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F7D9-CC72-4608-9BF1-A18BE8006EE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533DB-7106-4647-B59F-423C7B31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575F-6CD0-4211-9503-0834800D844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3B20-DC79-4F4F-A0FB-5758622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4915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F007E71-8AD1-4E72-A8E1-38C2982E410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TextBox 3"/>
          <p:cNvSpPr txBox="1">
            <a:spLocks noChangeArrowheads="1"/>
          </p:cNvSpPr>
          <p:nvPr/>
        </p:nvSpPr>
        <p:spPr bwMode="auto">
          <a:xfrm>
            <a:off x="2362200" y="11430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Construct a PDA for </a:t>
            </a:r>
          </a:p>
        </p:txBody>
      </p:sp>
      <p:graphicFrame>
        <p:nvGraphicFramePr>
          <p:cNvPr id="49154" name="Object 12"/>
          <p:cNvGraphicFramePr>
            <a:graphicFrameLocks noChangeAspect="1"/>
          </p:cNvGraphicFramePr>
          <p:nvPr/>
        </p:nvGraphicFramePr>
        <p:xfrm>
          <a:off x="6553200" y="914401"/>
          <a:ext cx="292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921000" imgH="723900" progId="Equation.3">
                  <p:embed/>
                </p:oleObj>
              </mc:Choice>
              <mc:Fallback>
                <p:oleObj name="Equation" r:id="rId3" imgW="2921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14401"/>
                        <a:ext cx="292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4" name="Picture 12" descr="Deterministic Push Down Automata for a^n b^n c^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362200"/>
            <a:ext cx="6438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Courtesy Costas Busch - RPI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567-5C71-4E8D-9602-8547450764A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476500" y="2489335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Construct a PDA for </a:t>
            </a:r>
          </a:p>
        </p:txBody>
      </p:sp>
      <p:pic>
        <p:nvPicPr>
          <p:cNvPr id="5" name="Picture 10" descr="Deterministic Push Down Automata for a^n b^m c^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33972"/>
            <a:ext cx="6647932" cy="35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6776202" y="2397863"/>
          <a:ext cx="2939299" cy="767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876240" imgH="228600" progId="Equation.3">
                  <p:embed/>
                </p:oleObj>
              </mc:Choice>
              <mc:Fallback>
                <p:oleObj name="Equation" r:id="rId4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202" y="2397863"/>
                        <a:ext cx="2939299" cy="767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25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E673D9A-3241-4A45-A40B-A9DA2AAC8E2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0" name="TextBox 4"/>
          <p:cNvSpPr txBox="1">
            <a:spLocks noChangeArrowheads="1"/>
          </p:cNvSpPr>
          <p:nvPr/>
        </p:nvSpPr>
        <p:spPr bwMode="auto">
          <a:xfrm>
            <a:off x="2362200" y="8382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Construct a PDA for </a:t>
            </a:r>
          </a:p>
        </p:txBody>
      </p:sp>
      <p:graphicFrame>
        <p:nvGraphicFramePr>
          <p:cNvPr id="52226" name="Object 12"/>
          <p:cNvGraphicFramePr>
            <a:graphicFrameLocks noChangeAspect="1"/>
          </p:cNvGraphicFramePr>
          <p:nvPr/>
        </p:nvGraphicFramePr>
        <p:xfrm>
          <a:off x="6299200" y="685801"/>
          <a:ext cx="31003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90360" imgH="228600" progId="Equation.3">
                  <p:embed/>
                </p:oleObj>
              </mc:Choice>
              <mc:Fallback>
                <p:oleObj name="Equation" r:id="rId3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685801"/>
                        <a:ext cx="310038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2" name="Picture 8" descr="Deterministic Push Down Automata for a^n b^m c^(n+m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133600"/>
            <a:ext cx="68199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5018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AE036D4-005B-4324-83A4-A79FD08AB59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59626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50182" name="TextBox 4"/>
          <p:cNvSpPr txBox="1">
            <a:spLocks noChangeArrowheads="1"/>
          </p:cNvSpPr>
          <p:nvPr/>
        </p:nvSpPr>
        <p:spPr bwMode="auto">
          <a:xfrm>
            <a:off x="2286000" y="9906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Construct a PDA for </a:t>
            </a:r>
          </a:p>
        </p:txBody>
      </p:sp>
      <p:graphicFrame>
        <p:nvGraphicFramePr>
          <p:cNvPr id="50178" name="Object 12"/>
          <p:cNvGraphicFramePr>
            <a:graphicFrameLocks noChangeAspect="1"/>
          </p:cNvGraphicFramePr>
          <p:nvPr/>
        </p:nvGraphicFramePr>
        <p:xfrm>
          <a:off x="6223000" y="838201"/>
          <a:ext cx="31003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838201"/>
                        <a:ext cx="310038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1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6CD872A-B68D-4FBD-B3A6-83E3118F8D5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838325"/>
            <a:ext cx="58674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51206" name="TextBox 4"/>
          <p:cNvSpPr txBox="1">
            <a:spLocks noChangeArrowheads="1"/>
          </p:cNvSpPr>
          <p:nvPr/>
        </p:nvSpPr>
        <p:spPr bwMode="auto">
          <a:xfrm>
            <a:off x="2362200" y="8382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Construct a PDA for </a:t>
            </a:r>
          </a:p>
        </p:txBody>
      </p:sp>
      <p:graphicFrame>
        <p:nvGraphicFramePr>
          <p:cNvPr id="51202" name="Object 12"/>
          <p:cNvGraphicFramePr>
            <a:graphicFrameLocks noChangeAspect="1"/>
          </p:cNvGraphicFramePr>
          <p:nvPr/>
        </p:nvGraphicFramePr>
        <p:xfrm>
          <a:off x="6299200" y="685801"/>
          <a:ext cx="31003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685801"/>
                        <a:ext cx="310038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8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5325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D9F021C-E857-4FD8-BAB6-257D41F8103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4" y="2052639"/>
            <a:ext cx="47910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53254" name="TextBox 4"/>
          <p:cNvSpPr txBox="1">
            <a:spLocks noChangeArrowheads="1"/>
          </p:cNvSpPr>
          <p:nvPr/>
        </p:nvSpPr>
        <p:spPr bwMode="auto">
          <a:xfrm>
            <a:off x="2362200" y="8382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Construct a PDA for </a:t>
            </a:r>
          </a:p>
        </p:txBody>
      </p:sp>
      <p:graphicFrame>
        <p:nvGraphicFramePr>
          <p:cNvPr id="53250" name="Object 12"/>
          <p:cNvGraphicFramePr>
            <a:graphicFrameLocks noChangeAspect="1"/>
          </p:cNvGraphicFramePr>
          <p:nvPr/>
        </p:nvGraphicFramePr>
        <p:xfrm>
          <a:off x="6635750" y="685801"/>
          <a:ext cx="2425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774360" imgH="228600" progId="Equation.3">
                  <p:embed/>
                </p:oleObj>
              </mc:Choice>
              <mc:Fallback>
                <p:oleObj name="Equation" r:id="rId4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685801"/>
                        <a:ext cx="2425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58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Times New Roman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Mussavir .</cp:lastModifiedBy>
  <cp:revision>1</cp:revision>
  <dcterms:created xsi:type="dcterms:W3CDTF">2021-04-30T04:30:50Z</dcterms:created>
  <dcterms:modified xsi:type="dcterms:W3CDTF">2021-04-30T04:31:18Z</dcterms:modified>
</cp:coreProperties>
</file>