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05-05T05:30:12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3250 10815 0,'0'-25'47,"-25"25"-16,-49 0-15,49 25 0,-25 0-16,1 49 15,24-24-15,-25-1 16,0 50-1,1 1-15,24-26 16,-49 1-16,74-26 16,-25 26-16,-25 49 15,25-75-15,25 1 16,0 24-16,0 1 16,0-26-16,-24 1 15,24 24-15,0 1 16,0-1-16,0 25 15,74 25-15,-49-24 16,74-1-16,0 25 16,-74-75-16,50 1 15,-1 49-15,-24-99 16,-1 25-16,-24-25 16,0 0-1,0 0-15,-1 0 16,26 0-16,-25 0 15,99-50-15,-50-24 16,1 0-16,-1-75 16,0 50-16,50-75 15,-124 50-15,50 25 16,0-25 0,-50 24-16,0 1 15,0 25-15,0-25 16,0 49-16,0-24 15,-25-1-15,25-24 16,-25 25-16,-25-1 16,50 1-16,0 24 15,-24 25-15,-26-49 16,50 24-16,-50-24 16,26 49-16,-1-25 15,-25 26-15,25-26 16,1 50-16,24-25 15,-25 25 1,0-25 0,0 25-1,-24 0-15,24 0 16,0 0 0,-25 0-16,-24 0 15,49 0-15,-24 0 0,24 0 16,-50 0-16,51 25 15,-1 0 17</inkml:trace>
  <inkml:trace contextRef="#ctx0" brushRef="#br0" timeOffset="1394.0519">3448 10542 0,'0'-25'31,"0"0"-15,0-74-16,0 0 16,0-50-16,0-49 15,0 74-15,0-75 16,0 26-1,0 49-15,25-50 16,0 0-16,-25 25 16,74 1-16,-74 73 15,25-24-15,0 49 16,0-24-16,-25 49 16,24 0-16,1-24 15,25 24-15,-25 0 16,-1 25-1,26-25-15,0 25 32,-26 0-32,26 0 31,0 0 0,-50 50-15,0 74-16,49 0 15,-24 0-15,-25-25 16,0 25-16,25 25 16,-25 0-16,0-75 15,0 26-15,0-51 16,0 50 0,0-24-16,0-1 15,0 1-15,0 24 16,0 0-16,0 25 15,0 0-15,0 0 16,0-25-16,0 1 16,0-1-16,0-25 15,0 1-15,0-26 16,0 1-16,0-25 16,0-1-16,0-48 125,0-100-125,0 24 15,0-24-15,0-24 0,0 73 16,0 1-16,0 24 15,0 25-15,-25 1 16,25-1-16,-25 0 78,1 25-47,-1 50-31,0 24 16,0 50-16,-25 25 16,26-50-16,-1 25 15,0 0-15,25-50 16,0 26-16,0-51 16,0 26-16,0-51 15,25 26 1,0-25-1,-1 0 1,1-25 0,0 0-1,25 0 1,-1 0-16,75 0 16,50-75-16,0-98 15,-50 73-15,-50 26 16,-24-25-1,-1 49-15,-24 25 16,25-49-16,-26 74 16,-24-25-16,0 0 31,-24 1-15,-26-1-1,0-25-15</inkml:trace>
  <inkml:trace contextRef="#ctx0" brushRef="#br0" timeOffset="2472.0003">4812 8508 0,'-49'0'32,"24"0"-17,0 50-15,-24 24 16,-1 0-16,-24 1 15,74 24-15,-75-25 16,75-24-16,-25 49 16,1-24-16,24-26 15,0 1-15,0-25 16,0 24 0,0 26-16,0-26 0,24-24 15,1 25-15,25-50 16,-25 25-16,24-25 15,-24 0 1,25 0-16,-1 0 16,-24 0-1,49 0-15,50-50 16,-99 25-16,75-49 16,-51-1-16,26-73 15,-51 73-15,-24 26 16,0-1-16,0-25 15,0 51-15,0-26 16,0 25-16,0-49 16,-24 24-16,-1 1 15,-25-26-15,25 50 16,25 1-16,-49-51 16,24 75-16,25-25 15,0 50 110,0 25-125,50 24 16,24 25-1,0 1-15,26-51 16,24 26-16,-75-26 16,26-49-16,-1 50 15,-49-50 1,24 25 0</inkml:trace>
  <inkml:trace contextRef="#ctx0" brushRef="#br0" timeOffset="3104.0038">6226 8409 0,'0'25'47,"0"-1"-31,0 1-16,0 0 31,0 0-31,25-50 94,50-49-78,-26 74-16,1-25 0,-1-25 15,-24 50-15,0 0 16,0 0-1,0 0-15,-1 0 16,1 0-16,25 25 16,-25 49-1,-25 1-15,0-1 16,0-24-16,0 24 16,0 1-16,0-26 15,0 1-15,0-1 16,0 26-16,-25-50 15,25 0 1,0-1 15,-50-24-31</inkml:trace>
  <inkml:trace contextRef="#ctx0" brushRef="#br0" timeOffset="5457.0025">6251 6697 0,'50'25'141,"-50"0"-126,49 0-15,1-1 16,49-24-16,25 25 16,-49-25-16,-51 50 15,26-50-15,24 0 16,-49 0-16,0 0 16,25 0-16,-26 25 15,26-25 1,0 25-1,49-1-15,-25 26 16,-24-25-16,24 24 16,-24-24-16,0 0 15,-26 0-15,1 0 16</inkml:trace>
  <inkml:trace contextRef="#ctx0" brushRef="#br0" timeOffset="5938.0388">6871 6871 0,'-25'0'78,"1"50"-62,-1 49-16,25 0 16,0 25-16,0-74 15,0 49-15,0-25 16,0 1-16,0-26 15,-25 26-15,25-1 16,0-49-16,0 24 16,0-24-1,0 0-15,50-174 94</inkml:trace>
  <inkml:trace contextRef="#ctx0" brushRef="#br0" timeOffset="6512.0003">7094 5556 0,'0'50'31,"75"24"-15,-50 1-16,0 24 16,24 0-16,26 0 15,-51-24-15,51 49 16,-26-50-16,-24-24 16,0 24-16,74 25 15,-99-24-15,75-1 16,-51 1-1,51-1-15,-50-24 16,-1-1 0,26-24-1,-50 0-15,25 0 16,0 49 0,-1-49-16,1 25 15,25 24-15,-50 0 16,25-24-16,24 24 15,-24-24-15,0 0 16,0-26-16,0 1 16</inkml:trace>
  <inkml:trace contextRef="#ctx0" brushRef="#br0" timeOffset="7688.0004">8186 5829 0,'-25'0'47,"0"0"-16,0 0-15,1 0-16,-26 25 16,0 25-1,50-1 1,-49 50-16,24-49 0,0 0 15,25 24-15,0 0 16,0-49-16,0 25 16,0-25-1,0 24-15,0-24 16,0 0-16,0 0 16,0 24-16,25-24 15,0 25 1,0-50-16,-1 49 15,1-24-15,25 0 16,-25-25-16,24 25 16,-24-25-1,0 0 17,0 0-17,24-25 1,-49-50-1,0 51-15,0-26 16,0-24-16,0-1 16,0 26-16,0-1 15,0-24-15,0-1 16,-24 50-16,24-24 16,-25-1-16,25 1 15,0 24 1,-25 0-1,25 0 1,0 0 0,-25 1-1,25 48 95,25-24-110,-25 25 15,74 50-15,-49-26 16,0 1 0,49 24-16,-49-49 15,0 0-15,0 0 16,24 24-16,-24-24 15,0-25 1,0 25-16,0-25 31,-25 25 32</inkml:trace>
  <inkml:trace contextRef="#ctx0" brushRef="#br0" timeOffset="10151.8766">4366 12328 0,'0'-25'78,"50"25"-62,49 0-16,0 0 15,0 25-15,0-25 16,-24 0-16,24 0 16,25 25-16,-99-25 15,49 0 1,1 0-16,-1 25 16,-24-25-16,49 0 0,0 0 15,0 0-15,25 0 16,-24 0-1,24 0-15,25 0 0,-50 0 16,25 0-16,-25 0 16,0 0-1,0 0-15,-24 0 16,-1 0-16,1 0 16,-1 0-16,25 0 15,-49 0-15,24 0 16,1 0-16,24 0 15,-49 0-15,-1 0 16,50 0-16,-49 0 16,49 0-16,-24 0 15,24 0-15,-50 0 16,1 0-16,74 0 16,-49 0-16,-26 0 15,1 0-15,-25 0 16,-1 0-16,26 0 15,0 0-15,-26 0 16,100-25-16,25 0 16,-74 25-16,73-25 15,-98 25-15,24-25 16,-49 25-16,-74-24 219,-1 24-219,-24-25 15,-1 25-15,1-25 16,-25 25-16,49-50 16,0 25-16,-24 25 15,24 0-15,1-24 16,24 24-1,0 0-15,0-25 16,50 25 140,25 0-140,-1 0-16,1 0 16,24 25-16,-24-25 15,24 0-15,-24 24 16,-25-24-16,0 0 15,24 0-15,-24 25 16,0-25-16,0 0 16,-1 0 15,-24 25-15,25 0-16,0 25 15,0-50-15,0 24 16,-25 26-16,49 24 15,-24 1 1,-25 24-16,25 25 0,-25-25 16,0-24-1,0 24-15,0-50 16,0 51-16,0-76 16,0 1-16,0 0 15,0 0 1</inkml:trace>
  <inkml:trace contextRef="#ctx0" brushRef="#br0" timeOffset="15175.8764">6871 10269 0,'0'0'0,"-25"0"0,1 0 16,-1 0-16,0 0 15,-25 0-15,1 0 0,24 0 16,-25 0 15,50 25-15,-24 0-1,-1 24-15,-25 1 16,25 0 0,25-26-16,-24 26 15,-1 74-15,0-50 16,25 1-16,0-26 15,0 1-15,0 0 16,0-26-16,0 1 16,0 0-16,0 0 15,0 0 1,0-1 0,25 1-1,0-25 1,-1 0-1,26 0 1,-25 0 0,24 0-1,-24 0 1,25 0-16,-25 0 16,-1 0-16,1 0 15,0-25-15,0 1 31,-25-1-31,49-25 16,-49 25-16,0 1 16,0-1-16,0-25 15,0 1-15,25 24 16,-25-25-16,0 1 16,0 24-16,0 0 15,0 0-15,0-24 16,0 24-16,25 0 15,-25 0-15,0 0 16,0 1 0,25-26 187,0 25-188,-25 0 1,0 1 31,0-1 47,0 50 15,0-1-109,74 51 16,-74-26-1,25 1-15,24-25 16,1 49-16,-25-74 16,25 75-16,-1-51 15,1 26 1,-1-50-16,-49 25 15,25-25-15,0 0 16,0 0 93</inkml:trace>
  <inkml:trace contextRef="#ctx0" brushRef="#br0" timeOffset="15922.8862">7987 10145 0,'-24'0'47,"24"50"-31,-75 24-16,75-49 15,0 0 1,-25 0-16,1-25 141,24-25-141,0 0 15,0 0 1,24 25 15,1 0-15,0 0-16,25 0 15,-26 0 1,26 0-16,-50 25 16,50 0-16,-50 49 15,0-24-15,0-25 16,0-1-16,49 76 15,-49-51 1,0-24 0,25 25 31</inkml:trace>
  <inkml:trace contextRef="#ctx0" brushRef="#br0" timeOffset="23335.8748">8707 8905 0,'-25'-25'16,"0"25"93,0 0-93,-24 25-16,24 24 16,-25 26-16,26-50 15,24 0-15,0 49 16,-25-74-16,25 25 15,0 24-15,0-24 16,0 25 0,0-25 15,0-1 0,0 1-31,0 0 31,25-25-31,-1 25 16,1-25 0,0 0-1,0 25 1,0-25 31,-1 0-32,1 0-15,0 0 16,0-25 0,0 0-1,-1-25-15,1 26 16,0-1-16,-25 0 16,25-25-16,-25 26 15,0-1-15,0 0 16,0 0-16,0-24 15,0-1-15,0 25 16,0-25-16,-25 1 16,25 24-16,0 0 15,-25 0-15,25-24 32,0 74 155,0-1-156,25 1-31,-25 0 16,25 25 0,-25-26-1,25 1 1,-25 0 15,24-25-15,-24 25-1,25-25 1,-25 25 15,25-25-31,-25 25 16,25-1 15,0-24-15,-1 25 31,1-25-16,0 25 16,0-25 0,-25 25 156,25-25-172,-1 0-15,1 0-1,25 25 32,-25-25-31,-1 24-1,1-24 1,0 0 15</inkml:trace>
  <inkml:trace contextRef="#ctx0" brushRef="#br0" timeOffset="24976.8774">9054 7838 0,'-25'0'140,"25"25"-108,0 49-32,0-24 15,0 0-15,0 24 16,25-49-16,0 0 16,-25 24-16,25 26 15,-25-50 1,24-1-1,-24 26 1,0-25-16,0 0 16,25 24-16,0 1 15,-25-1 1,25-24-16,-25 25 16,25-50-16,-1 49 15,-24-24-15,0 0 16,25 25-1,0-26-15,-25 1 16,25 0-16,-25 0 16,25 0-16,-25-1 15,25 26 1,24 0 0,-49-25-1,0-1 1,25 1-1,-25 0 1,25 0 0,0-25-1,-25 25-15,0-1 16,24-24-16,-24 25 16,0 0 30,25 0-14,-25 0-17,25-25-15,-25 24 32,25-24 77</inkml:trace>
  <inkml:trace contextRef="#ctx0" brushRef="#br0" timeOffset="25824.8773">9476 7565 0,'0'50'110,"0"0"-110,25-26 15,-1 51-15,26-26 16,-25-24-16,24 50 16,1-26-1,-25-24-15,0 0 16,24 0-1,-24 24-15,0-49 0,-25 25 16,25 0-16,-1 0 16,1-25-1,25 49-15,-25-24 16,-25 0 0,74 25-16,-49-50 15,0 24 1,-1 1-16,1 0 15,0-25 1,0 25 15,-25 0-15</inkml:trace>
  <inkml:trace contextRef="#ctx0" brushRef="#br0" timeOffset="26488.8999">9699 8161 0,'0'25'109,"0"24"-109,0 1 16,0-1-16,0-24 16,0 25-16,25-25 15,-25 24 1,0-24-16,0 25 16,0-26-1,0 1 1,0 0-16,0 25 15,0-26-15,0 1 16,0 25-16,0-25 16,0 24-1,0-24 1,0 0 109</inkml:trace>
  <inkml:trace contextRef="#ctx0" brushRef="#br0" timeOffset="27952.116">11386 10815 0,'-25'0'16,"-50"0"-1,1 0 1,0 25-16,-75 24 16,74 1-16,-49-1 15,100-24-15,-51 50 16,1-26-16,49-24 15,0 0-15,0 25 16,-24-1-16,49 1 16,-25 24-16,0-24 15,0 24-15,1 1 16,-1-1-16,25-24 16,0 49-1,0-25-15,0-24 16,0-1-16,0 26 15,0-1-15,25-24 16,24 24-16,-24-24 16,49 24-16,-24-24 15,0 24-15,-1 1 16,50-1-16,-74-24 16,50-1-16,-51-24 15,26-25-15,-25 0 16,0 50-16,-1-50 15,1 0-15,25 0 16,-1 0-16,26 0 16,24 0-16,0 0 15,-24 0-15,24 0 16,-25 0-16,-24-25 16,49-25-16,-49 26 15,-1-1-15,26-50 16,-26 51-16,1-26 15,-25 25-15,49-49 16,-49-1 0,0 26-16,0-1 15,-1-49 1,-24 24-16,0-24 16,0 0-16,0-25 15,0 25-15,0 0 16,0 24-16,-24-24 15,-26-25-15,25 74 16,0 1-16,1 24 16,-26-74-16,0 49 15,1 0 1,-1 50-16,-24-49 16,24 24-16,-49 0 15,0-24-15,49 24 16,-49 0-16,25 25 15,24-50-15,0 50 16,-24-24-16,24 24 16,1 0-16,-26 0 15,50 0 1</inkml:trace>
  <inkml:trace contextRef="#ctx0" brushRef="#br0" timeOffset="29155.2371">11063 10641 0,'25'-49'15,"0"-26"-15,-25 26 16,0-51-16,25 1 16,-1-50-16,1 50 15,25-25-15,-50 25 16,25 0-16,-1-75 16,-24 50-16,0 25 15,0-50 1,0 50-16,0-1 15,0 1-15,0 25 16,0-1-16,0 51 16,50-26-16,-50 25 15,25 0 1,25 1 0,-26 24-16,26 0 15,-25-25-15,24 25 16,-24 0-1,0 0 1,49 0-16,-24 0 16,0 0-16,24 49 15,0 26-15,-24 24 16,0-25-16,-1 26 16,26-1-16,-51 25 15,-24-74-15,25 24 16,-25 50-16,0-50 15,50 50-15,-50-24 16,25 73-16,-25-49 16,0-24-16,0-1 15,0 50 1,0-50-16,0-25 16,0 1-16,0-26 15,0 26-15,0-26 16,0-24-16,0 0 15,0 24-15,0-24 32,-25-25 46,25-124-63,0 50-15,-75-75 16,51 75-16,-26-1 16,0 26-16,-24-75 15,24 74-15,26 25 16,24 0-16,-25 50 78,25 74-62,0 1-16,0-1 15,0-25-15,0-24 16,25-1-16,-25 26 16,24-26-16,26-24 15,-50 0-15,50 0 16,-50 0-16,24-25 15,51 0-15,-50 0 16,24 0-16,-24 0 16,25 0-16,-1 0 15,1 0-15,-25 0 16,49 0-16,-24-75 16,24-74-16,-24-24 15,-50 98-15,49-98 16</inkml:trace>
  <inkml:trace contextRef="#ctx0" brushRef="#br0" timeOffset="29986.2728">12502 7516 0,'-50'0'47,"25"49"-47,1 1 15,-1 49-15,25-24 16,0 24-16,0-25 16,0 1-16,0-26 15,0 26-15,0-50 16,0 24-16,0-24 15,0 0 1,0 0-16,25-25 16,-1 0-1,1 0 1,0 0 15,0 0-15,0 0-1,-25-75-15,0 26 16,25-1-16,-25 0 16,0 26-16,0-51 15,0 25-15,0-24 16,0 24-16,0 26 16,0-1-16,0 0 15,0 0 63,24 25-62,26 99-16,0-49 0,24 0 16,-49-1-16,0-24 15,-1 0-15,1 0 16,25-25-16,-50 25 15,25-25 1,-1 0 0,1 0 15,0 0-31</inkml:trace>
  <inkml:trace contextRef="#ctx0" brushRef="#br0" timeOffset="30475.2358">13494 7417 0,'0'74'46,"-25"-24"-46,0-1 16,-24 1-16,24-1 16,0-49 46,25-49-46,50-100-16,74 25 15,-74 74-15,24 1 16,-24 24-16,-1 25 16,-24 0-1,25 0 1,-26 50-16,-24 24 16,0-24-16,0-1 15,0 26-15,0-26 16,0 1-16,0-1 15,-24-24-15,24 0 16,0 25-16,-25-50 16,25 24-16,-25-24 15,0 0-15</inkml:trace>
  <inkml:trace contextRef="#ctx0" brushRef="#br0" timeOffset="31320.1904">13767 6449 0,'-50'0'46,"1"0"-30,-26 75 0,75 24-16,0-25 15,-24-24-15,24 49 0,0-24 16,0-26-16,0 1 16,24 24-1,1-49-15,25-25 16,-25 0-1,-1 0-15,1 0 32,25 0-17,-25 0-15,24-25 16,-49-74-16,25 25 16,-25-1-16,0 1 15,0-26-15,0 26 16,0-25-16,0 24 15,0 1-15,0 49 16,0 75 78,25-1-94,0 51 15,49-1-15,-24 0 16,-1-49-16,1 24 16,24 1-16,-49-26 15,49 1-15,-74-25 16,25-25-16,0 24 16</inkml:trace>
  <inkml:trace contextRef="#ctx0" brushRef="#br0" timeOffset="31827.261">13668 4787 0,'25'25'47,"-1"25"-47,51 24 16,-26 1-1,51-1-15,-26 25 16,124 50-16,-74-25 16,-24-25-16,98 50 15,-74-50-15,0 25 16,-49-24-16,24-26 15,25 50-15,-50-25 16,25 25-16,-24-49 16,-50-26-16,24 1 15,-24-25-15,0-25 16,0 24-16,-50-73 94</inkml:trace>
  <inkml:trace contextRef="#ctx0" brushRef="#br0" timeOffset="32217.0609">15082 4738 0,'0'-25'47,"74"25"-31,50 74-16,25 26 15,-50-76-15,25 51 16,0-26-16,-25-24 16,-49 25-16,24-25 15,1-1-15,-26 26 16,-49-25-16,25-25 15,0 0-15,25 49 16</inkml:trace>
  <inkml:trace contextRef="#ctx0" brushRef="#br0" timeOffset="32584.2519">16024 5060 0,'-25'0'31,"1"0"-15,-26 99 0,50-49-1,-74 49-15,74-24 16,-25 24-16,-25 50 16,1-1-16,-1-23 15,0 23-15,1 51 16,-1-26-16,0 51 15,26-125-15,-51 50 16,50-100-16,25-24 16,0 50-16</inkml:trace>
  <inkml:trace contextRef="#ctx0" brushRef="#br0" timeOffset="35318.2136">13420 8880 0,'49'25'47,"26"99"-32,-75-50-15,25 1 16,49-1-16,-24 50 16,-1-49-16,1 24 15,-1-50-15,-24-24 16,0 25-16,0-25 16,-25-1 77,-25-48-93,-25-51 16,1-24-16,-1-25 16,1-25-16,-26 0 15,75 75-15,0 49 16,0 0-16,0-24 31,25 49 0,25 0-31,-1 0 16,-24 0 0,0 0-16,0 49 15,24 1-15,-24 0 16,-25-1-16,0-24 15,0 49-15,50 1 16,-50-26 0,0 1-16,0 0 0,0-1 15,0 1 1,0-1-16,0-24 16,0 25-16,0-25 31,-25-75 125</inkml:trace>
  <inkml:trace contextRef="#ctx0" brushRef="#br0" timeOffset="36018.2203">14710 8855 0,'24'25'47,"-24"0"-47,-24 0 16,24-1-16,0 1 15,-25 0-15,-25-25 94,50-25-94,0-24 16,25-1-16,0-24 15,-25 49-15,74 0 16,-49 0-16,25 0 16,-26 25-16,1 0 15,25 0 1,24 75-16,-74-26 16,25 51-16,0 49 15,0-100-15,-1 50 16,1 1-16,-25-51 15,0 1-15,25-1 16,-25-24 0</inkml:trace>
  <inkml:trace contextRef="#ctx0" brushRef="#br0" timeOffset="37977.1642">16198 6499 0,'0'74'47,"74"75"-47,25 25 16,-24-25-16,24-1 15,50 1-15,-25 0 16,0-25-16,-50 0 16,26-50-1,48 75-15,-48-74 0,-26-26 16,-24 1-16,-26-25 16</inkml:trace>
  <inkml:trace contextRef="#ctx0" brushRef="#br0" timeOffset="56426.7353">17264 6127 0,'0'0'0,"-24"0"0,73 74 78,1 75-78,24-25 15,1-25-15,-26-24 16,1-1 0,-1 0-16,-24 1 15,25-50-15,-50 0 16,25-25 31,-50-25 15,25-50-62,0-24 16,0 0-16,0 24 16,0-24-16,0 50 15,0 24-15,25 0 16,0 0-1,-1 25 1,1 0-16,25 0 16,-1 0-1,-49 25 1,0 25-16,75-1 16,-75-24-1,0 0-15,0 24 0,0-24 16,0 25-16,0-25 15,-25-1 1,-49 51-16,49-26 16,25-24-1,-25 0-15,0 0 16,-24-25 31,24 0-47,0 0 15</inkml:trace>
  <inkml:trace contextRef="#ctx0" brushRef="#br0" timeOffset="57351.547">16322 7541 0,'25'24'110,"99"26"-95,-50-25-15,0 24 16,-24-24-16,49 25 15,1-1-15,-76-24 16,1-25-16,25 25 16,-25-25 31,-25 25 31,0 0-63</inkml:trace>
  <inkml:trace contextRef="#ctx0" brushRef="#br0" timeOffset="57791.3187">16744 7764 0,'-25'74'63,"25"1"-48,-25 24-15,-50 50 16,75 24-16,-24 1 15,-1-50-15,25-25 16,0-24-16,0-51 16</inkml:trace>
  <inkml:trace contextRef="#ctx0" brushRef="#br0" timeOffset="69255.926">12651 12303 0,'-25'0'31,"0"0"110,50 25-126,74 0-15,75 0 16,99-1-16,49-24 16,-24 0-16,24 0 15,25 0-15,-123 0 16,98 0-16,-24 0 16,-75 0-16,-49 0 15,-1 0 1,-73 0-16,24 0 15,24 0-15,-24 0 16,50 0-16,0 0 16,24 0-16,-24 0 15,24-49-15,-24 49 16,24-25-16,-24 0 16,24 0-16,-98-24 15,24 24-15,-25 25 16,0-25-16,-25 25 15,50-25-15,-24 25 16,24 0-16,0 0 16,-25 0-16,0 0 15,-74 0-15,25 0 16,-26 0-16,1-25 78,-25 1 31,-49-26-93,-26 0-16,-74 1 16,25-1-16,-25 1 15,25-1-15,0 50 16,75-25-16,-26 0 16,26 25-16,24-24 15,0 24-15,0 0 16,50 0 78,25 0-79,-25 0-15,24 24 16,1 1-16,-1 25 15,51-50-15,24 25 16,-25-25 0,-25 24-16,1-24 15,-50 0-15,24 0 16,-24 25 31,-25 50-32,25-1 1,-25 25-16,0-24 16,0 24-16,0 0 15,0 50-15,0-75 16,-25 1-16,25-26 16,-25 26-16,25-50 15,0 24-15,0-24 16,-25 0-16,25 0 62,-24-1-30</inkml:trace>
  <inkml:trace contextRef="#ctx0" brushRef="#br0" timeOffset="70455.1136">15578 11460 0,'-50'0'15,"25"0"1,0 0 0,1 0-16,-26 0 15,25 25 1,25-1-16,-25-24 15,1 25-15,24 25 16,0-1-16,-50 26 16,50-26-16,0 1 15,0 24-15,0-24 16,0 0 0,74-26-16,-49 1 15,0-25-15,0 50 16,49-50-1,-49 0-15,25 0 16,49 0-16,-49 0 16,49 0-16,-25 0 15,25-25-15,-24 0 16,-1-49-16,-49 74 16,25-25-16,-26 0 15,26-24-15,-25 24 31,-25-25-31,25 25 16,-25 1 0</inkml:trace>
  <inkml:trace contextRef="#ctx0" brushRef="#br0" timeOffset="71439.9961">17240 11212 0,'-25'0'16,"0"0"-1,0 25 1,0-1-16,1 1 16,-26 0-16,50 0 15,-25-25 63,25-25-62,0-49-16,50-51 16,24 51-1,-49 24 1,25 26-16,-26 24 31,1 0-31,25 0 16,-25 74-1,49 25-15,-49-74 16,0 74-16,24 1 16,-49-76-16,0 26 15,0-25-15,0 24 16,0-24 0</inkml:trace>
  <inkml:trace contextRef="#ctx0" brushRef="#br0" timeOffset="72842.1395">17215 9947 0,'25'0'78,"24"24"-62,26 101-16,-1-51 0,-24-24 15,-1 24 1,26 0-16,-1 26 16,-24-51-16,-1 1 15,-24-1-15,0-49 32,-25-24 61,0-26-93,0-49 16,0 0-16,0 24 16,50-24-16,-50 49 15,24 1-15,1-1 16,0 50-16,0 0 31,0 0-15,-1 0-1,51 0-15,-75 50 16,74 24-16,-49-49 16,-25 49-16,50 1 15,-26-26-15,-24-24 16,0 50-16,0-51 15,0 1-15,0 0 16,0 0 0,-24 24-1,-1-49 17,0 0-17,0 0 1,0 0-1,1 0-15,-1 0 16,-25 0-16,25 0 16,-24-24-1</inkml:trace>
  <inkml:trace contextRef="#ctx0" brushRef="#br0" timeOffset="73378.9304">18157 9153 0,'75'25'78,"-50"0"-78,99 74 15,-25-25-15,74 25 16,-73-24-16,-51-50 16,51 49-16,-51-49 15,-24-25 1,25 25-16,-50-1 16,49-24-1,-24 25 1,0 0 15,-25 0 0</inkml:trace>
  <inkml:trace contextRef="#ctx0" brushRef="#br0" timeOffset="73923.2384">18926 8136 0,'25'25'47,"50"0"-31,-75-1-16,74 26 15,-49-25-15,124 49 16,-75-49-16,75 25 16,49 24-16,-99-49 15,26 0-15,23-1 16,-73 1-16,-1 0 15,-24-25-15,-50 25 16,49-25-16,-24 25 16,-25 24 62,-25-24-63</inkml:trace>
  <inkml:trace contextRef="#ctx0" brushRef="#br0" timeOffset="74368.4516">19943 8458 0,'-24'50'94,"24"24"-94,0-49 15,-25 25-15,25-1 16,0 26-16,-25-26 16,25 1-16,-25 24 15,25-49 1,-25 50-16,25-26 15,0-24-15,0 0 16,0 0 31,0 0-31</inkml:trace>
  <inkml:trace contextRef="#ctx0" brushRef="#br0" timeOffset="75759.2876">19819 11410 0,'0'-25'16,"-49"25"15,24 0-15,0 0-1,0 25 1,-24 0-16,49 25 16,0 24-16,-50 25 15,50-24-15,-25-1 16,25 25-16,0 0 15,0-24-15,0-1 16,0 1-16,0-50 16,0 24-16,25 26 15,-25-1-15,25-49 16,0 24-16,-1 1 16,1 24-16,50 1 15,-51-26-15,26 1 16,0-25-16,24 49 15,-49-49-15,49-25 16,-49 50-16,0-50 16,0 24-16,24-24 15,-24 25-15,25-25 16,49 25-16,-74-25 16,49 0-16,-24 0 15,24 0 1,25 0-16,1 0 15,-26 0-15,25 0 16,1 0-16,24-25 16,-50-24-16,-24 24 15,-1 0-15,-24-25 16,0-24-16,0 24 16,-25-24-16,0 0 15,0-1-15,0 1 16,0-1-16,0-24 15,-25 25-15,-25-1 16,50-24-16,-49 49 16,24 26-16,0-26 15,-25 0-15,26 26 16,-1-26-16,-50 25 16,75 0-16,-49 1 15,-26-26-15,26 25 16,-51 0-16,26-24 15,0 24-15,-1 0 16,-24 0 0,49 1-16,26 24 15,-51-25-15,26 25 16,24-25-16,0 25 16,0 0-1,0 0 48,1 0-32,-1 0-15</inkml:trace>
  <inkml:trace contextRef="#ctx0" brushRef="#br0" timeOffset="77473.1726">21208 11832 0,'25'0'62,"0"-25"-46,0 0-1,-25-24-15,25 24 16,24-74-16,-49 49 16,50 0-16,-25-24 15,24 0-15,26-1 16,-26 26-16,-49-26 16,75-49-16,-75 99 15,24-24-15,1-26 16,0-24-16,0 49 15,0-24 1,-25 49-16,24-49 16,26-50-16,0 25 15,24-25-15,-24-25 16,24 74-16,-49-49 16,49 50-16,-24-50 15,0 49-15,49-49 16,-25 25-16,-49 74 15,25-24-15,-50-1 16,49-24-16,-24 24 16,25 1-16,-26-1 15,26-25-15,0 1 16,-26 24-16,51 1 16,-26 24-16,1-25 15,-25 1-15,25-1 16,-50 25-1,0 1 48,0-1-63,0 0 16,0-25-1,0 26 1,0-1 62,-50 25-62,0 0-1,1 0-15,24 0 16,-50 0-16,1 0 15,0 0-15,-26 49 16,76-49 0,98 0 124,-49 0-124,24 0-16,1 0 16,0 0-1,-26 0-15,26 0 16,-50 25-16,50 0 31,-50 0-31,0 0 16,49-1-16,-49 1 15,0 25-15,0-25 16,0-1-16,25 26 16,-25-25-16,25 24 15,-25-24-15,0 50 16,0-51-16,0 51 15,0-1-15,0-24 16,0 24-16,0 1 16,0-50-16,0-1 15,0 1-15</inkml:trace>
  <inkml:trace contextRef="#ctx0" brushRef="#br0" timeOffset="81448.1707">20415 10418 0,'49'0'47,"26"0"-31,24 0-1,74 0-15,-73 0 16,-1 0-16,0 0 16,-24 0-16,-51 0 15,1 0 79</inkml:trace>
  <inkml:trace contextRef="#ctx0" brushRef="#br0" timeOffset="81801.1719">21159 10393 0,'-25'0'31,"25"50"-31,0 24 16,0-24-16,0 49 15,0-49-15,0 49 16,0-50-16,0-24 16,-25 25-16</inkml:trace>
  <inkml:trace contextRef="#ctx0" brushRef="#br0" timeOffset="82927.8211">21084 9872 0,'25'-49'203,"25"-1"-187,-1 50 0,-24 0-16,0 0 15,25 0-15,-26 0 16,26 0-16,-25 25 15,0 24-15,-25 1 16,0 0-16,0-1 16,0 1-16,0-25 15,0 24-15,0-24 47</inkml:trace>
  <inkml:trace contextRef="#ctx0" brushRef="#br0" timeOffset="83560.2112">21283 9351 0,'0'-24'31,"0"-26"-15,25-24-16,-1 24 15,1 0-15,-25 1 16,25 24-16,-25 0 16,25 25-16,0 50 109,-25 49-93,24 25-16,-24-25 15,0-24-15,0-26 16,0 1-16,0-25 16,25-25 77,0-75-93,-25-49 16,0 50-16,25 24 16,24 1-16,-49 24 15,0-50-15,0 51 16,0-1-1,0 0 1</inkml:trace>
  <inkml:trace contextRef="#ctx0" brushRef="#br0" timeOffset="83959.2082">21605 8210 0,'50'0'0,"24"75"15,-49 49-15,74 49 16,-49-24-16,-1-50 16,26 25-16,-50-74 15,24 25-15,-24 24 16,0-74-16,-25-1 16,0 26-16,74-25 15,-74 0-15</inkml:trace>
  <inkml:trace contextRef="#ctx0" brushRef="#br0" timeOffset="84577.2853">22176 8458 0,'0'-24'16,"0"-1"-16,0-25 16,0 25-1,0 1-15,0-1 16,0 0-16,0 0 16,25 100 77,-1 73-93,-24-24 16,25 25-16,-25-25 16,0-74-16,0-1 15,0 1-15,25-50 47,0 0-31,0-50 15,-25-49-15,24-50-16,26 25 15,-50 50-15,0 24 16,0 26-1,0-1-15,0 0 32</inkml:trace>
  <inkml:trace contextRef="#ctx0" brushRef="#br0" timeOffset="85512.5239">22746 7144 0,'0'25'63,"25"24"-63,-25-24 15,50 25-15,-26 24 16,26 0-16,0 1 16,-1-50-1,1 49-15,0-49 16,24 49-16,-24-24 16,74 24-16,-25 50 15,99 0-15,-123-99 16,-1 50-16,25-51 15,-49-24-15,24 25 16,-49 0-16,25-25 16,-25 0-1,-1 0-15,26 0 16,24 0 0,-49-25-1,0-24-15,49-26 16,-74 50-16,25-49 15,25-50-15,-25 25 16,-1-25-16,-24 24 16,0 1-16,50-50 15,-50 50-15,0 25 16,0-1-16,0 26 16,-25-26-16,25 51 15,-49-51-15,24 50 16,0 0-1,-25 1-15,26-1 16,-76 0-16,-123-49 16,0 74-16,-75-25 15,25-25-15,50 50 16,25 0-16,-1 0 16,100 0-16,25 0 15,24 0-15,0 0 31,26 0 1,24 50-17,0-25 1,0 49 0,0-49-16,0 24 15</inkml:trace>
  <inkml:trace contextRef="#ctx0" brushRef="#br0" timeOffset="86080.5845">23193 7516 0,'0'-25'0,"49"0"16,-49 0-16,75-49 16,-50 24-1,49 26 1,-49-1-16,0 25 16,-25-25-16,24 0 15,1 25-15,0-25 16,0 25 31,0 0 78</inkml:trace>
  <inkml:trace contextRef="#ctx0" brushRef="#br0" timeOffset="86624.2888">23366 6995 0,'0'50'63,"0"-1"-48,25 1-15,-25-25 16,25 24-16,-25-24 15,25 0-15,0 0 16,-1 24-16,1-24 16,-25 0-16,75 49 15,-51-49-15,-24 0 16,25-25-16,0 25 16,0-1 77,-25 1-61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8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194C-177E-4B3C-B7FB-F68332699F9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8D93-1E81-4139-A142-60D6E0AF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Courtesy Costas Busch - RPI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B6B82-39FA-426D-9A35-42296C1254F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90800" y="9144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 = { a</a:t>
            </a:r>
            <a:r>
              <a:rPr lang="pt-BR" baseline="30000" dirty="0"/>
              <a:t>2n</a:t>
            </a:r>
            <a:r>
              <a:rPr lang="pt-BR" dirty="0"/>
              <a:t> b</a:t>
            </a:r>
            <a:r>
              <a:rPr lang="pt-BR" baseline="30000" dirty="0"/>
              <a:t>3n</a:t>
            </a:r>
            <a:r>
              <a:rPr lang="pt-BR" dirty="0"/>
              <a:t> | n ≥ 0 }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16" y="2209800"/>
            <a:ext cx="809848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BD7CDA-4B9B-4713-A1DF-14BC0DFB9B7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59626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08549" name="TextBox 4"/>
          <p:cNvSpPr txBox="1">
            <a:spLocks noChangeArrowheads="1"/>
          </p:cNvSpPr>
          <p:nvPr/>
        </p:nvSpPr>
        <p:spPr bwMode="auto">
          <a:xfrm>
            <a:off x="2286000" y="9906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Construct a PDA for </a:t>
            </a:r>
          </a:p>
        </p:txBody>
      </p:sp>
      <p:graphicFrame>
        <p:nvGraphicFramePr>
          <p:cNvPr id="108550" name="Object 12"/>
          <p:cNvGraphicFramePr>
            <a:graphicFrameLocks noChangeAspect="1"/>
          </p:cNvGraphicFramePr>
          <p:nvPr/>
        </p:nvGraphicFramePr>
        <p:xfrm>
          <a:off x="6223000" y="838201"/>
          <a:ext cx="31003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990600" imgH="228600" progId="Equation.3">
                  <p:embed/>
                </p:oleObj>
              </mc:Choice>
              <mc:Fallback>
                <p:oleObj name="Equation" r:id="rId4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838201"/>
                        <a:ext cx="310038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1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95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8617C-596D-4632-A11B-F29FE269AB2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838325"/>
            <a:ext cx="58674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09573" name="TextBox 4"/>
          <p:cNvSpPr txBox="1">
            <a:spLocks noChangeArrowheads="1"/>
          </p:cNvSpPr>
          <p:nvPr/>
        </p:nvSpPr>
        <p:spPr bwMode="auto">
          <a:xfrm>
            <a:off x="2362200" y="8382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Construct a PDA for </a:t>
            </a:r>
          </a:p>
        </p:txBody>
      </p:sp>
      <p:graphicFrame>
        <p:nvGraphicFramePr>
          <p:cNvPr id="109574" name="Object 12"/>
          <p:cNvGraphicFramePr>
            <a:graphicFrameLocks noChangeAspect="1"/>
          </p:cNvGraphicFramePr>
          <p:nvPr/>
        </p:nvGraphicFramePr>
        <p:xfrm>
          <a:off x="6299200" y="685801"/>
          <a:ext cx="31003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990600" imgH="228600" progId="Equation.3">
                  <p:embed/>
                </p:oleObj>
              </mc:Choice>
              <mc:Fallback>
                <p:oleObj name="Equation" r:id="rId4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685801"/>
                        <a:ext cx="310038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470800" y="1696680"/>
              <a:ext cx="7894080" cy="306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1440" y="1687320"/>
                <a:ext cx="7912800" cy="30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1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Courtesy Costas Busch - RPI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B6B82-39FA-426D-9A35-42296C1254F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838325"/>
            <a:ext cx="58674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6299200" y="685801"/>
          <a:ext cx="31003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990600" imgH="228600" progId="Equation.3">
                  <p:embed/>
                </p:oleObj>
              </mc:Choice>
              <mc:Fallback>
                <p:oleObj name="Equation" r:id="rId4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685801"/>
                        <a:ext cx="310038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0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116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08975-38CA-4793-A43C-D87E0A1DA30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4" y="2052639"/>
            <a:ext cx="47910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11621" name="TextBox 4"/>
          <p:cNvSpPr txBox="1">
            <a:spLocks noChangeArrowheads="1"/>
          </p:cNvSpPr>
          <p:nvPr/>
        </p:nvSpPr>
        <p:spPr bwMode="auto">
          <a:xfrm>
            <a:off x="2362200" y="8382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Construct a PDA for </a:t>
            </a:r>
          </a:p>
        </p:txBody>
      </p:sp>
      <p:graphicFrame>
        <p:nvGraphicFramePr>
          <p:cNvPr id="111622" name="Object 12"/>
          <p:cNvGraphicFramePr>
            <a:graphicFrameLocks noChangeAspect="1"/>
          </p:cNvGraphicFramePr>
          <p:nvPr/>
        </p:nvGraphicFramePr>
        <p:xfrm>
          <a:off x="6635750" y="685801"/>
          <a:ext cx="2425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685801"/>
                        <a:ext cx="2425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9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Courtesy Costas Busch - RPI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B6B82-39FA-426D-9A35-42296C1254F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1295400"/>
            <a:ext cx="290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PDA for at least 3 1s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2438400"/>
            <a:ext cx="8155519" cy="19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Courtesy Costas Busch - RPI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B6B82-39FA-426D-9A35-42296C1254F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1" y="1524000"/>
            <a:ext cx="317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PDA for odd length Palindromes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45" y="2680345"/>
            <a:ext cx="7482910" cy="16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7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Courtesy Costas Busch - RPI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B6B82-39FA-426D-9A35-42296C1254F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71800" y="1524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PDA for palindromes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1" y="2667001"/>
            <a:ext cx="6579005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Courtesy Costas Busch - RPI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B6B82-39FA-426D-9A35-42296C1254F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80394" y="1143000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{ 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</a:t>
            </a:r>
            <a:r>
              <a:rPr lang="en-US" dirty="0"/>
              <a:t>, j, k ≥ 0, and </a:t>
            </a:r>
            <a:r>
              <a:rPr lang="en-US" dirty="0" err="1"/>
              <a:t>i</a:t>
            </a:r>
            <a:r>
              <a:rPr lang="en-US" dirty="0"/>
              <a:t> = j or j = k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76" y="2667000"/>
            <a:ext cx="76942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Times New Roman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Mussavir .</cp:lastModifiedBy>
  <cp:revision>1</cp:revision>
  <dcterms:created xsi:type="dcterms:W3CDTF">2021-05-05T07:23:50Z</dcterms:created>
  <dcterms:modified xsi:type="dcterms:W3CDTF">2021-05-05T07:24:14Z</dcterms:modified>
</cp:coreProperties>
</file>