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2.wmf"/><Relationship Id="rId6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4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image" Target="../media/image41.wmf"/><Relationship Id="rId1" Type="http://schemas.openxmlformats.org/officeDocument/2006/relationships/image" Target="../media/image2.wmf"/><Relationship Id="rId6" Type="http://schemas.openxmlformats.org/officeDocument/2006/relationships/image" Target="../media/image36.wmf"/><Relationship Id="rId5" Type="http://schemas.openxmlformats.org/officeDocument/2006/relationships/image" Target="../media/image37.wmf"/><Relationship Id="rId4" Type="http://schemas.openxmlformats.org/officeDocument/2006/relationships/image" Target="../media/image43.wmf"/><Relationship Id="rId9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50.wmf"/><Relationship Id="rId2" Type="http://schemas.openxmlformats.org/officeDocument/2006/relationships/image" Target="../media/image2.wmf"/><Relationship Id="rId1" Type="http://schemas.openxmlformats.org/officeDocument/2006/relationships/image" Target="../media/image48.wmf"/><Relationship Id="rId6" Type="http://schemas.openxmlformats.org/officeDocument/2006/relationships/image" Target="../media/image37.wmf"/><Relationship Id="rId5" Type="http://schemas.openxmlformats.org/officeDocument/2006/relationships/image" Target="../media/image44.wmf"/><Relationship Id="rId4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7F1E-0114-4EB9-96E3-4049617823F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0B50-1287-42BB-94B8-B78D6B2F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r-PK" altLang="ur-PK" smtClean="0">
              <a:latin typeface="Times New Roman" panose="02020603050405020304" pitchFamily="18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446767F-A311-4BBF-B240-7DAAF7028FA0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1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9458C36-CA4E-44FD-BC0B-83B8B132410E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3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30AE1EB-25C3-4A8F-875C-7DCCCDFB194B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8E6A20B-8086-4A59-9432-69EC478A370B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D62DDB1-FB4E-4B00-9B09-47D35AD2F88B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07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76ABFCD2-8CD7-4642-8FFD-DBAEA3FD3202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3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r-PK" altLang="ur-PK" smtClean="0">
              <a:latin typeface="Times New Roman" panose="02020603050405020304" pitchFamily="18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6C6BF04-4511-46ED-85DE-1B252CFC6867}" type="slidenum">
              <a:rPr lang="en-US" altLang="ur-PK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ur-PK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0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B2D0C8D-DBAD-497E-9A5E-1AE3B42FBEEF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2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105B806-3A5D-4F0A-B997-0078080949CC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9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4EDEBFC-FD50-4DB4-ABC8-2C32D504AB62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2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C343F13-CF34-4F46-A02D-9CBBEDB7C629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6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E1F5790-2D9C-45C6-BCAE-2828C97976BD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9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BA43055-87D2-465D-A68B-3FA385C83051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77D24CC-F634-4C5E-A49D-3920CA4E1F83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7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63F-3542-4CD4-9C6A-B1239750D3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0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1FAC-51C0-433D-83BA-85FDDEA19E7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3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29148-78C4-4C8E-8E2E-DB188CA8137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45A64-EC8F-451E-8205-08AE43E79D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361D3-BF6A-4AA3-AA83-8655A6FF218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4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BEE0-BE57-4CE6-855B-9F1FBB2AD99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0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0B370-1CEB-4CD9-B153-082A464B91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E357D-F130-4A9D-BC85-440C821B30A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7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BD45F-F82D-4B24-B44B-5D4DB2BE18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5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953FA-8BDF-420C-8362-A8D353D384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89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ECF-C14A-40B9-A725-3C01FB3FDB0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812A-84A1-43D8-BD64-EBB0B080C73B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E9A0-E4AF-43B3-84F0-BE36AB756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0864C4C-520F-40AE-A26B-260A1C5440D0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.wmf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2.w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8.png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0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8.png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56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8.png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9.bin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7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6.bin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35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37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05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0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13.bin"/><Relationship Id="rId18" Type="http://schemas.openxmlformats.org/officeDocument/2006/relationships/oleObject" Target="../embeddings/oleObject116.bin"/><Relationship Id="rId26" Type="http://schemas.openxmlformats.org/officeDocument/2006/relationships/oleObject" Target="../embeddings/oleObject123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6.wmf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11" Type="http://schemas.openxmlformats.org/officeDocument/2006/relationships/oleObject" Target="../embeddings/oleObject112.bin"/><Relationship Id="rId24" Type="http://schemas.openxmlformats.org/officeDocument/2006/relationships/oleObject" Target="../embeddings/oleObject121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45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117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37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12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40.bin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38.wmf"/><Relationship Id="rId42" Type="http://schemas.openxmlformats.org/officeDocument/2006/relationships/oleObject" Target="../embeddings/oleObject154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6.w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6.bin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8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9.bin"/><Relationship Id="rId40" Type="http://schemas.openxmlformats.org/officeDocument/2006/relationships/oleObject" Target="../embeddings/oleObject152.bin"/><Relationship Id="rId45" Type="http://schemas.openxmlformats.org/officeDocument/2006/relationships/oleObject" Target="../embeddings/oleObject157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46.wmf"/><Relationship Id="rId36" Type="http://schemas.openxmlformats.org/officeDocument/2006/relationships/oleObject" Target="../embeddings/oleObject14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134.bin"/><Relationship Id="rId31" Type="http://schemas.openxmlformats.org/officeDocument/2006/relationships/oleObject" Target="../embeddings/oleObject144.bin"/><Relationship Id="rId44" Type="http://schemas.openxmlformats.org/officeDocument/2006/relationships/oleObject" Target="../embeddings/oleObject156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37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141.bin"/><Relationship Id="rId30" Type="http://schemas.openxmlformats.org/officeDocument/2006/relationships/oleObject" Target="../embeddings/oleObject143.bin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5.bin"/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9.xml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6.bin"/><Relationship Id="rId38" Type="http://schemas.openxmlformats.org/officeDocument/2006/relationships/oleObject" Target="../embeddings/oleObject150.bin"/><Relationship Id="rId20" Type="http://schemas.openxmlformats.org/officeDocument/2006/relationships/oleObject" Target="../embeddings/oleObject135.bin"/><Relationship Id="rId41" Type="http://schemas.openxmlformats.org/officeDocument/2006/relationships/oleObject" Target="../embeddings/oleObject1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5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6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wmf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7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4.bin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169.bin"/><Relationship Id="rId4" Type="http://schemas.openxmlformats.org/officeDocument/2006/relationships/oleObject" Target="../embeddings/oleObject160.bin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5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png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png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2.png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0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3.png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.w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3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035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2E1A649-C2B5-41E4-A5D8-EA1BB118338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6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0357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58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59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0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1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2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3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4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0365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0366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0371" name="Line 60"/>
          <p:cNvSpPr>
            <a:spLocks noChangeShapeType="1"/>
          </p:cNvSpPr>
          <p:nvPr/>
        </p:nvSpPr>
        <p:spPr bwMode="auto">
          <a:xfrm flipV="1">
            <a:off x="7437438" y="15732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56694" y="1954509"/>
            <a:ext cx="419217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0373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75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3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13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35BB8D1-2AF8-4C28-9281-2871B013C93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1381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2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3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4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5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6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7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8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1389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1390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1395" name="Line 60"/>
          <p:cNvSpPr>
            <a:spLocks noChangeShapeType="1"/>
          </p:cNvSpPr>
          <p:nvPr/>
        </p:nvSpPr>
        <p:spPr bwMode="auto">
          <a:xfrm flipV="1">
            <a:off x="7042150" y="1558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61422" y="1940884"/>
            <a:ext cx="419217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1397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9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240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37A8427-B7BC-4C01-91EB-C37F130A038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4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2405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06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07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08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09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10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11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12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2413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2414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2419" name="Line 60"/>
          <p:cNvSpPr>
            <a:spLocks noChangeShapeType="1"/>
          </p:cNvSpPr>
          <p:nvPr/>
        </p:nvSpPr>
        <p:spPr bwMode="auto">
          <a:xfrm flipV="1">
            <a:off x="7515225" y="15732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34192" y="1954509"/>
            <a:ext cx="387157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2421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23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34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366FA65-14BB-4A58-83CF-8E1D4DA8B02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8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3429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0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1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2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3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4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5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6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3437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3438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3442" name="Line 60"/>
          <p:cNvSpPr>
            <a:spLocks noChangeShapeType="1"/>
          </p:cNvSpPr>
          <p:nvPr/>
        </p:nvSpPr>
        <p:spPr bwMode="auto">
          <a:xfrm flipV="1">
            <a:off x="8064500" y="15763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82691" y="1958255"/>
            <a:ext cx="395941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3444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46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447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0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44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15630C8-3AD3-4A75-872B-6791F767DA2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2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4453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4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5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6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7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8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59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60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4461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4462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4466" name="Line 60"/>
          <p:cNvSpPr>
            <a:spLocks noChangeShapeType="1"/>
          </p:cNvSpPr>
          <p:nvPr/>
        </p:nvSpPr>
        <p:spPr bwMode="auto">
          <a:xfrm flipV="1">
            <a:off x="8597900" y="1570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17022" y="1951909"/>
            <a:ext cx="395941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4468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70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471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22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54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C4EBC2B-3E25-48E1-AEFF-3B0204E0BFB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5477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78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79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0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1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2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3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4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5485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5486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105490" name="Line 60"/>
          <p:cNvSpPr>
            <a:spLocks noChangeShapeType="1"/>
          </p:cNvSpPr>
          <p:nvPr/>
        </p:nvSpPr>
        <p:spPr bwMode="auto">
          <a:xfrm flipV="1">
            <a:off x="8075613" y="16240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95035" y="2005885"/>
            <a:ext cx="389530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5492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3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94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5495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1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649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462709C-07C4-4C93-9F29-476D69C1AC9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0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6501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2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3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4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5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6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7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8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6509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6510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3" name="Line 60"/>
          <p:cNvSpPr>
            <a:spLocks noChangeShapeType="1"/>
          </p:cNvSpPr>
          <p:nvPr/>
        </p:nvSpPr>
        <p:spPr bwMode="auto">
          <a:xfrm flipV="1">
            <a:off x="7442200" y="1663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60466" y="2045015"/>
            <a:ext cx="399533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6515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17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518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9" name="Object 44"/>
          <p:cNvGraphicFramePr>
            <a:graphicFrameLocks noChangeAspect="1"/>
          </p:cNvGraphicFramePr>
          <p:nvPr/>
        </p:nvGraphicFramePr>
        <p:xfrm>
          <a:off x="7948613" y="1039813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1039813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2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752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8CA2BA7-5DAB-4E50-9281-5B4868BEC94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4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7525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26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27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28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29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30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31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32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7533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7534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7" name="Line 60"/>
          <p:cNvSpPr>
            <a:spLocks noChangeShapeType="1"/>
          </p:cNvSpPr>
          <p:nvPr/>
        </p:nvSpPr>
        <p:spPr bwMode="auto">
          <a:xfrm flipV="1">
            <a:off x="8096250" y="17033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15041" y="2085798"/>
            <a:ext cx="38715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7539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0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41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7542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3" name="Object 44"/>
          <p:cNvGraphicFramePr>
            <a:graphicFrameLocks noChangeAspect="1"/>
          </p:cNvGraphicFramePr>
          <p:nvPr/>
        </p:nvGraphicFramePr>
        <p:xfrm>
          <a:off x="7948613" y="1039813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1039813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8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4A6BD2D-D2E0-4482-81A1-B8E7A44A14A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8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108549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0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1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2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3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4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5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6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08557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08558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1" name="Line 60"/>
          <p:cNvSpPr>
            <a:spLocks noChangeShapeType="1"/>
          </p:cNvSpPr>
          <p:nvPr/>
        </p:nvSpPr>
        <p:spPr bwMode="auto">
          <a:xfrm flipV="1">
            <a:off x="7526338" y="16652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44360" y="2047698"/>
            <a:ext cx="1506053" cy="492443"/>
          </a:xfrm>
          <a:prstGeom prst="rect">
            <a:avLst/>
          </a:prstGeom>
          <a:blipFill rotWithShape="0">
            <a:blip r:embed="rId7"/>
            <a:stretch>
              <a:fillRect l="-405" t="-25926" r="-15789" b="-48148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108563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4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65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566" name="Object 43"/>
          <p:cNvGraphicFramePr>
            <a:graphicFrameLocks noChangeAspect="1"/>
          </p:cNvGraphicFramePr>
          <p:nvPr/>
        </p:nvGraphicFramePr>
        <p:xfrm>
          <a:off x="7415213" y="1023938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23938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44"/>
          <p:cNvGraphicFramePr>
            <a:graphicFrameLocks noChangeAspect="1"/>
          </p:cNvGraphicFramePr>
          <p:nvPr/>
        </p:nvGraphicFramePr>
        <p:xfrm>
          <a:off x="7948613" y="1039813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1039813"/>
                        <a:ext cx="252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1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95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AA7D1-AEEC-4F82-A2D9-3A2B9CB878B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2454276" y="1879600"/>
            <a:ext cx="5109091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ur-PK">
                <a:solidFill>
                  <a:srgbClr val="3333CC"/>
                </a:solidFill>
              </a:rPr>
              <a:t>If we modify the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ur-PK">
                <a:solidFill>
                  <a:srgbClr val="3333CC"/>
                </a:solidFill>
              </a:rPr>
              <a:t>machine for the language </a:t>
            </a:r>
          </a:p>
        </p:txBody>
      </p:sp>
      <p:graphicFrame>
        <p:nvGraphicFramePr>
          <p:cNvPr id="109573" name="Object 3"/>
          <p:cNvGraphicFramePr>
            <a:graphicFrameLocks noChangeAspect="1"/>
          </p:cNvGraphicFramePr>
          <p:nvPr/>
        </p:nvGraphicFramePr>
        <p:xfrm>
          <a:off x="7734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435100" imgH="711200" progId="Equation.3">
                  <p:embed/>
                </p:oleObj>
              </mc:Choice>
              <mc:Fallback>
                <p:oleObj name="Equation" r:id="rId4" imgW="1435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4"/>
          <p:cNvSpPr txBox="1">
            <a:spLocks noChangeArrowheads="1"/>
          </p:cNvSpPr>
          <p:nvPr/>
        </p:nvSpPr>
        <p:spPr bwMode="auto">
          <a:xfrm>
            <a:off x="2470151" y="4521200"/>
            <a:ext cx="531908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ur-PK">
                <a:solidFill>
                  <a:srgbClr val="3333CC"/>
                </a:solidFill>
              </a:rPr>
              <a:t>we can easily construct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ur-PK">
                <a:solidFill>
                  <a:srgbClr val="3333CC"/>
                </a:solidFill>
              </a:rPr>
              <a:t>a machine for the language</a:t>
            </a:r>
          </a:p>
        </p:txBody>
      </p:sp>
      <p:graphicFrame>
        <p:nvGraphicFramePr>
          <p:cNvPr id="109575" name="Object 5"/>
          <p:cNvGraphicFramePr>
            <a:graphicFrameLocks noChangeAspect="1"/>
          </p:cNvGraphicFramePr>
          <p:nvPr/>
        </p:nvGraphicFramePr>
        <p:xfrm>
          <a:off x="8032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917700" imgH="711200" progId="Equation.3">
                  <p:embed/>
                </p:oleObj>
              </mc:Choice>
              <mc:Fallback>
                <p:oleObj name="Equation" r:id="rId6" imgW="1917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6"/>
          <p:cNvSpPr txBox="1">
            <a:spLocks noChangeArrowheads="1"/>
          </p:cNvSpPr>
          <p:nvPr/>
        </p:nvSpPr>
        <p:spPr bwMode="auto">
          <a:xfrm>
            <a:off x="1828801" y="533400"/>
            <a:ext cx="2703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ur-PK" b="1">
                <a:solidFill>
                  <a:srgbClr val="FF0000"/>
                </a:solidFill>
              </a:rPr>
              <a:t>Observation:</a:t>
            </a:r>
          </a:p>
        </p:txBody>
      </p:sp>
    </p:spTree>
    <p:extLst>
      <p:ext uri="{BB962C8B-B14F-4D97-AF65-F5344CB8AC3E}">
        <p14:creationId xmlns:p14="http://schemas.microsoft.com/office/powerpoint/2010/main" val="40584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21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BCEAF6C-003A-402A-92DB-B7868087399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4" name="TextBox 4"/>
          <p:cNvSpPr txBox="1">
            <a:spLocks noChangeArrowheads="1"/>
          </p:cNvSpPr>
          <p:nvPr/>
        </p:nvSpPr>
        <p:spPr bwMode="auto">
          <a:xfrm>
            <a:off x="2743200" y="1066800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01*0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9" y="2105025"/>
            <a:ext cx="54959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6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9600" kern="1200" dirty="0">
                <a:solidFill>
                  <a:schemeClr val="tx1"/>
                </a:solidFill>
                <a:ea typeface="+mn-ea"/>
                <a:cs typeface="+mn-cs"/>
              </a:rPr>
              <a:t>Activity</a:t>
            </a:r>
            <a:br>
              <a:rPr lang="en-US" sz="9600" kern="1200" dirty="0">
                <a:solidFill>
                  <a:schemeClr val="tx1"/>
                </a:solidFill>
                <a:ea typeface="+mn-ea"/>
                <a:cs typeface="+mn-cs"/>
              </a:rPr>
            </a:br>
            <a:r>
              <a:rPr lang="en-US" sz="9600" kern="1200" dirty="0">
                <a:solidFill>
                  <a:schemeClr val="tx1"/>
                </a:solidFill>
                <a:ea typeface="+mn-ea"/>
                <a:cs typeface="+mn-cs"/>
              </a:rPr>
              <a:t> Time</a:t>
            </a:r>
          </a:p>
        </p:txBody>
      </p:sp>
      <p:pic>
        <p:nvPicPr>
          <p:cNvPr id="111619" name="Picture 3" descr="grandfather_clock_shadow_md_wh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28801"/>
            <a:ext cx="2286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/>
          <p:cNvSpPr txBox="1">
            <a:spLocks noChangeArrowheads="1"/>
          </p:cNvSpPr>
          <p:nvPr/>
        </p:nvSpPr>
        <p:spPr bwMode="auto">
          <a:xfrm>
            <a:off x="2362200" y="510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FontTx/>
              <a:buNone/>
            </a:pPr>
            <a:r>
              <a:rPr lang="en-US" altLang="ur-PK" sz="4000">
                <a:solidFill>
                  <a:srgbClr val="3333CC"/>
                </a:solidFill>
              </a:rPr>
              <a:t>Write basic idea of TM for </a:t>
            </a:r>
            <a:r>
              <a:rPr lang="en-US" altLang="ur-PK" sz="4000">
                <a:solidFill>
                  <a:srgbClr val="000000"/>
                </a:solidFill>
              </a:rPr>
              <a:t>{v.v: v </a:t>
            </a:r>
            <a:r>
              <a:rPr lang="az-Cyrl-AZ" altLang="ur-PK" sz="4000">
                <a:solidFill>
                  <a:srgbClr val="000000"/>
                </a:solidFill>
              </a:rPr>
              <a:t>Є</a:t>
            </a:r>
            <a:r>
              <a:rPr lang="en-US" altLang="ur-PK" sz="4000">
                <a:solidFill>
                  <a:srgbClr val="000000"/>
                </a:solidFill>
              </a:rPr>
              <a:t> {a,b}*}</a:t>
            </a:r>
          </a:p>
        </p:txBody>
      </p:sp>
    </p:spTree>
    <p:extLst>
      <p:ext uri="{BB962C8B-B14F-4D97-AF65-F5344CB8AC3E}">
        <p14:creationId xmlns:p14="http://schemas.microsoft.com/office/powerpoint/2010/main" val="27702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1812925" y="177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1524001" y="0"/>
            <a:ext cx="335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113668" name="Object 6"/>
          <p:cNvGraphicFramePr>
            <a:graphicFrameLocks noChangeAspect="1"/>
          </p:cNvGraphicFramePr>
          <p:nvPr/>
        </p:nvGraphicFramePr>
        <p:xfrm>
          <a:off x="3454400" y="3175001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5219700" imgH="584200" progId="Equation.3">
                  <p:embed/>
                </p:oleObj>
              </mc:Choice>
              <mc:Fallback>
                <p:oleObj name="Equation" r:id="rId4" imgW="5219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175001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States</a:t>
            </a:r>
          </a:p>
        </p:txBody>
      </p:sp>
      <p:sp>
        <p:nvSpPr>
          <p:cNvPr id="113670" name="Text Box 9"/>
          <p:cNvSpPr txBox="1">
            <a:spLocks noChangeArrowheads="1"/>
          </p:cNvSpPr>
          <p:nvPr/>
        </p:nvSpPr>
        <p:spPr bwMode="auto">
          <a:xfrm>
            <a:off x="4953001" y="990600"/>
            <a:ext cx="183575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Input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alphabet</a:t>
            </a:r>
          </a:p>
        </p:txBody>
      </p:sp>
      <p:sp>
        <p:nvSpPr>
          <p:cNvPr id="113671" name="Text Box 10"/>
          <p:cNvSpPr txBox="1">
            <a:spLocks noChangeArrowheads="1"/>
          </p:cNvSpPr>
          <p:nvPr/>
        </p:nvSpPr>
        <p:spPr bwMode="auto">
          <a:xfrm>
            <a:off x="8077201" y="1066800"/>
            <a:ext cx="183575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Tape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alphabet</a:t>
            </a:r>
          </a:p>
        </p:txBody>
      </p:sp>
      <p:graphicFrame>
        <p:nvGraphicFramePr>
          <p:cNvPr id="113672" name="Object 12"/>
          <p:cNvGraphicFramePr>
            <a:graphicFrameLocks noChangeAspect="1"/>
          </p:cNvGraphicFramePr>
          <p:nvPr/>
        </p:nvGraphicFramePr>
        <p:xfrm>
          <a:off x="3086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28600" imgH="520700" progId="Equation.3">
                  <p:embed/>
                </p:oleObj>
              </mc:Choice>
              <mc:Fallback>
                <p:oleObj name="Equation" r:id="rId6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Text Box 13"/>
          <p:cNvSpPr txBox="1">
            <a:spLocks noChangeArrowheads="1"/>
          </p:cNvSpPr>
          <p:nvPr/>
        </p:nvSpPr>
        <p:spPr bwMode="auto">
          <a:xfrm>
            <a:off x="1905001" y="4419600"/>
            <a:ext cx="214193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Transition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function</a:t>
            </a:r>
          </a:p>
        </p:txBody>
      </p:sp>
      <p:sp>
        <p:nvSpPr>
          <p:cNvPr id="113674" name="Text Box 14"/>
          <p:cNvSpPr txBox="1">
            <a:spLocks noChangeArrowheads="1"/>
          </p:cNvSpPr>
          <p:nvPr/>
        </p:nvSpPr>
        <p:spPr bwMode="auto">
          <a:xfrm>
            <a:off x="4419600" y="5181600"/>
            <a:ext cx="137088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Initial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</a:t>
            </a:r>
          </a:p>
        </p:txBody>
      </p:sp>
      <p:sp>
        <p:nvSpPr>
          <p:cNvPr id="113675" name="Oval 15"/>
          <p:cNvSpPr>
            <a:spLocks noChangeArrowheads="1"/>
          </p:cNvSpPr>
          <p:nvPr/>
        </p:nvSpPr>
        <p:spPr bwMode="auto">
          <a:xfrm>
            <a:off x="2362200" y="1798649"/>
            <a:ext cx="1600200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76" name="Oval 16"/>
          <p:cNvSpPr>
            <a:spLocks noChangeArrowheads="1"/>
          </p:cNvSpPr>
          <p:nvPr/>
        </p:nvSpPr>
        <p:spPr bwMode="auto">
          <a:xfrm>
            <a:off x="4572000" y="1189048"/>
            <a:ext cx="259766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77" name="Oval 17"/>
          <p:cNvSpPr>
            <a:spLocks noChangeArrowheads="1"/>
          </p:cNvSpPr>
          <p:nvPr/>
        </p:nvSpPr>
        <p:spPr bwMode="auto">
          <a:xfrm>
            <a:off x="7848600" y="1265248"/>
            <a:ext cx="259766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78" name="Oval 18"/>
          <p:cNvSpPr>
            <a:spLocks noChangeArrowheads="1"/>
          </p:cNvSpPr>
          <p:nvPr/>
        </p:nvSpPr>
        <p:spPr bwMode="auto">
          <a:xfrm>
            <a:off x="1752600" y="4579948"/>
            <a:ext cx="259766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79" name="Oval 19"/>
          <p:cNvSpPr>
            <a:spLocks noChangeArrowheads="1"/>
          </p:cNvSpPr>
          <p:nvPr/>
        </p:nvSpPr>
        <p:spPr bwMode="auto">
          <a:xfrm>
            <a:off x="4267200" y="5303848"/>
            <a:ext cx="259766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80" name="Text Box 20"/>
          <p:cNvSpPr txBox="1">
            <a:spLocks noChangeArrowheads="1"/>
          </p:cNvSpPr>
          <p:nvPr/>
        </p:nvSpPr>
        <p:spPr bwMode="auto">
          <a:xfrm>
            <a:off x="6613525" y="5740400"/>
            <a:ext cx="1176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blank</a:t>
            </a:r>
          </a:p>
        </p:txBody>
      </p:sp>
      <p:sp>
        <p:nvSpPr>
          <p:cNvPr id="113681" name="Oval 21"/>
          <p:cNvSpPr>
            <a:spLocks noChangeArrowheads="1"/>
          </p:cNvSpPr>
          <p:nvPr/>
        </p:nvSpPr>
        <p:spPr bwMode="auto">
          <a:xfrm>
            <a:off x="6324600" y="5608648"/>
            <a:ext cx="259766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82" name="Oval 22"/>
          <p:cNvSpPr>
            <a:spLocks noChangeArrowheads="1"/>
          </p:cNvSpPr>
          <p:nvPr/>
        </p:nvSpPr>
        <p:spPr bwMode="auto">
          <a:xfrm>
            <a:off x="8305800" y="4694248"/>
            <a:ext cx="2133600" cy="822305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3683" name="Text Box 23"/>
          <p:cNvSpPr txBox="1">
            <a:spLocks noChangeArrowheads="1"/>
          </p:cNvSpPr>
          <p:nvPr/>
        </p:nvSpPr>
        <p:spPr bwMode="auto">
          <a:xfrm>
            <a:off x="8763001" y="4495800"/>
            <a:ext cx="140811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Final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states</a:t>
            </a:r>
          </a:p>
        </p:txBody>
      </p:sp>
      <p:sp>
        <p:nvSpPr>
          <p:cNvPr id="113684" name="Line 24"/>
          <p:cNvSpPr>
            <a:spLocks noChangeShapeType="1"/>
          </p:cNvSpPr>
          <p:nvPr/>
        </p:nvSpPr>
        <p:spPr bwMode="auto">
          <a:xfrm flipV="1">
            <a:off x="4038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85" name="Line 25"/>
          <p:cNvSpPr>
            <a:spLocks noChangeShapeType="1"/>
          </p:cNvSpPr>
          <p:nvPr/>
        </p:nvSpPr>
        <p:spPr bwMode="auto">
          <a:xfrm flipV="1">
            <a:off x="5715000" y="3810000"/>
            <a:ext cx="1295400" cy="13716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86" name="Line 26"/>
          <p:cNvSpPr>
            <a:spLocks noChangeShapeType="1"/>
          </p:cNvSpPr>
          <p:nvPr/>
        </p:nvSpPr>
        <p:spPr bwMode="auto">
          <a:xfrm flipV="1">
            <a:off x="7239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87" name="Line 27"/>
          <p:cNvSpPr>
            <a:spLocks noChangeShapeType="1"/>
          </p:cNvSpPr>
          <p:nvPr/>
        </p:nvSpPr>
        <p:spPr bwMode="auto">
          <a:xfrm flipH="1" flipV="1">
            <a:off x="8229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88" name="Line 28"/>
          <p:cNvSpPr>
            <a:spLocks noChangeShapeType="1"/>
          </p:cNvSpPr>
          <p:nvPr/>
        </p:nvSpPr>
        <p:spPr bwMode="auto">
          <a:xfrm>
            <a:off x="3886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89" name="Line 29"/>
          <p:cNvSpPr>
            <a:spLocks noChangeShapeType="1"/>
          </p:cNvSpPr>
          <p:nvPr/>
        </p:nvSpPr>
        <p:spPr bwMode="auto">
          <a:xfrm flipH="1">
            <a:off x="5410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90" name="Line 30"/>
          <p:cNvSpPr>
            <a:spLocks noChangeShapeType="1"/>
          </p:cNvSpPr>
          <p:nvPr/>
        </p:nvSpPr>
        <p:spPr bwMode="auto">
          <a:xfrm flipH="1">
            <a:off x="6096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369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36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06E77-D380-4F71-B890-B1B4D1E08DE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571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DC3AA-832A-4239-9182-383D7CD3CAA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6" name="Text Box 3"/>
          <p:cNvSpPr txBox="1">
            <a:spLocks noChangeArrowheads="1"/>
          </p:cNvSpPr>
          <p:nvPr/>
        </p:nvSpPr>
        <p:spPr bwMode="auto">
          <a:xfrm>
            <a:off x="1812925" y="177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1524001" y="0"/>
            <a:ext cx="335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3429000" y="1295401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5219700" imgH="584200" progId="Equation.3">
                  <p:embed/>
                </p:oleObj>
              </mc:Choice>
              <mc:Fallback>
                <p:oleObj name="Equation" r:id="rId4" imgW="5219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1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64" name="Object 12"/>
          <p:cNvGraphicFramePr>
            <a:graphicFrameLocks noChangeAspect="1"/>
          </p:cNvGraphicFramePr>
          <p:nvPr/>
        </p:nvGraphicFramePr>
        <p:xfrm>
          <a:off x="3086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228600" imgH="520700" progId="Equation.3">
                  <p:embed/>
                </p:oleObj>
              </mc:Choice>
              <mc:Fallback>
                <p:oleObj name="Equation" r:id="rId6" imgW="228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84" name="Object 32"/>
          <p:cNvGraphicFramePr>
            <a:graphicFrameLocks noChangeAspect="1"/>
          </p:cNvGraphicFramePr>
          <p:nvPr/>
        </p:nvGraphicFramePr>
        <p:xfrm>
          <a:off x="5105401" y="2514600"/>
          <a:ext cx="2246313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736600" imgH="889000" progId="Equation.3">
                  <p:embed/>
                </p:oleObj>
              </mc:Choice>
              <mc:Fallback>
                <p:oleObj name="Equation" r:id="rId8" imgW="736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514600"/>
                        <a:ext cx="2246313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8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776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31DDB-17C0-44B0-8C56-21614519531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3962401" y="457200"/>
            <a:ext cx="385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117765" name="Oval 14"/>
          <p:cNvSpPr>
            <a:spLocks noChangeArrowheads="1"/>
          </p:cNvSpPr>
          <p:nvPr/>
        </p:nvSpPr>
        <p:spPr bwMode="auto">
          <a:xfrm>
            <a:off x="3810000" y="24082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7766" name="Oval 15"/>
          <p:cNvSpPr>
            <a:spLocks noChangeArrowheads="1"/>
          </p:cNvSpPr>
          <p:nvPr/>
        </p:nvSpPr>
        <p:spPr bwMode="auto">
          <a:xfrm>
            <a:off x="7010400" y="24082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7767" name="Line 16"/>
          <p:cNvSpPr>
            <a:spLocks noChangeShapeType="1"/>
          </p:cNvSpPr>
          <p:nvPr/>
        </p:nvSpPr>
        <p:spPr bwMode="auto">
          <a:xfrm>
            <a:off x="4648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17768" name="Object 0"/>
          <p:cNvGraphicFramePr>
            <a:graphicFrameLocks noChangeAspect="1"/>
          </p:cNvGraphicFramePr>
          <p:nvPr/>
        </p:nvGraphicFramePr>
        <p:xfrm>
          <a:off x="4068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1"/>
          <p:cNvGraphicFramePr>
            <a:graphicFrameLocks noChangeAspect="1"/>
          </p:cNvGraphicFramePr>
          <p:nvPr/>
        </p:nvGraphicFramePr>
        <p:xfrm>
          <a:off x="7239001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2"/>
          <p:cNvGraphicFramePr>
            <a:graphicFrameLocks noChangeAspect="1"/>
          </p:cNvGraphicFramePr>
          <p:nvPr/>
        </p:nvGraphicFramePr>
        <p:xfrm>
          <a:off x="5029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1587500" imgH="469900" progId="Equation.3">
                  <p:embed/>
                </p:oleObj>
              </mc:Choice>
              <mc:Fallback>
                <p:oleObj name="Equation" r:id="rId8" imgW="158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3"/>
          <p:cNvGraphicFramePr>
            <a:graphicFrameLocks noChangeAspect="1"/>
          </p:cNvGraphicFramePr>
          <p:nvPr/>
        </p:nvGraphicFramePr>
        <p:xfrm>
          <a:off x="3886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0" imgW="3886200" imgH="571500" progId="Equation.3">
                  <p:embed/>
                </p:oleObj>
              </mc:Choice>
              <mc:Fallback>
                <p:oleObj name="Equation" r:id="rId10" imgW="3886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9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98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7242C8-2F31-4B37-A6A6-F66AEC5AD90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2" name="Oval 10"/>
          <p:cNvSpPr>
            <a:spLocks noChangeArrowheads="1"/>
          </p:cNvSpPr>
          <p:nvPr/>
        </p:nvSpPr>
        <p:spPr bwMode="auto">
          <a:xfrm>
            <a:off x="3810000" y="24082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9813" name="Oval 11"/>
          <p:cNvSpPr>
            <a:spLocks noChangeArrowheads="1"/>
          </p:cNvSpPr>
          <p:nvPr/>
        </p:nvSpPr>
        <p:spPr bwMode="auto">
          <a:xfrm>
            <a:off x="7010400" y="24082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9814" name="Line 12"/>
          <p:cNvSpPr>
            <a:spLocks noChangeShapeType="1"/>
          </p:cNvSpPr>
          <p:nvPr/>
        </p:nvSpPr>
        <p:spPr bwMode="auto">
          <a:xfrm>
            <a:off x="4648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19815" name="Object 13"/>
          <p:cNvGraphicFramePr>
            <a:graphicFrameLocks noChangeAspect="1"/>
          </p:cNvGraphicFramePr>
          <p:nvPr/>
        </p:nvGraphicFramePr>
        <p:xfrm>
          <a:off x="4068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380835" imgH="520474" progId="Equation.3">
                  <p:embed/>
                </p:oleObj>
              </mc:Choice>
              <mc:Fallback>
                <p:oleObj name="Equation" r:id="rId4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4"/>
          <p:cNvGraphicFramePr>
            <a:graphicFrameLocks noChangeAspect="1"/>
          </p:cNvGraphicFramePr>
          <p:nvPr/>
        </p:nvGraphicFramePr>
        <p:xfrm>
          <a:off x="7239001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444307" imgH="520474" progId="Equation.3">
                  <p:embed/>
                </p:oleObj>
              </mc:Choice>
              <mc:Fallback>
                <p:oleObj name="Equation" r:id="rId6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15"/>
          <p:cNvGraphicFramePr>
            <a:graphicFrameLocks noChangeAspect="1"/>
          </p:cNvGraphicFramePr>
          <p:nvPr/>
        </p:nvGraphicFramePr>
        <p:xfrm>
          <a:off x="5029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8" imgW="1587500" imgH="469900" progId="Equation.3">
                  <p:embed/>
                </p:oleObj>
              </mc:Choice>
              <mc:Fallback>
                <p:oleObj name="Equation" r:id="rId8" imgW="158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6"/>
          <p:cNvGraphicFramePr>
            <a:graphicFrameLocks noChangeAspect="1"/>
          </p:cNvGraphicFramePr>
          <p:nvPr/>
        </p:nvGraphicFramePr>
        <p:xfrm>
          <a:off x="3886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0" imgW="3873500" imgH="571500" progId="Equation.3">
                  <p:embed/>
                </p:oleObj>
              </mc:Choice>
              <mc:Fallback>
                <p:oleObj name="Equation" r:id="rId10" imgW="387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7"/>
          <p:cNvSpPr txBox="1">
            <a:spLocks noChangeArrowheads="1"/>
          </p:cNvSpPr>
          <p:nvPr/>
        </p:nvSpPr>
        <p:spPr bwMode="auto">
          <a:xfrm>
            <a:off x="3962401" y="457200"/>
            <a:ext cx="385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36156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8781E-A2C3-42FC-AD76-5391DF5DD93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Configuration</a:t>
            </a:r>
          </a:p>
        </p:txBody>
      </p:sp>
      <p:sp>
        <p:nvSpPr>
          <p:cNvPr id="121861" name="Line 13"/>
          <p:cNvSpPr>
            <a:spLocks noChangeShapeType="1"/>
          </p:cNvSpPr>
          <p:nvPr/>
        </p:nvSpPr>
        <p:spPr bwMode="auto">
          <a:xfrm>
            <a:off x="3276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2" name="Line 14"/>
          <p:cNvSpPr>
            <a:spLocks noChangeShapeType="1"/>
          </p:cNvSpPr>
          <p:nvPr/>
        </p:nvSpPr>
        <p:spPr bwMode="auto">
          <a:xfrm>
            <a:off x="3276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3" name="Line 15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4" name="Line 16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5" name="Line 17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6" name="Line 18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7" name="Line 19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8" name="Line 20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69" name="Line 21"/>
          <p:cNvSpPr>
            <a:spLocks noChangeShapeType="1"/>
          </p:cNvSpPr>
          <p:nvPr/>
        </p:nvSpPr>
        <p:spPr bwMode="auto">
          <a:xfrm>
            <a:off x="7848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70" name="Line 22"/>
          <p:cNvSpPr>
            <a:spLocks noChangeShapeType="1"/>
          </p:cNvSpPr>
          <p:nvPr/>
        </p:nvSpPr>
        <p:spPr bwMode="auto">
          <a:xfrm>
            <a:off x="8458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1871" name="Line 23"/>
          <p:cNvSpPr>
            <a:spLocks noChangeShapeType="1"/>
          </p:cNvSpPr>
          <p:nvPr/>
        </p:nvSpPr>
        <p:spPr bwMode="auto">
          <a:xfrm flipV="1">
            <a:off x="6324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1872" name="Object 24"/>
          <p:cNvGraphicFramePr>
            <a:graphicFrameLocks noChangeAspect="1"/>
          </p:cNvGraphicFramePr>
          <p:nvPr/>
        </p:nvGraphicFramePr>
        <p:xfrm>
          <a:off x="4419601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26"/>
          <p:cNvGraphicFramePr>
            <a:graphicFrameLocks noChangeAspect="1"/>
          </p:cNvGraphicFramePr>
          <p:nvPr/>
        </p:nvGraphicFramePr>
        <p:xfrm>
          <a:off x="7366001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1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4" name="Object 27"/>
          <p:cNvGraphicFramePr>
            <a:graphicFrameLocks noChangeAspect="1"/>
          </p:cNvGraphicFramePr>
          <p:nvPr/>
        </p:nvGraphicFramePr>
        <p:xfrm>
          <a:off x="7975601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1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5" name="Object 28"/>
          <p:cNvGraphicFramePr>
            <a:graphicFrameLocks noChangeAspect="1"/>
          </p:cNvGraphicFramePr>
          <p:nvPr/>
        </p:nvGraphicFramePr>
        <p:xfrm>
          <a:off x="6254751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1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9"/>
          <p:cNvGraphicFramePr>
            <a:graphicFrameLocks noChangeAspect="1"/>
          </p:cNvGraphicFramePr>
          <p:nvPr/>
        </p:nvGraphicFramePr>
        <p:xfrm>
          <a:off x="5638801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30"/>
          <p:cNvGraphicFramePr>
            <a:graphicFrameLocks noChangeAspect="1"/>
          </p:cNvGraphicFramePr>
          <p:nvPr/>
        </p:nvGraphicFramePr>
        <p:xfrm>
          <a:off x="6126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2" imgW="380835" imgH="520474" progId="Equation.3">
                  <p:embed/>
                </p:oleObj>
              </mc:Choice>
              <mc:Fallback>
                <p:oleObj name="Equation" r:id="rId12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31"/>
          <p:cNvGraphicFramePr>
            <a:graphicFrameLocks noChangeAspect="1"/>
          </p:cNvGraphicFramePr>
          <p:nvPr/>
        </p:nvGraphicFramePr>
        <p:xfrm>
          <a:off x="6858001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9" name="Text Box 32"/>
          <p:cNvSpPr txBox="1">
            <a:spLocks noChangeArrowheads="1"/>
          </p:cNvSpPr>
          <p:nvPr/>
        </p:nvSpPr>
        <p:spPr bwMode="auto">
          <a:xfrm>
            <a:off x="1752601" y="4572000"/>
            <a:ext cx="5262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121880" name="Object 33"/>
          <p:cNvGraphicFramePr>
            <a:graphicFrameLocks noChangeAspect="1"/>
          </p:cNvGraphicFramePr>
          <p:nvPr/>
        </p:nvGraphicFramePr>
        <p:xfrm>
          <a:off x="5029201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5" imgW="241195" imgH="279279" progId="Equation.3">
                  <p:embed/>
                </p:oleObj>
              </mc:Choice>
              <mc:Fallback>
                <p:oleObj name="Equation" r:id="rId15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34"/>
          <p:cNvGraphicFramePr>
            <a:graphicFrameLocks noChangeAspect="1"/>
          </p:cNvGraphicFramePr>
          <p:nvPr/>
        </p:nvGraphicFramePr>
        <p:xfrm>
          <a:off x="3810001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2" name="Line 35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1883" name="Object 36"/>
          <p:cNvGraphicFramePr>
            <a:graphicFrameLocks noChangeAspect="1"/>
          </p:cNvGraphicFramePr>
          <p:nvPr/>
        </p:nvGraphicFramePr>
        <p:xfrm>
          <a:off x="7696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18" imgW="1676400" imgH="571500" progId="Equation.3">
                  <p:embed/>
                </p:oleObj>
              </mc:Choice>
              <mc:Fallback>
                <p:oleObj name="Equation" r:id="rId18" imgW="1676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7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39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EC37E-9B7B-4BDB-B4C8-851C840F55B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8" name="Line 2"/>
          <p:cNvSpPr>
            <a:spLocks noChangeShapeType="1"/>
          </p:cNvSpPr>
          <p:nvPr/>
        </p:nvSpPr>
        <p:spPr bwMode="auto">
          <a:xfrm>
            <a:off x="1600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09" name="Line 3"/>
          <p:cNvSpPr>
            <a:spLocks noChangeShapeType="1"/>
          </p:cNvSpPr>
          <p:nvPr/>
        </p:nvSpPr>
        <p:spPr bwMode="auto">
          <a:xfrm>
            <a:off x="1600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0" name="Line 4"/>
          <p:cNvSpPr>
            <a:spLocks noChangeShapeType="1"/>
          </p:cNvSpPr>
          <p:nvPr/>
        </p:nvSpPr>
        <p:spPr bwMode="auto">
          <a:xfrm>
            <a:off x="198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>
            <a:off x="251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2" name="Line 6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4" name="Line 8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5" name="Line 9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17" name="Line 11"/>
          <p:cNvSpPr>
            <a:spLocks noChangeShapeType="1"/>
          </p:cNvSpPr>
          <p:nvPr/>
        </p:nvSpPr>
        <p:spPr bwMode="auto">
          <a:xfrm flipV="1">
            <a:off x="2819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3918" name="Object 12"/>
          <p:cNvGraphicFramePr>
            <a:graphicFrameLocks noChangeAspect="1"/>
          </p:cNvGraphicFramePr>
          <p:nvPr/>
        </p:nvGraphicFramePr>
        <p:xfrm>
          <a:off x="21336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3"/>
          <p:cNvGraphicFramePr>
            <a:graphicFrameLocks noChangeAspect="1"/>
          </p:cNvGraphicFramePr>
          <p:nvPr/>
        </p:nvGraphicFramePr>
        <p:xfrm>
          <a:off x="48006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4"/>
          <p:cNvGraphicFramePr>
            <a:graphicFrameLocks noChangeAspect="1"/>
          </p:cNvGraphicFramePr>
          <p:nvPr/>
        </p:nvGraphicFramePr>
        <p:xfrm>
          <a:off x="3733801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91973" imgH="368140" progId="Equation.3">
                  <p:embed/>
                </p:oleObj>
              </mc:Choice>
              <mc:Fallback>
                <p:oleObj name="Equation" r:id="rId7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1" name="Object 15"/>
          <p:cNvGraphicFramePr>
            <a:graphicFrameLocks noChangeAspect="1"/>
          </p:cNvGraphicFramePr>
          <p:nvPr/>
        </p:nvGraphicFramePr>
        <p:xfrm>
          <a:off x="26670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6"/>
          <p:cNvGraphicFramePr>
            <a:graphicFrameLocks noChangeAspect="1"/>
          </p:cNvGraphicFramePr>
          <p:nvPr/>
        </p:nvGraphicFramePr>
        <p:xfrm>
          <a:off x="2590801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7"/>
          <p:cNvGraphicFramePr>
            <a:graphicFrameLocks noChangeAspect="1"/>
          </p:cNvGraphicFramePr>
          <p:nvPr/>
        </p:nvGraphicFramePr>
        <p:xfrm>
          <a:off x="32004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18"/>
          <p:cNvGraphicFramePr>
            <a:graphicFrameLocks noChangeAspect="1"/>
          </p:cNvGraphicFramePr>
          <p:nvPr/>
        </p:nvGraphicFramePr>
        <p:xfrm>
          <a:off x="4267201" y="762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762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Text Box 19"/>
          <p:cNvSpPr txBox="1">
            <a:spLocks noChangeArrowheads="1"/>
          </p:cNvSpPr>
          <p:nvPr/>
        </p:nvSpPr>
        <p:spPr bwMode="auto">
          <a:xfrm>
            <a:off x="2590801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123926" name="Line 20"/>
          <p:cNvSpPr>
            <a:spLocks noChangeShapeType="1"/>
          </p:cNvSpPr>
          <p:nvPr/>
        </p:nvSpPr>
        <p:spPr bwMode="auto">
          <a:xfrm>
            <a:off x="6400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27" name="Line 21"/>
          <p:cNvSpPr>
            <a:spLocks noChangeShapeType="1"/>
          </p:cNvSpPr>
          <p:nvPr/>
        </p:nvSpPr>
        <p:spPr bwMode="auto">
          <a:xfrm>
            <a:off x="6400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28" name="Line 22"/>
          <p:cNvSpPr>
            <a:spLocks noChangeShapeType="1"/>
          </p:cNvSpPr>
          <p:nvPr/>
        </p:nvSpPr>
        <p:spPr bwMode="auto">
          <a:xfrm>
            <a:off x="678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29" name="Line 23"/>
          <p:cNvSpPr>
            <a:spLocks noChangeShapeType="1"/>
          </p:cNvSpPr>
          <p:nvPr/>
        </p:nvSpPr>
        <p:spPr bwMode="auto">
          <a:xfrm>
            <a:off x="7315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0" name="Line 24"/>
          <p:cNvSpPr>
            <a:spLocks noChangeShapeType="1"/>
          </p:cNvSpPr>
          <p:nvPr/>
        </p:nvSpPr>
        <p:spPr bwMode="auto">
          <a:xfrm>
            <a:off x="7848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1" name="Line 25"/>
          <p:cNvSpPr>
            <a:spLocks noChangeShapeType="1"/>
          </p:cNvSpPr>
          <p:nvPr/>
        </p:nvSpPr>
        <p:spPr bwMode="auto">
          <a:xfrm>
            <a:off x="8382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2" name="Line 26"/>
          <p:cNvSpPr>
            <a:spLocks noChangeShapeType="1"/>
          </p:cNvSpPr>
          <p:nvPr/>
        </p:nvSpPr>
        <p:spPr bwMode="auto">
          <a:xfrm>
            <a:off x="8915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3" name="Line 27"/>
          <p:cNvSpPr>
            <a:spLocks noChangeShapeType="1"/>
          </p:cNvSpPr>
          <p:nvPr/>
        </p:nvSpPr>
        <p:spPr bwMode="auto">
          <a:xfrm>
            <a:off x="9448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4" name="Line 28"/>
          <p:cNvSpPr>
            <a:spLocks noChangeShapeType="1"/>
          </p:cNvSpPr>
          <p:nvPr/>
        </p:nvSpPr>
        <p:spPr bwMode="auto">
          <a:xfrm>
            <a:off x="998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3935" name="Line 29"/>
          <p:cNvSpPr>
            <a:spLocks noChangeShapeType="1"/>
          </p:cNvSpPr>
          <p:nvPr/>
        </p:nvSpPr>
        <p:spPr bwMode="auto">
          <a:xfrm flipV="1">
            <a:off x="807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3936" name="Object 30"/>
          <p:cNvGraphicFramePr>
            <a:graphicFrameLocks noChangeAspect="1"/>
          </p:cNvGraphicFramePr>
          <p:nvPr/>
        </p:nvGraphicFramePr>
        <p:xfrm>
          <a:off x="69342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7" name="Object 31"/>
          <p:cNvGraphicFramePr>
            <a:graphicFrameLocks noChangeAspect="1"/>
          </p:cNvGraphicFramePr>
          <p:nvPr/>
        </p:nvGraphicFramePr>
        <p:xfrm>
          <a:off x="96012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8" name="Object 32"/>
          <p:cNvGraphicFramePr>
            <a:graphicFrameLocks noChangeAspect="1"/>
          </p:cNvGraphicFramePr>
          <p:nvPr/>
        </p:nvGraphicFramePr>
        <p:xfrm>
          <a:off x="8534401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9" imgW="291973" imgH="368140" progId="Equation.3">
                  <p:embed/>
                </p:oleObj>
              </mc:Choice>
              <mc:Fallback>
                <p:oleObj name="Equation" r:id="rId19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3"/>
          <p:cNvGraphicFramePr>
            <a:graphicFrameLocks noChangeAspect="1"/>
          </p:cNvGraphicFramePr>
          <p:nvPr/>
        </p:nvGraphicFramePr>
        <p:xfrm>
          <a:off x="74676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0" name="Object 34"/>
          <p:cNvGraphicFramePr>
            <a:graphicFrameLocks noChangeAspect="1"/>
          </p:cNvGraphicFramePr>
          <p:nvPr/>
        </p:nvGraphicFramePr>
        <p:xfrm>
          <a:off x="7924801" y="1676401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1" imgW="444307" imgH="533169" progId="Equation.3">
                  <p:embed/>
                </p:oleObj>
              </mc:Choice>
              <mc:Fallback>
                <p:oleObj name="Equation" r:id="rId21" imgW="444307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676401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5"/>
          <p:cNvGraphicFramePr>
            <a:graphicFrameLocks noChangeAspect="1"/>
          </p:cNvGraphicFramePr>
          <p:nvPr/>
        </p:nvGraphicFramePr>
        <p:xfrm>
          <a:off x="80010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2" name="Object 36"/>
          <p:cNvGraphicFramePr>
            <a:graphicFrameLocks noChangeAspect="1"/>
          </p:cNvGraphicFramePr>
          <p:nvPr/>
        </p:nvGraphicFramePr>
        <p:xfrm>
          <a:off x="9067801" y="762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762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3" name="Text Box 37"/>
          <p:cNvSpPr txBox="1">
            <a:spLocks noChangeArrowheads="1"/>
          </p:cNvSpPr>
          <p:nvPr/>
        </p:nvSpPr>
        <p:spPr bwMode="auto">
          <a:xfrm>
            <a:off x="7391401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123944" name="Object 38"/>
          <p:cNvGraphicFramePr>
            <a:graphicFrameLocks noChangeAspect="1"/>
          </p:cNvGraphicFramePr>
          <p:nvPr/>
        </p:nvGraphicFramePr>
        <p:xfrm>
          <a:off x="53340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5" name="Object 39"/>
          <p:cNvGraphicFramePr>
            <a:graphicFrameLocks noChangeAspect="1"/>
          </p:cNvGraphicFramePr>
          <p:nvPr/>
        </p:nvGraphicFramePr>
        <p:xfrm>
          <a:off x="10058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6" name="Text Box 40"/>
          <p:cNvSpPr txBox="1">
            <a:spLocks noChangeArrowheads="1"/>
          </p:cNvSpPr>
          <p:nvPr/>
        </p:nvSpPr>
        <p:spPr bwMode="auto">
          <a:xfrm>
            <a:off x="1736726" y="36830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A Move:</a:t>
            </a:r>
          </a:p>
        </p:txBody>
      </p:sp>
      <p:graphicFrame>
        <p:nvGraphicFramePr>
          <p:cNvPr id="123947" name="Object 41"/>
          <p:cNvGraphicFramePr>
            <a:graphicFrameLocks noChangeAspect="1"/>
          </p:cNvGraphicFramePr>
          <p:nvPr/>
        </p:nvGraphicFramePr>
        <p:xfrm>
          <a:off x="4343400" y="3657601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27" imgW="4038600" imgH="584200" progId="Equation.3">
                  <p:embed/>
                </p:oleObj>
              </mc:Choice>
              <mc:Fallback>
                <p:oleObj name="Equation" r:id="rId27" imgW="4038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1"/>
                        <a:ext cx="403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1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595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3E64F-F943-4F46-BEAD-2EF9E0EB8CC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6" name="Line 2"/>
          <p:cNvSpPr>
            <a:spLocks noChangeShapeType="1"/>
          </p:cNvSpPr>
          <p:nvPr/>
        </p:nvSpPr>
        <p:spPr bwMode="auto">
          <a:xfrm>
            <a:off x="1600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57" name="Line 3"/>
          <p:cNvSpPr>
            <a:spLocks noChangeShapeType="1"/>
          </p:cNvSpPr>
          <p:nvPr/>
        </p:nvSpPr>
        <p:spPr bwMode="auto">
          <a:xfrm>
            <a:off x="1600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58" name="Line 4"/>
          <p:cNvSpPr>
            <a:spLocks noChangeShapeType="1"/>
          </p:cNvSpPr>
          <p:nvPr/>
        </p:nvSpPr>
        <p:spPr bwMode="auto">
          <a:xfrm>
            <a:off x="198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59" name="Line 5"/>
          <p:cNvSpPr>
            <a:spLocks noChangeShapeType="1"/>
          </p:cNvSpPr>
          <p:nvPr/>
        </p:nvSpPr>
        <p:spPr bwMode="auto">
          <a:xfrm>
            <a:off x="251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0" name="Line 6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1" name="Line 7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2" name="Line 8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3" name="Line 9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4" name="Line 10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65" name="Line 11"/>
          <p:cNvSpPr>
            <a:spLocks noChangeShapeType="1"/>
          </p:cNvSpPr>
          <p:nvPr/>
        </p:nvSpPr>
        <p:spPr bwMode="auto">
          <a:xfrm flipV="1">
            <a:off x="2819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5966" name="Object 12"/>
          <p:cNvGraphicFramePr>
            <a:graphicFrameLocks noChangeAspect="1"/>
          </p:cNvGraphicFramePr>
          <p:nvPr/>
        </p:nvGraphicFramePr>
        <p:xfrm>
          <a:off x="21336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253890" imgH="368140" progId="Equation.3">
                  <p:embed/>
                </p:oleObj>
              </mc:Choice>
              <mc:Fallback>
                <p:oleObj name="Equation" r:id="rId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3"/>
          <p:cNvGraphicFramePr>
            <a:graphicFrameLocks noChangeAspect="1"/>
          </p:cNvGraphicFramePr>
          <p:nvPr/>
        </p:nvGraphicFramePr>
        <p:xfrm>
          <a:off x="48006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4"/>
          <p:cNvGraphicFramePr>
            <a:graphicFrameLocks noChangeAspect="1"/>
          </p:cNvGraphicFramePr>
          <p:nvPr/>
        </p:nvGraphicFramePr>
        <p:xfrm>
          <a:off x="3733801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291973" imgH="368140" progId="Equation.3">
                  <p:embed/>
                </p:oleObj>
              </mc:Choice>
              <mc:Fallback>
                <p:oleObj name="Equation" r:id="rId7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15"/>
          <p:cNvGraphicFramePr>
            <a:graphicFrameLocks noChangeAspect="1"/>
          </p:cNvGraphicFramePr>
          <p:nvPr/>
        </p:nvGraphicFramePr>
        <p:xfrm>
          <a:off x="26670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16"/>
          <p:cNvGraphicFramePr>
            <a:graphicFrameLocks noChangeAspect="1"/>
          </p:cNvGraphicFramePr>
          <p:nvPr/>
        </p:nvGraphicFramePr>
        <p:xfrm>
          <a:off x="2590801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17"/>
          <p:cNvGraphicFramePr>
            <a:graphicFrameLocks noChangeAspect="1"/>
          </p:cNvGraphicFramePr>
          <p:nvPr/>
        </p:nvGraphicFramePr>
        <p:xfrm>
          <a:off x="32004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18"/>
          <p:cNvGraphicFramePr>
            <a:graphicFrameLocks noChangeAspect="1"/>
          </p:cNvGraphicFramePr>
          <p:nvPr/>
        </p:nvGraphicFramePr>
        <p:xfrm>
          <a:off x="4267201" y="762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5" imgW="253890" imgH="393529" progId="Equation.3">
                  <p:embed/>
                </p:oleObj>
              </mc:Choice>
              <mc:Fallback>
                <p:oleObj name="Equation" r:id="rId1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762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3" name="Text Box 19"/>
          <p:cNvSpPr txBox="1">
            <a:spLocks noChangeArrowheads="1"/>
          </p:cNvSpPr>
          <p:nvPr/>
        </p:nvSpPr>
        <p:spPr bwMode="auto">
          <a:xfrm>
            <a:off x="2590801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125974" name="Line 20"/>
          <p:cNvSpPr>
            <a:spLocks noChangeShapeType="1"/>
          </p:cNvSpPr>
          <p:nvPr/>
        </p:nvSpPr>
        <p:spPr bwMode="auto">
          <a:xfrm>
            <a:off x="6400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75" name="Line 21"/>
          <p:cNvSpPr>
            <a:spLocks noChangeShapeType="1"/>
          </p:cNvSpPr>
          <p:nvPr/>
        </p:nvSpPr>
        <p:spPr bwMode="auto">
          <a:xfrm>
            <a:off x="6400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76" name="Line 22"/>
          <p:cNvSpPr>
            <a:spLocks noChangeShapeType="1"/>
          </p:cNvSpPr>
          <p:nvPr/>
        </p:nvSpPr>
        <p:spPr bwMode="auto">
          <a:xfrm>
            <a:off x="678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77" name="Line 23"/>
          <p:cNvSpPr>
            <a:spLocks noChangeShapeType="1"/>
          </p:cNvSpPr>
          <p:nvPr/>
        </p:nvSpPr>
        <p:spPr bwMode="auto">
          <a:xfrm>
            <a:off x="7315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78" name="Line 24"/>
          <p:cNvSpPr>
            <a:spLocks noChangeShapeType="1"/>
          </p:cNvSpPr>
          <p:nvPr/>
        </p:nvSpPr>
        <p:spPr bwMode="auto">
          <a:xfrm>
            <a:off x="7848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79" name="Line 25"/>
          <p:cNvSpPr>
            <a:spLocks noChangeShapeType="1"/>
          </p:cNvSpPr>
          <p:nvPr/>
        </p:nvSpPr>
        <p:spPr bwMode="auto">
          <a:xfrm>
            <a:off x="8382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80" name="Line 26"/>
          <p:cNvSpPr>
            <a:spLocks noChangeShapeType="1"/>
          </p:cNvSpPr>
          <p:nvPr/>
        </p:nvSpPr>
        <p:spPr bwMode="auto">
          <a:xfrm>
            <a:off x="8915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81" name="Line 27"/>
          <p:cNvSpPr>
            <a:spLocks noChangeShapeType="1"/>
          </p:cNvSpPr>
          <p:nvPr/>
        </p:nvSpPr>
        <p:spPr bwMode="auto">
          <a:xfrm>
            <a:off x="9448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82" name="Line 28"/>
          <p:cNvSpPr>
            <a:spLocks noChangeShapeType="1"/>
          </p:cNvSpPr>
          <p:nvPr/>
        </p:nvSpPr>
        <p:spPr bwMode="auto">
          <a:xfrm>
            <a:off x="998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83" name="Line 29"/>
          <p:cNvSpPr>
            <a:spLocks noChangeShapeType="1"/>
          </p:cNvSpPr>
          <p:nvPr/>
        </p:nvSpPr>
        <p:spPr bwMode="auto">
          <a:xfrm flipV="1">
            <a:off x="807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5984" name="Object 30"/>
          <p:cNvGraphicFramePr>
            <a:graphicFrameLocks noChangeAspect="1"/>
          </p:cNvGraphicFramePr>
          <p:nvPr/>
        </p:nvGraphicFramePr>
        <p:xfrm>
          <a:off x="69342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5" name="Object 31"/>
          <p:cNvGraphicFramePr>
            <a:graphicFrameLocks noChangeAspect="1"/>
          </p:cNvGraphicFramePr>
          <p:nvPr/>
        </p:nvGraphicFramePr>
        <p:xfrm>
          <a:off x="96012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6" name="Object 32"/>
          <p:cNvGraphicFramePr>
            <a:graphicFrameLocks noChangeAspect="1"/>
          </p:cNvGraphicFramePr>
          <p:nvPr/>
        </p:nvGraphicFramePr>
        <p:xfrm>
          <a:off x="8534401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9" imgW="291973" imgH="368140" progId="Equation.3">
                  <p:embed/>
                </p:oleObj>
              </mc:Choice>
              <mc:Fallback>
                <p:oleObj name="Equation" r:id="rId19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7" name="Object 33"/>
          <p:cNvGraphicFramePr>
            <a:graphicFrameLocks noChangeAspect="1"/>
          </p:cNvGraphicFramePr>
          <p:nvPr/>
        </p:nvGraphicFramePr>
        <p:xfrm>
          <a:off x="74676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8" name="Object 34"/>
          <p:cNvGraphicFramePr>
            <a:graphicFrameLocks noChangeAspect="1"/>
          </p:cNvGraphicFramePr>
          <p:nvPr/>
        </p:nvGraphicFramePr>
        <p:xfrm>
          <a:off x="7924801" y="1676401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21" imgW="444307" imgH="533169" progId="Equation.3">
                  <p:embed/>
                </p:oleObj>
              </mc:Choice>
              <mc:Fallback>
                <p:oleObj name="Equation" r:id="rId21" imgW="444307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1676401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9" name="Object 35"/>
          <p:cNvGraphicFramePr>
            <a:graphicFrameLocks noChangeAspect="1"/>
          </p:cNvGraphicFramePr>
          <p:nvPr/>
        </p:nvGraphicFramePr>
        <p:xfrm>
          <a:off x="8001001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0" name="Object 36"/>
          <p:cNvGraphicFramePr>
            <a:graphicFrameLocks noChangeAspect="1"/>
          </p:cNvGraphicFramePr>
          <p:nvPr/>
        </p:nvGraphicFramePr>
        <p:xfrm>
          <a:off x="9067801" y="762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24" imgW="253890" imgH="393529" progId="Equation.3">
                  <p:embed/>
                </p:oleObj>
              </mc:Choice>
              <mc:Fallback>
                <p:oleObj name="Equation" r:id="rId24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762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1" name="Text Box 37"/>
          <p:cNvSpPr txBox="1">
            <a:spLocks noChangeArrowheads="1"/>
          </p:cNvSpPr>
          <p:nvPr/>
        </p:nvSpPr>
        <p:spPr bwMode="auto">
          <a:xfrm>
            <a:off x="7391401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125992" name="Object 38"/>
          <p:cNvGraphicFramePr>
            <a:graphicFrameLocks noChangeAspect="1"/>
          </p:cNvGraphicFramePr>
          <p:nvPr/>
        </p:nvGraphicFramePr>
        <p:xfrm>
          <a:off x="5334001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3" name="Object 39"/>
          <p:cNvGraphicFramePr>
            <a:graphicFrameLocks noChangeAspect="1"/>
          </p:cNvGraphicFramePr>
          <p:nvPr/>
        </p:nvGraphicFramePr>
        <p:xfrm>
          <a:off x="10058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4" name="Object 41"/>
          <p:cNvGraphicFramePr>
            <a:graphicFrameLocks noChangeAspect="1"/>
          </p:cNvGraphicFramePr>
          <p:nvPr/>
        </p:nvGraphicFramePr>
        <p:xfrm>
          <a:off x="1524000" y="5562601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27" imgW="9105900" imgH="584200" progId="Equation.3">
                  <p:embed/>
                </p:oleObj>
              </mc:Choice>
              <mc:Fallback>
                <p:oleObj name="Equation" r:id="rId27" imgW="9105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2601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5" name="Line 80"/>
          <p:cNvSpPr>
            <a:spLocks noChangeShapeType="1"/>
          </p:cNvSpPr>
          <p:nvPr/>
        </p:nvSpPr>
        <p:spPr bwMode="auto">
          <a:xfrm>
            <a:off x="15240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96" name="Line 81"/>
          <p:cNvSpPr>
            <a:spLocks noChangeShapeType="1"/>
          </p:cNvSpPr>
          <p:nvPr/>
        </p:nvSpPr>
        <p:spPr bwMode="auto">
          <a:xfrm>
            <a:off x="15240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97" name="Line 82"/>
          <p:cNvSpPr>
            <a:spLocks noChangeShapeType="1"/>
          </p:cNvSpPr>
          <p:nvPr/>
        </p:nvSpPr>
        <p:spPr bwMode="auto">
          <a:xfrm>
            <a:off x="190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98" name="Line 83"/>
          <p:cNvSpPr>
            <a:spLocks noChangeShapeType="1"/>
          </p:cNvSpPr>
          <p:nvPr/>
        </p:nvSpPr>
        <p:spPr bwMode="auto">
          <a:xfrm>
            <a:off x="243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5999" name="Line 84"/>
          <p:cNvSpPr>
            <a:spLocks noChangeShapeType="1"/>
          </p:cNvSpPr>
          <p:nvPr/>
        </p:nvSpPr>
        <p:spPr bwMode="auto">
          <a:xfrm>
            <a:off x="297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00" name="Line 85"/>
          <p:cNvSpPr>
            <a:spLocks noChangeShapeType="1"/>
          </p:cNvSpPr>
          <p:nvPr/>
        </p:nvSpPr>
        <p:spPr bwMode="auto">
          <a:xfrm>
            <a:off x="350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01" name="Line 86"/>
          <p:cNvSpPr>
            <a:spLocks noChangeShapeType="1"/>
          </p:cNvSpPr>
          <p:nvPr/>
        </p:nvSpPr>
        <p:spPr bwMode="auto">
          <a:xfrm>
            <a:off x="403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02" name="Line 87"/>
          <p:cNvSpPr>
            <a:spLocks noChangeShapeType="1"/>
          </p:cNvSpPr>
          <p:nvPr/>
        </p:nvSpPr>
        <p:spPr bwMode="auto">
          <a:xfrm>
            <a:off x="457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03" name="Line 88"/>
          <p:cNvSpPr>
            <a:spLocks noChangeShapeType="1"/>
          </p:cNvSpPr>
          <p:nvPr/>
        </p:nvSpPr>
        <p:spPr bwMode="auto">
          <a:xfrm>
            <a:off x="5105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04" name="Line 89"/>
          <p:cNvSpPr>
            <a:spLocks noChangeShapeType="1"/>
          </p:cNvSpPr>
          <p:nvPr/>
        </p:nvSpPr>
        <p:spPr bwMode="auto">
          <a:xfrm flipV="1">
            <a:off x="373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6005" name="Object 90"/>
          <p:cNvGraphicFramePr>
            <a:graphicFrameLocks noChangeAspect="1"/>
          </p:cNvGraphicFramePr>
          <p:nvPr/>
        </p:nvGraphicFramePr>
        <p:xfrm>
          <a:off x="2057401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6" name="Object 91"/>
          <p:cNvGraphicFramePr>
            <a:graphicFrameLocks noChangeAspect="1"/>
          </p:cNvGraphicFramePr>
          <p:nvPr/>
        </p:nvGraphicFramePr>
        <p:xfrm>
          <a:off x="4724401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7" name="Object 92"/>
          <p:cNvGraphicFramePr>
            <a:graphicFrameLocks noChangeAspect="1"/>
          </p:cNvGraphicFramePr>
          <p:nvPr/>
        </p:nvGraphicFramePr>
        <p:xfrm>
          <a:off x="3657601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31" imgW="291973" imgH="368140" progId="Equation.3">
                  <p:embed/>
                </p:oleObj>
              </mc:Choice>
              <mc:Fallback>
                <p:oleObj name="Equation" r:id="rId31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8" name="Object 93"/>
          <p:cNvGraphicFramePr>
            <a:graphicFrameLocks noChangeAspect="1"/>
          </p:cNvGraphicFramePr>
          <p:nvPr/>
        </p:nvGraphicFramePr>
        <p:xfrm>
          <a:off x="2590801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2" imgW="266584" imgH="279279" progId="Equation.3">
                  <p:embed/>
                </p:oleObj>
              </mc:Choice>
              <mc:Fallback>
                <p:oleObj name="Equation" r:id="rId3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9" name="Object 94"/>
          <p:cNvGraphicFramePr>
            <a:graphicFrameLocks noChangeAspect="1"/>
          </p:cNvGraphicFramePr>
          <p:nvPr/>
        </p:nvGraphicFramePr>
        <p:xfrm>
          <a:off x="3535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3" imgW="380835" imgH="520474" progId="Equation.3">
                  <p:embed/>
                </p:oleObj>
              </mc:Choice>
              <mc:Fallback>
                <p:oleObj name="Equation" r:id="rId33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10" name="Object 95"/>
          <p:cNvGraphicFramePr>
            <a:graphicFrameLocks noChangeAspect="1"/>
          </p:cNvGraphicFramePr>
          <p:nvPr/>
        </p:nvGraphicFramePr>
        <p:xfrm>
          <a:off x="3124201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5" imgW="266584" imgH="279279" progId="Equation.3">
                  <p:embed/>
                </p:oleObj>
              </mc:Choice>
              <mc:Fallback>
                <p:oleObj name="Equation" r:id="rId3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11" name="Object 96"/>
          <p:cNvGraphicFramePr>
            <a:graphicFrameLocks noChangeAspect="1"/>
          </p:cNvGraphicFramePr>
          <p:nvPr/>
        </p:nvGraphicFramePr>
        <p:xfrm>
          <a:off x="4191001" y="3429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3429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12" name="Text Box 97"/>
          <p:cNvSpPr txBox="1">
            <a:spLocks noChangeArrowheads="1"/>
          </p:cNvSpPr>
          <p:nvPr/>
        </p:nvSpPr>
        <p:spPr bwMode="auto">
          <a:xfrm>
            <a:off x="2514601" y="2667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126013" name="Line 98"/>
          <p:cNvSpPr>
            <a:spLocks noChangeShapeType="1"/>
          </p:cNvSpPr>
          <p:nvPr/>
        </p:nvSpPr>
        <p:spPr bwMode="auto">
          <a:xfrm>
            <a:off x="6324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4" name="Line 99"/>
          <p:cNvSpPr>
            <a:spLocks noChangeShapeType="1"/>
          </p:cNvSpPr>
          <p:nvPr/>
        </p:nvSpPr>
        <p:spPr bwMode="auto">
          <a:xfrm>
            <a:off x="6324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5" name="Line 100"/>
          <p:cNvSpPr>
            <a:spLocks noChangeShapeType="1"/>
          </p:cNvSpPr>
          <p:nvPr/>
        </p:nvSpPr>
        <p:spPr bwMode="auto">
          <a:xfrm>
            <a:off x="6705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6" name="Line 101"/>
          <p:cNvSpPr>
            <a:spLocks noChangeShapeType="1"/>
          </p:cNvSpPr>
          <p:nvPr/>
        </p:nvSpPr>
        <p:spPr bwMode="auto">
          <a:xfrm>
            <a:off x="7239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7" name="Line 102"/>
          <p:cNvSpPr>
            <a:spLocks noChangeShapeType="1"/>
          </p:cNvSpPr>
          <p:nvPr/>
        </p:nvSpPr>
        <p:spPr bwMode="auto">
          <a:xfrm>
            <a:off x="7772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8" name="Line 103"/>
          <p:cNvSpPr>
            <a:spLocks noChangeShapeType="1"/>
          </p:cNvSpPr>
          <p:nvPr/>
        </p:nvSpPr>
        <p:spPr bwMode="auto">
          <a:xfrm>
            <a:off x="8305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19" name="Line 104"/>
          <p:cNvSpPr>
            <a:spLocks noChangeShapeType="1"/>
          </p:cNvSpPr>
          <p:nvPr/>
        </p:nvSpPr>
        <p:spPr bwMode="auto">
          <a:xfrm>
            <a:off x="8839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20" name="Line 105"/>
          <p:cNvSpPr>
            <a:spLocks noChangeShapeType="1"/>
          </p:cNvSpPr>
          <p:nvPr/>
        </p:nvSpPr>
        <p:spPr bwMode="auto">
          <a:xfrm>
            <a:off x="9372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21" name="Line 106"/>
          <p:cNvSpPr>
            <a:spLocks noChangeShapeType="1"/>
          </p:cNvSpPr>
          <p:nvPr/>
        </p:nvSpPr>
        <p:spPr bwMode="auto">
          <a:xfrm>
            <a:off x="9906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022" name="Line 107"/>
          <p:cNvSpPr>
            <a:spLocks noChangeShapeType="1"/>
          </p:cNvSpPr>
          <p:nvPr/>
        </p:nvSpPr>
        <p:spPr bwMode="auto">
          <a:xfrm flipV="1">
            <a:off x="9067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6023" name="Object 108"/>
          <p:cNvGraphicFramePr>
            <a:graphicFrameLocks noChangeAspect="1"/>
          </p:cNvGraphicFramePr>
          <p:nvPr/>
        </p:nvGraphicFramePr>
        <p:xfrm>
          <a:off x="6858001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7" imgW="253890" imgH="368140" progId="Equation.3">
                  <p:embed/>
                </p:oleObj>
              </mc:Choice>
              <mc:Fallback>
                <p:oleObj name="Equation" r:id="rId3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4" name="Object 109"/>
          <p:cNvGraphicFramePr>
            <a:graphicFrameLocks noChangeAspect="1"/>
          </p:cNvGraphicFramePr>
          <p:nvPr/>
        </p:nvGraphicFramePr>
        <p:xfrm>
          <a:off x="9525001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38" imgW="253890" imgH="368140" progId="Equation.3">
                  <p:embed/>
                </p:oleObj>
              </mc:Choice>
              <mc:Fallback>
                <p:oleObj name="Equation" r:id="rId3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5" name="Object 110"/>
          <p:cNvGraphicFramePr>
            <a:graphicFrameLocks noChangeAspect="1"/>
          </p:cNvGraphicFramePr>
          <p:nvPr/>
        </p:nvGraphicFramePr>
        <p:xfrm>
          <a:off x="8458201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9" imgW="291973" imgH="368140" progId="Equation.3">
                  <p:embed/>
                </p:oleObj>
              </mc:Choice>
              <mc:Fallback>
                <p:oleObj name="Equation" r:id="rId39" imgW="29197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1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6" name="Object 111"/>
          <p:cNvGraphicFramePr>
            <a:graphicFrameLocks noChangeAspect="1"/>
          </p:cNvGraphicFramePr>
          <p:nvPr/>
        </p:nvGraphicFramePr>
        <p:xfrm>
          <a:off x="7391401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7" name="Object 112"/>
          <p:cNvGraphicFramePr>
            <a:graphicFrameLocks noChangeAspect="1"/>
          </p:cNvGraphicFramePr>
          <p:nvPr/>
        </p:nvGraphicFramePr>
        <p:xfrm>
          <a:off x="8915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41" imgW="380835" imgH="520474" progId="Equation.3">
                  <p:embed/>
                </p:oleObj>
              </mc:Choice>
              <mc:Fallback>
                <p:oleObj name="Equation" r:id="rId41" imgW="380835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8" name="Object 113"/>
          <p:cNvGraphicFramePr>
            <a:graphicFrameLocks noChangeAspect="1"/>
          </p:cNvGraphicFramePr>
          <p:nvPr/>
        </p:nvGraphicFramePr>
        <p:xfrm>
          <a:off x="7924801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42" imgW="266584" imgH="279279" progId="Equation.3">
                  <p:embed/>
                </p:oleObj>
              </mc:Choice>
              <mc:Fallback>
                <p:oleObj name="Equation" r:id="rId4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29" name="Object 114"/>
          <p:cNvGraphicFramePr>
            <a:graphicFrameLocks noChangeAspect="1"/>
          </p:cNvGraphicFramePr>
          <p:nvPr/>
        </p:nvGraphicFramePr>
        <p:xfrm>
          <a:off x="8991601" y="3429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3429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30" name="Text Box 115"/>
          <p:cNvSpPr txBox="1">
            <a:spLocks noChangeArrowheads="1"/>
          </p:cNvSpPr>
          <p:nvPr/>
        </p:nvSpPr>
        <p:spPr bwMode="auto">
          <a:xfrm>
            <a:off x="7315201" y="2667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126031" name="Object 116"/>
          <p:cNvGraphicFramePr>
            <a:graphicFrameLocks noChangeAspect="1"/>
          </p:cNvGraphicFramePr>
          <p:nvPr/>
        </p:nvGraphicFramePr>
        <p:xfrm>
          <a:off x="5257801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32" name="Object 117"/>
          <p:cNvGraphicFramePr>
            <a:graphicFrameLocks noChangeAspect="1"/>
          </p:cNvGraphicFramePr>
          <p:nvPr/>
        </p:nvGraphicFramePr>
        <p:xfrm>
          <a:off x="9982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33" name="Text Box 118"/>
          <p:cNvSpPr txBox="1">
            <a:spLocks noChangeArrowheads="1"/>
          </p:cNvSpPr>
          <p:nvPr/>
        </p:nvSpPr>
        <p:spPr bwMode="auto">
          <a:xfrm>
            <a:off x="4479926" y="4978400"/>
            <a:ext cx="290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 computation</a:t>
            </a:r>
          </a:p>
        </p:txBody>
      </p:sp>
    </p:spTree>
    <p:extLst>
      <p:ext uri="{BB962C8B-B14F-4D97-AF65-F5344CB8AC3E}">
        <p14:creationId xmlns:p14="http://schemas.microsoft.com/office/powerpoint/2010/main" val="4030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800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2543D-C7CB-4E24-8695-50D65B47F87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1555750" y="736601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9105900" imgH="584200" progId="Equation.3">
                  <p:embed/>
                </p:oleObj>
              </mc:Choice>
              <mc:Fallback>
                <p:oleObj name="Equation" r:id="rId4" imgW="9105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736601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3"/>
          <p:cNvGraphicFramePr>
            <a:graphicFrameLocks noChangeAspect="1"/>
          </p:cNvGraphicFramePr>
          <p:nvPr/>
        </p:nvGraphicFramePr>
        <p:xfrm>
          <a:off x="6248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4076700" imgH="990600" progId="Equation.3">
                  <p:embed/>
                </p:oleObj>
              </mc:Choice>
              <mc:Fallback>
                <p:oleObj name="Equation" r:id="rId6" imgW="4076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524000" y="3276600"/>
            <a:ext cx="392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Equivalent notation:</a:t>
            </a:r>
          </a:p>
        </p:txBody>
      </p:sp>
    </p:spTree>
    <p:extLst>
      <p:ext uri="{BB962C8B-B14F-4D97-AF65-F5344CB8AC3E}">
        <p14:creationId xmlns:p14="http://schemas.microsoft.com/office/powerpoint/2010/main" val="3901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00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6BF7C-382C-40E3-90A7-843B8E5DC78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2" name="Text Box 2"/>
          <p:cNvSpPr txBox="1">
            <a:spLocks noChangeArrowheads="1"/>
          </p:cNvSpPr>
          <p:nvPr/>
        </p:nvSpPr>
        <p:spPr bwMode="auto">
          <a:xfrm>
            <a:off x="1752601" y="457200"/>
            <a:ext cx="412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130053" name="Object 3"/>
          <p:cNvGraphicFramePr>
            <a:graphicFrameLocks noChangeAspect="1"/>
          </p:cNvGraphicFramePr>
          <p:nvPr/>
        </p:nvGraphicFramePr>
        <p:xfrm>
          <a:off x="6273800" y="431801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990170" imgH="583947" progId="Equation.3">
                  <p:embed/>
                </p:oleObj>
              </mc:Choice>
              <mc:Fallback>
                <p:oleObj name="Equation" r:id="rId4" imgW="990170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31801"/>
                        <a:ext cx="990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Line 4"/>
          <p:cNvSpPr>
            <a:spLocks noChangeShapeType="1"/>
          </p:cNvSpPr>
          <p:nvPr/>
        </p:nvSpPr>
        <p:spPr bwMode="auto">
          <a:xfrm>
            <a:off x="3962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55" name="Line 5"/>
          <p:cNvSpPr>
            <a:spLocks noChangeShapeType="1"/>
          </p:cNvSpPr>
          <p:nvPr/>
        </p:nvSpPr>
        <p:spPr bwMode="auto">
          <a:xfrm>
            <a:off x="3962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56" name="Line 6"/>
          <p:cNvSpPr>
            <a:spLocks noChangeShapeType="1"/>
          </p:cNvSpPr>
          <p:nvPr/>
        </p:nvSpPr>
        <p:spPr bwMode="auto">
          <a:xfrm>
            <a:off x="4343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57" name="Line 7"/>
          <p:cNvSpPr>
            <a:spLocks noChangeShapeType="1"/>
          </p:cNvSpPr>
          <p:nvPr/>
        </p:nvSpPr>
        <p:spPr bwMode="auto">
          <a:xfrm>
            <a:off x="4876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58" name="Line 8"/>
          <p:cNvSpPr>
            <a:spLocks noChangeShapeType="1"/>
          </p:cNvSpPr>
          <p:nvPr/>
        </p:nvSpPr>
        <p:spPr bwMode="auto">
          <a:xfrm>
            <a:off x="5410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59" name="Line 9"/>
          <p:cNvSpPr>
            <a:spLocks noChangeShapeType="1"/>
          </p:cNvSpPr>
          <p:nvPr/>
        </p:nvSpPr>
        <p:spPr bwMode="auto">
          <a:xfrm>
            <a:off x="5943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60" name="Line 10"/>
          <p:cNvSpPr>
            <a:spLocks noChangeShapeType="1"/>
          </p:cNvSpPr>
          <p:nvPr/>
        </p:nvSpPr>
        <p:spPr bwMode="auto">
          <a:xfrm>
            <a:off x="6477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61" name="Line 11"/>
          <p:cNvSpPr>
            <a:spLocks noChangeShapeType="1"/>
          </p:cNvSpPr>
          <p:nvPr/>
        </p:nvSpPr>
        <p:spPr bwMode="auto">
          <a:xfrm>
            <a:off x="7010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62" name="Line 12"/>
          <p:cNvSpPr>
            <a:spLocks noChangeShapeType="1"/>
          </p:cNvSpPr>
          <p:nvPr/>
        </p:nvSpPr>
        <p:spPr bwMode="auto">
          <a:xfrm>
            <a:off x="7543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0063" name="Line 13"/>
          <p:cNvSpPr>
            <a:spLocks noChangeShapeType="1"/>
          </p:cNvSpPr>
          <p:nvPr/>
        </p:nvSpPr>
        <p:spPr bwMode="auto">
          <a:xfrm flipV="1">
            <a:off x="5181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30064" name="Object 14"/>
          <p:cNvGraphicFramePr>
            <a:graphicFrameLocks noChangeAspect="1"/>
          </p:cNvGraphicFramePr>
          <p:nvPr/>
        </p:nvGraphicFramePr>
        <p:xfrm>
          <a:off x="4495801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5"/>
          <p:cNvGraphicFramePr>
            <a:graphicFrameLocks noChangeAspect="1"/>
          </p:cNvGraphicFramePr>
          <p:nvPr/>
        </p:nvGraphicFramePr>
        <p:xfrm>
          <a:off x="7162801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6" name="Object 16"/>
          <p:cNvGraphicFramePr>
            <a:graphicFrameLocks noChangeAspect="1"/>
          </p:cNvGraphicFramePr>
          <p:nvPr/>
        </p:nvGraphicFramePr>
        <p:xfrm>
          <a:off x="6096001" y="4114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253890" imgH="393529" progId="Equation.3">
                  <p:embed/>
                </p:oleObj>
              </mc:Choice>
              <mc:Fallback>
                <p:oleObj name="Equation" r:id="rId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114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7" name="Object 17"/>
          <p:cNvGraphicFramePr>
            <a:graphicFrameLocks noChangeAspect="1"/>
          </p:cNvGraphicFramePr>
          <p:nvPr/>
        </p:nvGraphicFramePr>
        <p:xfrm>
          <a:off x="5029201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8" name="Object 18"/>
          <p:cNvGraphicFramePr>
            <a:graphicFrameLocks noChangeAspect="1"/>
          </p:cNvGraphicFramePr>
          <p:nvPr/>
        </p:nvGraphicFramePr>
        <p:xfrm>
          <a:off x="4953001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444307" imgH="533169" progId="Equation.3">
                  <p:embed/>
                </p:oleObj>
              </mc:Choice>
              <mc:Fallback>
                <p:oleObj name="Equation" r:id="rId13" imgW="444307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Object 19"/>
          <p:cNvGraphicFramePr>
            <a:graphicFrameLocks noChangeAspect="1"/>
          </p:cNvGraphicFramePr>
          <p:nvPr/>
        </p:nvGraphicFramePr>
        <p:xfrm>
          <a:off x="5562601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0" name="Object 20"/>
          <p:cNvGraphicFramePr>
            <a:graphicFrameLocks noChangeAspect="1"/>
          </p:cNvGraphicFramePr>
          <p:nvPr/>
        </p:nvGraphicFramePr>
        <p:xfrm>
          <a:off x="6629401" y="4114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114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Object 22"/>
          <p:cNvGraphicFramePr>
            <a:graphicFrameLocks noChangeAspect="1"/>
          </p:cNvGraphicFramePr>
          <p:nvPr/>
        </p:nvGraphicFramePr>
        <p:xfrm>
          <a:off x="7696201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2" name="AutoShape 23"/>
          <p:cNvSpPr>
            <a:spLocks/>
          </p:cNvSpPr>
          <p:nvPr/>
        </p:nvSpPr>
        <p:spPr bwMode="auto">
          <a:xfrm rot="-5400000">
            <a:off x="5753100" y="3355241"/>
            <a:ext cx="381000" cy="680918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30073" name="Object 24"/>
          <p:cNvGraphicFramePr>
            <a:graphicFrameLocks noChangeAspect="1"/>
          </p:cNvGraphicFramePr>
          <p:nvPr/>
        </p:nvGraphicFramePr>
        <p:xfrm>
          <a:off x="5791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9" imgW="368140" imgH="304668" progId="Equation.3">
                  <p:embed/>
                </p:oleObj>
              </mc:Choice>
              <mc:Fallback>
                <p:oleObj name="Equation" r:id="rId19" imgW="368140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4800600" y="2133600"/>
            <a:ext cx="2490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H="1">
            <a:off x="6477000" y="838200"/>
            <a:ext cx="609600" cy="1295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31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EAD443B-9D7E-4EB3-A47A-ED5228125F2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8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3189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0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1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2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3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4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5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6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3197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3198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83113" y="927102"/>
            <a:ext cx="362663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3205" name="Line 60"/>
          <p:cNvSpPr>
            <a:spLocks noChangeShapeType="1"/>
          </p:cNvSpPr>
          <p:nvPr/>
        </p:nvSpPr>
        <p:spPr bwMode="auto">
          <a:xfrm flipV="1">
            <a:off x="6923088" y="1557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41063" y="1939209"/>
            <a:ext cx="387157" cy="492443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pic>
        <p:nvPicPr>
          <p:cNvPr id="93207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9A6AAE-2330-438C-9E8E-E563133006C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Accepted Language</a:t>
            </a:r>
          </a:p>
        </p:txBody>
      </p:sp>
      <p:sp>
        <p:nvSpPr>
          <p:cNvPr id="132101" name="Text Box 3"/>
          <p:cNvSpPr txBox="1">
            <a:spLocks noChangeArrowheads="1"/>
          </p:cNvSpPr>
          <p:nvPr/>
        </p:nvSpPr>
        <p:spPr bwMode="auto">
          <a:xfrm>
            <a:off x="1812925" y="1244600"/>
            <a:ext cx="462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any Turing Machine</a:t>
            </a:r>
          </a:p>
        </p:txBody>
      </p:sp>
      <p:graphicFrame>
        <p:nvGraphicFramePr>
          <p:cNvPr id="132102" name="Object 4"/>
          <p:cNvGraphicFramePr>
            <a:graphicFrameLocks noChangeAspect="1"/>
          </p:cNvGraphicFramePr>
          <p:nvPr/>
        </p:nvGraphicFramePr>
        <p:xfrm>
          <a:off x="6781801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4" imgW="495085" imgH="368140" progId="Equation.3">
                  <p:embed/>
                </p:oleObj>
              </mc:Choice>
              <mc:Fallback>
                <p:oleObj name="Equation" r:id="rId4" imgW="495085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5"/>
          <p:cNvGraphicFramePr>
            <a:graphicFrameLocks noChangeAspect="1"/>
          </p:cNvGraphicFramePr>
          <p:nvPr/>
        </p:nvGraphicFramePr>
        <p:xfrm>
          <a:off x="2400300" y="2400301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6959600" imgH="1079500" progId="Equation.3">
                  <p:embed/>
                </p:oleObj>
              </mc:Choice>
              <mc:Fallback>
                <p:oleObj name="Equation" r:id="rId6" imgW="6959600" imgH="1079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400301"/>
                        <a:ext cx="6961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Line 6"/>
          <p:cNvSpPr>
            <a:spLocks noChangeShapeType="1"/>
          </p:cNvSpPr>
          <p:nvPr/>
        </p:nvSpPr>
        <p:spPr bwMode="auto">
          <a:xfrm flipV="1">
            <a:off x="4953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2105" name="Text Box 7"/>
          <p:cNvSpPr txBox="1">
            <a:spLocks noChangeArrowheads="1"/>
          </p:cNvSpPr>
          <p:nvPr/>
        </p:nvSpPr>
        <p:spPr bwMode="auto">
          <a:xfrm>
            <a:off x="3505201" y="4724400"/>
            <a:ext cx="249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132106" name="Text Box 8"/>
          <p:cNvSpPr txBox="1">
            <a:spLocks noChangeArrowheads="1"/>
          </p:cNvSpPr>
          <p:nvPr/>
        </p:nvSpPr>
        <p:spPr bwMode="auto">
          <a:xfrm>
            <a:off x="7543800" y="4724400"/>
            <a:ext cx="2211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Final state</a:t>
            </a:r>
          </a:p>
        </p:txBody>
      </p:sp>
      <p:sp>
        <p:nvSpPr>
          <p:cNvPr id="132107" name="Line 9"/>
          <p:cNvSpPr>
            <a:spLocks noChangeShapeType="1"/>
          </p:cNvSpPr>
          <p:nvPr/>
        </p:nvSpPr>
        <p:spPr bwMode="auto">
          <a:xfrm flipH="1" flipV="1">
            <a:off x="8153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1676401" y="381001"/>
            <a:ext cx="598112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If a language        is accepted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by a Turing machine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then we say that     is: </a:t>
            </a:r>
          </a:p>
        </p:txBody>
      </p:sp>
      <p:sp>
        <p:nvSpPr>
          <p:cNvPr id="134147" name="Text Box 6"/>
          <p:cNvSpPr txBox="1">
            <a:spLocks noChangeArrowheads="1"/>
          </p:cNvSpPr>
          <p:nvPr/>
        </p:nvSpPr>
        <p:spPr bwMode="auto">
          <a:xfrm>
            <a:off x="3444875" y="4622801"/>
            <a:ext cx="538638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3600">
                <a:solidFill>
                  <a:srgbClr val="FF0000"/>
                </a:solidFill>
              </a:rPr>
              <a:t>Turing Acceptable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134148" name="Object 7"/>
          <p:cNvGraphicFramePr>
            <a:graphicFrameLocks noChangeAspect="1"/>
          </p:cNvGraphicFramePr>
          <p:nvPr/>
        </p:nvGraphicFramePr>
        <p:xfrm>
          <a:off x="5638800" y="914401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4" imgW="190335" imgH="177646" progId="Equation.3">
                  <p:embed/>
                </p:oleObj>
              </mc:Choice>
              <mc:Fallback>
                <p:oleObj name="Equation" r:id="rId4" imgW="190335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14401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8"/>
          <p:cNvGraphicFramePr>
            <a:graphicFrameLocks noChangeAspect="1"/>
          </p:cNvGraphicFramePr>
          <p:nvPr/>
        </p:nvGraphicFramePr>
        <p:xfrm>
          <a:off x="4524375" y="381001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381001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9"/>
          <p:cNvGraphicFramePr>
            <a:graphicFrameLocks noChangeAspect="1"/>
          </p:cNvGraphicFramePr>
          <p:nvPr/>
        </p:nvGraphicFramePr>
        <p:xfrm>
          <a:off x="5029200" y="1524001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1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10"/>
          <p:cNvSpPr txBox="1">
            <a:spLocks noChangeArrowheads="1"/>
          </p:cNvSpPr>
          <p:nvPr/>
        </p:nvSpPr>
        <p:spPr bwMode="auto">
          <a:xfrm>
            <a:off x="3505201" y="2438400"/>
            <a:ext cx="476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134152" name="Text Box 12"/>
          <p:cNvSpPr txBox="1">
            <a:spLocks noChangeArrowheads="1"/>
          </p:cNvSpPr>
          <p:nvPr/>
        </p:nvSpPr>
        <p:spPr bwMode="auto">
          <a:xfrm>
            <a:off x="1828800" y="3962400"/>
            <a:ext cx="374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Other names used:</a:t>
            </a:r>
          </a:p>
        </p:txBody>
      </p:sp>
      <p:sp>
        <p:nvSpPr>
          <p:cNvPr id="13415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41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FB179-E8E7-46F0-A939-374FDF73439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C7DD5-1FC8-4E9F-A04F-69CA2D45338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Turing Machine</a:t>
            </a:r>
          </a:p>
        </p:txBody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2971801" y="2514601"/>
            <a:ext cx="6471643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 Deterministic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>
              <a:solidFill>
                <a:srgbClr val="3333CC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 Infinite tape in both directions</a:t>
            </a:r>
          </a:p>
          <a:p>
            <a:pPr eaLnBrk="0" fontAlgn="base" hangingPunct="0">
              <a:spcAft>
                <a:spcPct val="0"/>
              </a:spcAft>
            </a:pPr>
            <a:endParaRPr lang="en-US" altLang="en-US">
              <a:solidFill>
                <a:srgbClr val="3333CC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Tape is the input/output file</a:t>
            </a:r>
          </a:p>
        </p:txBody>
      </p:sp>
      <p:sp>
        <p:nvSpPr>
          <p:cNvPr id="136198" name="Text Box 4"/>
          <p:cNvSpPr txBox="1">
            <a:spLocks noChangeArrowheads="1"/>
          </p:cNvSpPr>
          <p:nvPr/>
        </p:nvSpPr>
        <p:spPr bwMode="auto">
          <a:xfrm>
            <a:off x="1736726" y="1168400"/>
            <a:ext cx="8323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machine we described is the standard:</a:t>
            </a:r>
          </a:p>
        </p:txBody>
      </p:sp>
    </p:spTree>
    <p:extLst>
      <p:ext uri="{BB962C8B-B14F-4D97-AF65-F5344CB8AC3E}">
        <p14:creationId xmlns:p14="http://schemas.microsoft.com/office/powerpoint/2010/main" val="22653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421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2415695-5DEC-4C95-842A-F6E6F440063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2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4213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4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5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6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7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8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19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20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4221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4222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4228" name="Line 60"/>
          <p:cNvSpPr>
            <a:spLocks noChangeShapeType="1"/>
          </p:cNvSpPr>
          <p:nvPr/>
        </p:nvSpPr>
        <p:spPr bwMode="auto">
          <a:xfrm flipV="1">
            <a:off x="7470775" y="1528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88754" y="1910387"/>
            <a:ext cx="403765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4230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52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DBEB856-52B7-47F7-A4A1-D3DD882F21B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6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5237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38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39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0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1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2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3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4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5245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5246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5252" name="Line 60"/>
          <p:cNvSpPr>
            <a:spLocks noChangeShapeType="1"/>
          </p:cNvSpPr>
          <p:nvPr/>
        </p:nvSpPr>
        <p:spPr bwMode="auto">
          <a:xfrm flipV="1">
            <a:off x="8042275" y="15287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60689" y="1911460"/>
            <a:ext cx="403765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5254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55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625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97BE51D-C38C-4382-B691-70356AE69D8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0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6261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2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3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4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5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6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7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8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6269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6270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6276" name="Line 60"/>
          <p:cNvSpPr>
            <a:spLocks noChangeShapeType="1"/>
          </p:cNvSpPr>
          <p:nvPr/>
        </p:nvSpPr>
        <p:spPr bwMode="auto">
          <a:xfrm flipV="1">
            <a:off x="8531225" y="1533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50068" y="1915419"/>
            <a:ext cx="403765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6278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79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72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E5336E4-74D5-4EA8-A892-103C21A81BF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4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7285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86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87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88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89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90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91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92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7293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7294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7300" name="Line 60"/>
          <p:cNvSpPr>
            <a:spLocks noChangeShapeType="1"/>
          </p:cNvSpPr>
          <p:nvPr/>
        </p:nvSpPr>
        <p:spPr bwMode="auto">
          <a:xfrm flipV="1">
            <a:off x="9101138" y="1533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20540" y="1915419"/>
            <a:ext cx="403765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7302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303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83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8AEC7EC-9BE4-4454-8E9B-E5C63BAC308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8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8309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0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1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2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3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4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5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6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8317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8318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91170" y="915686"/>
            <a:ext cx="362663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8324" name="Line 60"/>
          <p:cNvSpPr>
            <a:spLocks noChangeShapeType="1"/>
          </p:cNvSpPr>
          <p:nvPr/>
        </p:nvSpPr>
        <p:spPr bwMode="auto">
          <a:xfrm flipV="1">
            <a:off x="8616950" y="15557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35436" y="1937217"/>
            <a:ext cx="386709" cy="492443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8326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601913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93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29113A0-2B00-44B3-BDE3-C4FC3903E7E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057400" y="228601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3333CC"/>
                </a:solidFill>
              </a:rPr>
              <a:t>Turing Machine for even length palindromes</a:t>
            </a:r>
          </a:p>
        </p:txBody>
      </p:sp>
      <p:sp>
        <p:nvSpPr>
          <p:cNvPr id="99333" name="Line 33"/>
          <p:cNvSpPr>
            <a:spLocks noChangeShapeType="1"/>
          </p:cNvSpPr>
          <p:nvPr/>
        </p:nvSpPr>
        <p:spPr bwMode="auto">
          <a:xfrm>
            <a:off x="5791200" y="83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4" name="Line 34"/>
          <p:cNvSpPr>
            <a:spLocks noChangeShapeType="1"/>
          </p:cNvSpPr>
          <p:nvPr/>
        </p:nvSpPr>
        <p:spPr bwMode="auto">
          <a:xfrm>
            <a:off x="57912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5" name="Line 35"/>
          <p:cNvSpPr>
            <a:spLocks noChangeShapeType="1"/>
          </p:cNvSpPr>
          <p:nvPr/>
        </p:nvSpPr>
        <p:spPr bwMode="auto">
          <a:xfrm>
            <a:off x="617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6" name="Line 36"/>
          <p:cNvSpPr>
            <a:spLocks noChangeShapeType="1"/>
          </p:cNvSpPr>
          <p:nvPr/>
        </p:nvSpPr>
        <p:spPr bwMode="auto">
          <a:xfrm>
            <a:off x="6705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7" name="Line 37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8" name="Line 38"/>
          <p:cNvSpPr>
            <a:spLocks noChangeShapeType="1"/>
          </p:cNvSpPr>
          <p:nvPr/>
        </p:nvSpPr>
        <p:spPr bwMode="auto">
          <a:xfrm>
            <a:off x="7772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39" name="Line 39"/>
          <p:cNvSpPr>
            <a:spLocks noChangeShapeType="1"/>
          </p:cNvSpPr>
          <p:nvPr/>
        </p:nvSpPr>
        <p:spPr bwMode="auto">
          <a:xfrm>
            <a:off x="8305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40" name="Line 40"/>
          <p:cNvSpPr>
            <a:spLocks noChangeShapeType="1"/>
          </p:cNvSpPr>
          <p:nvPr/>
        </p:nvSpPr>
        <p:spPr bwMode="auto">
          <a:xfrm>
            <a:off x="8839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99341" name="Line 41"/>
          <p:cNvSpPr>
            <a:spLocks noChangeShapeType="1"/>
          </p:cNvSpPr>
          <p:nvPr/>
        </p:nvSpPr>
        <p:spPr bwMode="auto">
          <a:xfrm>
            <a:off x="937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99342" name="Object 43"/>
          <p:cNvGraphicFramePr>
            <a:graphicFrameLocks noChangeAspect="1"/>
          </p:cNvGraphicFramePr>
          <p:nvPr/>
        </p:nvGraphicFramePr>
        <p:xfrm>
          <a:off x="6324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44"/>
          <p:cNvGraphicFramePr>
            <a:graphicFrameLocks noChangeAspect="1"/>
          </p:cNvGraphicFramePr>
          <p:nvPr/>
        </p:nvGraphicFramePr>
        <p:xfrm>
          <a:off x="899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69"/>
          <p:cNvGraphicFramePr>
            <a:graphicFrameLocks noChangeAspect="1"/>
          </p:cNvGraphicFramePr>
          <p:nvPr/>
        </p:nvGraphicFramePr>
        <p:xfrm>
          <a:off x="952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22224" y="927101"/>
            <a:ext cx="353687" cy="49244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75914" y="923564"/>
            <a:ext cx="353687" cy="492443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sp>
        <p:nvSpPr>
          <p:cNvPr id="99347" name="Line 60"/>
          <p:cNvSpPr>
            <a:spLocks noChangeShapeType="1"/>
          </p:cNvSpPr>
          <p:nvPr/>
        </p:nvSpPr>
        <p:spPr bwMode="auto">
          <a:xfrm flipV="1">
            <a:off x="8024813" y="15557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42892" y="1937218"/>
            <a:ext cx="419217" cy="492443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noFill/>
              </a:rPr>
              <a:t> </a:t>
            </a:r>
          </a:p>
        </p:txBody>
      </p:sp>
      <p:graphicFrame>
        <p:nvGraphicFramePr>
          <p:cNvPr id="99349" name="Object 43"/>
          <p:cNvGraphicFramePr>
            <a:graphicFrameLocks noChangeAspect="1"/>
          </p:cNvGraphicFramePr>
          <p:nvPr/>
        </p:nvGraphicFramePr>
        <p:xfrm>
          <a:off x="6861176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53890" imgH="368140" progId="Equation.3">
                  <p:embed/>
                </p:oleObj>
              </mc:Choice>
              <mc:Fallback>
                <p:oleObj name="Equation" r:id="rId1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6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0" name="Object 44"/>
          <p:cNvGraphicFramePr>
            <a:graphicFrameLocks noChangeAspect="1"/>
          </p:cNvGraphicFramePr>
          <p:nvPr/>
        </p:nvGraphicFramePr>
        <p:xfrm>
          <a:off x="8464551" y="987425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1" y="987425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51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78100"/>
            <a:ext cx="809625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5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191</Paragraphs>
  <Slides>32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Comic Sans MS</vt:lpstr>
      <vt:lpstr>Times New Roman</vt:lpstr>
      <vt:lpstr>Office Theme</vt:lpstr>
      <vt:lpstr>class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 Time</vt:lpstr>
      <vt:lpstr>PowerPoint Presentation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Standard Turing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2021-05-20T10:34:27Z</dcterms:created>
  <dcterms:modified xsi:type="dcterms:W3CDTF">2021-05-20T10:34:58Z</dcterms:modified>
</cp:coreProperties>
</file>