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7" r:id="rId7"/>
    <p:sldId id="262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D996-02CF-4BE7-ACC9-6819D88E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637C3-2154-4C2F-9F63-6A150CDC9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1DB2-4ADC-4FD0-B55A-116A2597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7F89-746C-4F51-9060-7FAC284D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C829-8669-4CAE-8A69-4D1BB1F0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546-E1EA-4F82-8CD0-AD893CEE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9078-AB88-47E0-ACB7-34778B32D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74C2-F65D-4A07-B063-62B187C0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C1FA-0DD4-4169-B752-D2637C8E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AD5E-8C9F-4713-BC9A-B1454EC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6135C-0DE9-408A-A740-E55537C24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0356-07F9-4EE0-B098-F0A3C47A7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FA14-C7E5-4F8C-AAFE-5F8FAE73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5919-2CE9-4B7E-BAEB-4E441366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77DA-9789-4DAA-B4D9-80FA6029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AC1-0E8B-40B9-A95F-76A30C6E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E6A9-7807-42A7-ABB2-10AEC695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1A5C-BF64-4313-B6C4-02F17A19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03D4-D0CD-4F46-8861-93F48764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310F-061D-4305-9727-A611F1C0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236D-88D7-4C5C-BC05-76A27BAB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32F9-7B2B-416D-8D5F-671B64B1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E881-04D0-4C4E-AEA1-2841D2E0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5C36-6222-40F5-8495-D836107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C70F-6DB3-40C0-8200-A87BF600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3456-DA49-45BA-B247-3DAC6C8D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31E1-8F98-4E57-ABC6-D8F5B7938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C62EE-5A4B-40A9-A066-2F117716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1B3F-64A3-419C-83F5-8BF12B6B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6DA1-24DC-40F0-B10D-65915990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057C-38ED-43CC-BD67-79183BFE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9D1B-859A-438E-8780-0EA34A9C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5181-D4B0-407A-A52E-B6049374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FCDB-E2D1-4550-80D5-95DD2E541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AEB45-782E-4477-9176-F7986E3E9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39970-475A-4624-B211-0606C8948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2559B-5779-4A5D-9B7C-12C759FA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721C6-D62E-4C52-816B-A8F97708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DF7D8-89E4-46CE-BAF4-0E66CE53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FF3B-F87B-4DA7-9D35-E390BF1A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37B23-DC72-4856-876A-9D8FA1E4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92ECD-47B8-4F55-AF8E-8F132ADF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85B9-63BF-443B-8112-EA4F82C2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76370-BE4A-4BDD-9B1E-57141574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0B68E-EE90-4C44-8906-B2844CF4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DEA0E-EF88-4DCD-9585-140B8178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B61E-6154-42BA-8096-39EC5A6A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C236-0217-4656-9820-EB170223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9577-C128-4C32-97FC-4792E009E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B9B8-010F-4997-821A-5A8046A4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F7CC-9FFF-4486-802F-6D176540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4CE4-ECD6-41A0-930E-8A3A3178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C2EC-4CC4-4C67-AEF2-B5C2A0A4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D0BD-C8F6-4AAB-B537-059BE8F5C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BE35-771E-4A7D-9FA9-4FFFF486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4367-6FA7-4298-BD67-8D6A3FAC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7885D-7744-4FCF-91A9-A5461738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8905-CB07-49EE-8E43-D0D9C0B8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28ECC-92AA-48AE-BD39-61D52CFA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94AC-12E5-4C36-933E-1D14EEEB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A18-A3B0-4F05-BA89-C041D11C5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A45E-DF7F-425A-9F8A-343DD1045776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79B5-428B-43E6-A405-8EC84DEB3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590F-F25B-41C2-8ADB-2497BAD65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D726-4562-46B3-89BF-36849F64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1AAAE2-8587-467B-934A-85797485C905}"/>
              </a:ext>
            </a:extLst>
          </p:cNvPr>
          <p:cNvSpPr txBox="1"/>
          <p:nvPr/>
        </p:nvSpPr>
        <p:spPr>
          <a:xfrm>
            <a:off x="503582" y="265042"/>
            <a:ext cx="455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COUNTING SORT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ED86D-E5E7-4995-A30D-A0F35C9A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56" y="1391479"/>
            <a:ext cx="7505088" cy="468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E3A95D-FA63-4B54-8D0A-91C92D81C6FB}"/>
              </a:ext>
            </a:extLst>
          </p:cNvPr>
          <p:cNvSpPr txBox="1"/>
          <p:nvPr/>
        </p:nvSpPr>
        <p:spPr>
          <a:xfrm>
            <a:off x="503582" y="265042"/>
            <a:ext cx="455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BUCKET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E4630-973B-4D0E-9447-479E8462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27" y="1649997"/>
            <a:ext cx="9330346" cy="32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E3A95D-FA63-4B54-8D0A-91C92D81C6FB}"/>
              </a:ext>
            </a:extLst>
          </p:cNvPr>
          <p:cNvSpPr txBox="1"/>
          <p:nvPr/>
        </p:nvSpPr>
        <p:spPr>
          <a:xfrm>
            <a:off x="503582" y="265042"/>
            <a:ext cx="455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BUCKET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47411-459B-4D7A-B14F-9C5A0547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90" y="1316176"/>
            <a:ext cx="6393510" cy="50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BF40E-8A3B-48C8-ABA7-8CF8102D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15" y="378930"/>
            <a:ext cx="5219700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B92B5-42C6-4906-A884-6613579C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17" y="1599993"/>
            <a:ext cx="5440398" cy="467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67DDF-3F3E-4416-831E-7F9C6866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184" y="2621653"/>
            <a:ext cx="6944053" cy="1857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54D07-5CBD-4848-A575-02F9D3278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529" y="4763535"/>
            <a:ext cx="6890708" cy="1857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020CC3-CB48-48AB-A39A-1E5D9F995D31}"/>
              </a:ext>
            </a:extLst>
          </p:cNvPr>
          <p:cNvSpPr txBox="1"/>
          <p:nvPr/>
        </p:nvSpPr>
        <p:spPr>
          <a:xfrm>
            <a:off x="106017" y="4140"/>
            <a:ext cx="351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27043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B62ED-FFAF-454D-8FEB-EEFAB816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50" y="321158"/>
            <a:ext cx="6421997" cy="2098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BC9CD5-9BD5-4804-AC01-B73B3FEC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49" y="2671762"/>
            <a:ext cx="6421997" cy="167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94238-1622-4B57-9C82-AD255AF21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549" y="4597811"/>
            <a:ext cx="6421997" cy="215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86B80-D9DB-4C67-9B51-55F8311EA4AD}"/>
              </a:ext>
            </a:extLst>
          </p:cNvPr>
          <p:cNvSpPr txBox="1"/>
          <p:nvPr/>
        </p:nvSpPr>
        <p:spPr>
          <a:xfrm>
            <a:off x="0" y="0"/>
            <a:ext cx="266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424940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40D7F-3508-455A-8BF8-EC6D4261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27" y="238125"/>
            <a:ext cx="9086850" cy="638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4916A-95CF-47A8-AAE6-6E136E5DA6C5}"/>
              </a:ext>
            </a:extLst>
          </p:cNvPr>
          <p:cNvSpPr txBox="1"/>
          <p:nvPr/>
        </p:nvSpPr>
        <p:spPr>
          <a:xfrm>
            <a:off x="0" y="0"/>
            <a:ext cx="3246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18609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B2AE8-CC20-4E88-BF6E-DC7A4BF27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8" t="10222" r="9021" b="5099"/>
          <a:stretch/>
        </p:blipFill>
        <p:spPr>
          <a:xfrm>
            <a:off x="1908314" y="600164"/>
            <a:ext cx="10058400" cy="5804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7DA73-C77B-4474-8F90-D42DE30FF268}"/>
              </a:ext>
            </a:extLst>
          </p:cNvPr>
          <p:cNvSpPr txBox="1"/>
          <p:nvPr/>
        </p:nvSpPr>
        <p:spPr>
          <a:xfrm>
            <a:off x="13252" y="0"/>
            <a:ext cx="2266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52481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7DA73-C77B-4474-8F90-D42DE30FF268}"/>
              </a:ext>
            </a:extLst>
          </p:cNvPr>
          <p:cNvSpPr txBox="1"/>
          <p:nvPr/>
        </p:nvSpPr>
        <p:spPr>
          <a:xfrm>
            <a:off x="13252" y="0"/>
            <a:ext cx="2266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COUNTING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CBEDD-FB73-4A17-BC5A-2199598D3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" t="9230" r="1466" b="26153"/>
          <a:stretch/>
        </p:blipFill>
        <p:spPr>
          <a:xfrm>
            <a:off x="940904" y="2239617"/>
            <a:ext cx="10310192" cy="5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F05C8-1160-4A12-A11B-3BA25AE9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74" y="1764609"/>
            <a:ext cx="7748451" cy="2595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6EE11-642B-4A12-BAE5-481A3EAF061B}"/>
              </a:ext>
            </a:extLst>
          </p:cNvPr>
          <p:cNvSpPr txBox="1"/>
          <p:nvPr/>
        </p:nvSpPr>
        <p:spPr>
          <a:xfrm>
            <a:off x="503582" y="265042"/>
            <a:ext cx="455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4122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6EE11-642B-4A12-BAE5-481A3EAF061B}"/>
              </a:ext>
            </a:extLst>
          </p:cNvPr>
          <p:cNvSpPr txBox="1"/>
          <p:nvPr/>
        </p:nvSpPr>
        <p:spPr>
          <a:xfrm>
            <a:off x="503582" y="265042"/>
            <a:ext cx="455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RADIX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AED0D-F012-40A6-89AD-2306C06F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58" y="1881810"/>
            <a:ext cx="8278284" cy="36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6EE11-642B-4A12-BAE5-481A3EAF061B}"/>
              </a:ext>
            </a:extLst>
          </p:cNvPr>
          <p:cNvSpPr txBox="1"/>
          <p:nvPr/>
        </p:nvSpPr>
        <p:spPr>
          <a:xfrm>
            <a:off x="503582" y="265042"/>
            <a:ext cx="455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RADIX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4BE55-1C56-4791-AF7C-E5876AD2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72" y="2695712"/>
            <a:ext cx="7322655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3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u01405</dc:creator>
  <cp:lastModifiedBy>Dr. Fahad Sherwani</cp:lastModifiedBy>
  <cp:revision>15</cp:revision>
  <dcterms:created xsi:type="dcterms:W3CDTF">2020-10-03T04:49:28Z</dcterms:created>
  <dcterms:modified xsi:type="dcterms:W3CDTF">2021-11-05T04:38:01Z</dcterms:modified>
</cp:coreProperties>
</file>