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6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9" r:id="rId21"/>
    <p:sldId id="272" r:id="rId22"/>
    <p:sldId id="273" r:id="rId23"/>
    <p:sldId id="286" r:id="rId24"/>
    <p:sldId id="287" r:id="rId25"/>
    <p:sldId id="288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Jan 20-24</a:t>
            </a:r>
            <a:r>
              <a:rPr lang="en-US" smtClean="0"/>
              <a:t>, </a:t>
            </a:r>
            <a:r>
              <a:rPr lang="en-US" smtClean="0"/>
              <a:t>2019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model is an abstraction of </a:t>
            </a:r>
            <a:r>
              <a:rPr lang="en-US" sz="2800" dirty="0" smtClean="0"/>
              <a:t>something</a:t>
            </a:r>
          </a:p>
          <a:p>
            <a:endParaRPr lang="en-US" sz="2800" dirty="0"/>
          </a:p>
          <a:p>
            <a:r>
              <a:rPr lang="en-US" sz="2800" dirty="0" smtClean="0"/>
              <a:t>Real World Entities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Structure V/S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is</a:t>
            </a:r>
            <a:endParaRPr lang="en-US" dirty="0"/>
          </a:p>
          <a:p>
            <a:pPr>
              <a:defRPr/>
            </a:pPr>
            <a:r>
              <a:rPr lang="en-US" dirty="0"/>
              <a:t>Something tangible (Ali, Car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Something that can be apprehended intellectually (Time, Date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has</a:t>
            </a:r>
            <a:endParaRPr lang="en-US" dirty="0"/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2" y="2561968"/>
            <a:ext cx="7241060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</a:t>
            </a:r>
            <a:r>
              <a:rPr lang="en-US" altLang="en-US" sz="2400" dirty="0" smtClean="0"/>
              <a:t>objects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Data </a:t>
            </a:r>
            <a:r>
              <a:rPr lang="en-US" sz="2800" dirty="0"/>
              <a:t>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Abstraction 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accidental access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95" y="2636108"/>
            <a:ext cx="7702377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17" y="2899719"/>
            <a:ext cx="7743568" cy="28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“Problem </a:t>
            </a:r>
            <a:r>
              <a:rPr lang="en-US" sz="2800" dirty="0"/>
              <a:t>Solving with C++”, 9th edition, Walter </a:t>
            </a:r>
            <a:r>
              <a:rPr lang="en-US" sz="2800" dirty="0" err="1" smtClean="0"/>
              <a:t>Savitch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“C</a:t>
            </a:r>
            <a:r>
              <a:rPr lang="en-US" sz="2800" dirty="0"/>
              <a:t>++ How to Program” </a:t>
            </a:r>
            <a:r>
              <a:rPr lang="en-US" sz="2800" dirty="0" smtClean="0"/>
              <a:t>,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edition, </a:t>
            </a:r>
            <a:r>
              <a:rPr lang="en-US" sz="2800" dirty="0" err="1" smtClean="0"/>
              <a:t>Deitel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err="1" smtClean="0"/>
              <a:t>Deitel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++ </a:t>
            </a:r>
            <a:r>
              <a:rPr lang="en-US" sz="2800" dirty="0"/>
              <a:t>the complete reference, 4th edition - </a:t>
            </a:r>
            <a:r>
              <a:rPr lang="en-US" sz="2800" dirty="0" err="1"/>
              <a:t>herbert</a:t>
            </a:r>
            <a:r>
              <a:rPr lang="en-US" sz="2800" dirty="0"/>
              <a:t> </a:t>
            </a:r>
            <a:r>
              <a:rPr lang="en-US" sz="2800" dirty="0" err="1" smtClean="0"/>
              <a:t>schildt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Compiler: VS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Marks Distribution (Assessments / Grading)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319" y="2833815"/>
            <a:ext cx="5173361" cy="29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endParaRPr lang="en-US" dirty="0"/>
          </a:p>
          <a:p>
            <a:r>
              <a:rPr lang="en-US" dirty="0" smtClean="0"/>
              <a:t>2- Procedural</a:t>
            </a:r>
          </a:p>
          <a:p>
            <a:endParaRPr lang="en-US" dirty="0"/>
          </a:p>
          <a:p>
            <a:r>
              <a:rPr lang="en-US" dirty="0" smtClean="0"/>
              <a:t>3- 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1223</TotalTime>
  <Words>597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方正舒体</vt:lpstr>
      <vt:lpstr>Garamond</vt:lpstr>
      <vt:lpstr>Times New Roman</vt:lpstr>
      <vt:lpstr>Trebuchet MS</vt:lpstr>
      <vt:lpstr>Organic</vt:lpstr>
      <vt:lpstr>Object-Oriented Programming (OOP)</vt:lpstr>
      <vt:lpstr>Course Outline</vt:lpstr>
      <vt:lpstr>Course Outline</vt:lpstr>
      <vt:lpstr>Course Outline</vt:lpstr>
      <vt:lpstr>Books</vt:lpstr>
      <vt:lpstr>Marks Distribution (Assessments / Grading)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Ibadullah Shaikh</cp:lastModifiedBy>
  <cp:revision>45</cp:revision>
  <dcterms:created xsi:type="dcterms:W3CDTF">2019-01-21T07:30:30Z</dcterms:created>
  <dcterms:modified xsi:type="dcterms:W3CDTF">2020-02-05T06:39:15Z</dcterms:modified>
</cp:coreProperties>
</file>