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2" r:id="rId4"/>
    <p:sldId id="258" r:id="rId5"/>
    <p:sldId id="266" r:id="rId6"/>
    <p:sldId id="259" r:id="rId7"/>
    <p:sldId id="260" r:id="rId8"/>
    <p:sldId id="261" r:id="rId9"/>
    <p:sldId id="263" r:id="rId10"/>
    <p:sldId id="264" r:id="rId11"/>
    <p:sldId id="267" r:id="rId12"/>
    <p:sldId id="269" r:id="rId13"/>
    <p:sldId id="268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8524B22-3E25-47BE-8949-E65A8E598820}">
          <p14:sldIdLst>
            <p14:sldId id="256"/>
            <p14:sldId id="257"/>
            <p14:sldId id="272"/>
            <p14:sldId id="258"/>
            <p14:sldId id="266"/>
            <p14:sldId id="259"/>
            <p14:sldId id="260"/>
            <p14:sldId id="261"/>
            <p14:sldId id="263"/>
            <p14:sldId id="264"/>
            <p14:sldId id="267"/>
            <p14:sldId id="269"/>
            <p14:sldId id="268"/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16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E9462EF3-3C4F-43EE-ACEE-D4B806740EA3}" type="datetimeFigureOut">
              <a:rPr lang="en-US" dirty="0"/>
              <a:pPr/>
              <a:t>11/24/2017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3B39-165A-4B68-AA5C-581F5336313C}" type="datetimeFigureOut">
              <a:rPr lang="en-US" dirty="0"/>
              <a:t>11/24/2017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C8C57-33F9-4259-AC4F-0E3F5BEC9B94}" type="datetimeFigureOut">
              <a:rPr lang="en-US" dirty="0"/>
              <a:t>11/24/2017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8772B-8FA2-401F-A0A1-A59855EDBC3E}" type="datetimeFigureOut">
              <a:rPr lang="en-US" dirty="0"/>
              <a:t>11/24/2017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D5BDE-5A90-4611-82E9-0FC5746D30C5}" type="datetimeFigureOut">
              <a:rPr lang="en-US" dirty="0"/>
              <a:t>11/24/2017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DA17D-0BEA-4E76-A7FC-F7C188BC48D1}" type="datetimeFigureOut">
              <a:rPr lang="en-US" dirty="0"/>
              <a:t>11/24/2017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9AC7D-18CA-4236-82B9-D75EB1D66EAE}" type="datetimeFigureOut">
              <a:rPr lang="en-US" dirty="0"/>
              <a:t>11/24/2017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300E-C023-45CD-A0BE-EDB7A8C6EA8B}" type="datetimeFigureOut">
              <a:rPr lang="en-US" dirty="0"/>
              <a:t>11/24/2017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20EAD-E369-4933-8469-ED7764B56A1B}" type="datetimeFigureOut">
              <a:rPr lang="en-US" dirty="0"/>
              <a:t>11/24/2017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C0EF2-9919-473B-8215-8616BAF10692}" type="datetimeFigureOut">
              <a:rPr lang="en-US" dirty="0"/>
              <a:t>11/24/2017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472EB-AC54-4713-BFC2-BEB621108C63}" type="datetimeFigureOut">
              <a:rPr lang="en-US" dirty="0"/>
              <a:t>11/24/2017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55A0C-791E-4545-B787-F98AD45CD761}" type="datetimeFigureOut">
              <a:rPr lang="en-US" dirty="0"/>
              <a:t>11/24/2017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36B77-F4F4-4427-AC4F-9A623798AD82}" type="datetimeFigureOut">
              <a:rPr lang="en-US" dirty="0"/>
              <a:t>11/24/2017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E790C-34EB-4565-8437-CACF4CDB7822}" type="datetimeFigureOut">
              <a:rPr lang="en-US" dirty="0"/>
              <a:t>11/24/2017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4C11-22B8-4A4E-8126-B3AF6B948A8E}" type="datetimeFigureOut">
              <a:rPr lang="en-US" dirty="0"/>
              <a:t>11/24/2017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D06B6-C816-4861-964D-15A98395707D}" type="datetimeFigureOut">
              <a:rPr lang="en-US" dirty="0"/>
              <a:t>11/24/2017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1A8AB-EA7C-4B1B-9D73-E2551851FABE}" type="datetimeFigureOut">
              <a:rPr lang="en-US" dirty="0"/>
              <a:t>11/24/2017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90786BE5-D2A3-4BF0-8B30-D7403E61B3DC}" type="datetimeFigureOut">
              <a:rPr lang="en-US" dirty="0"/>
              <a:t>11/24/2017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C315A-FEFC-4D5E-9457-140FE6CE3B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Benazir Bhutto’s Regime</a:t>
            </a:r>
          </a:p>
        </p:txBody>
      </p:sp>
    </p:spTree>
    <p:extLst>
      <p:ext uri="{BB962C8B-B14F-4D97-AF65-F5344CB8AC3E}">
        <p14:creationId xmlns:p14="http://schemas.microsoft.com/office/powerpoint/2010/main" val="12445249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1723F-2320-403E-ABCD-1D8CEEF03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E07331-E318-4C98-AF92-B763ABA338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Elections were held after the resignation of Nawaz And G. I. khan.</a:t>
            </a:r>
          </a:p>
          <a:p>
            <a:r>
              <a:rPr lang="en-US" dirty="0"/>
              <a:t>P. P. P won the elections and by making some alliances they formed a Government.</a:t>
            </a:r>
          </a:p>
          <a:p>
            <a:r>
              <a:rPr lang="en-US" dirty="0"/>
              <a:t>Benazir returns to power on October 19,1993.</a:t>
            </a:r>
          </a:p>
          <a:p>
            <a:r>
              <a:rPr lang="en-US" dirty="0"/>
              <a:t>P. P. P nominated Sardar Farooq </a:t>
            </a:r>
            <a:r>
              <a:rPr lang="en-US" dirty="0" err="1"/>
              <a:t>leghari</a:t>
            </a:r>
            <a:r>
              <a:rPr lang="en-US" dirty="0"/>
              <a:t> in presidential elections. In which he won.</a:t>
            </a:r>
          </a:p>
          <a:p>
            <a:r>
              <a:rPr lang="en-US" dirty="0"/>
              <a:t>Farooq was sworn in as President on November 13, 1993.</a:t>
            </a:r>
          </a:p>
        </p:txBody>
      </p:sp>
    </p:spTree>
    <p:extLst>
      <p:ext uri="{BB962C8B-B14F-4D97-AF65-F5344CB8AC3E}">
        <p14:creationId xmlns:p14="http://schemas.microsoft.com/office/powerpoint/2010/main" val="7398938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2B433-E075-4CB1-8B0E-A0EDF6168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Major developments </a:t>
            </a:r>
            <a:r>
              <a:rPr lang="en-US" dirty="0">
                <a:solidFill>
                  <a:schemeClr val="accent1"/>
                </a:solidFill>
              </a:rPr>
              <a:t>1993-1996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66E9CE-49FA-4BF0-BD7C-9306D71960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Visit of First lady of U.S Hillary Clinton in 1995.</a:t>
            </a:r>
          </a:p>
          <a:p>
            <a:r>
              <a:rPr lang="en-US" dirty="0"/>
              <a:t>This visit changed world’s perspective about Pakistan.</a:t>
            </a:r>
          </a:p>
          <a:p>
            <a:r>
              <a:rPr lang="en-US" dirty="0"/>
              <a:t>Benazir visited U.S in 1994.</a:t>
            </a:r>
          </a:p>
          <a:p>
            <a:r>
              <a:rPr lang="en-US" dirty="0"/>
              <a:t>Brown Amendment was passed in U.S senate because of Benazir’s visit.</a:t>
            </a:r>
          </a:p>
          <a:p>
            <a:r>
              <a:rPr lang="en-US" dirty="0"/>
              <a:t>It helped attract more foreign investors.</a:t>
            </a:r>
          </a:p>
        </p:txBody>
      </p:sp>
    </p:spTree>
    <p:extLst>
      <p:ext uri="{BB962C8B-B14F-4D97-AF65-F5344CB8AC3E}">
        <p14:creationId xmlns:p14="http://schemas.microsoft.com/office/powerpoint/2010/main" val="38950807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4">
            <a:extLst>
              <a:ext uri="{FF2B5EF4-FFF2-40B4-BE49-F238E27FC236}">
                <a16:creationId xmlns:a16="http://schemas.microsoft.com/office/drawing/2014/main" id="{D3314A9B-E24B-463E-B2C4-982A6261F1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4180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65745-4FB8-467C-8097-5E8929ED6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Downfall </a:t>
            </a:r>
            <a:r>
              <a:rPr lang="en-US" dirty="0">
                <a:solidFill>
                  <a:schemeClr val="accent1"/>
                </a:solidFill>
              </a:rPr>
              <a:t>1993-1996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8201B1-FBD7-4A8F-9261-CE24564DD3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things were going good on foreign side but the government was facing serious problems in country.</a:t>
            </a:r>
          </a:p>
          <a:p>
            <a:r>
              <a:rPr lang="en-US" dirty="0"/>
              <a:t>Problems caused by M.Q.M and other parties.</a:t>
            </a:r>
          </a:p>
          <a:p>
            <a:r>
              <a:rPr lang="en-US" dirty="0"/>
              <a:t>Mir Murtaza Bhutto was killed in a mysterious police ambush in 1996.</a:t>
            </a:r>
          </a:p>
          <a:p>
            <a:r>
              <a:rPr lang="en-US" dirty="0"/>
              <a:t>Differences between the Government and President arose.</a:t>
            </a:r>
          </a:p>
          <a:p>
            <a:r>
              <a:rPr lang="en-US" dirty="0" err="1"/>
              <a:t>Leghari</a:t>
            </a:r>
            <a:r>
              <a:rPr lang="en-US" dirty="0"/>
              <a:t> dismissed Benazir on charges of corruption and mismanagement.</a:t>
            </a:r>
          </a:p>
        </p:txBody>
      </p:sp>
    </p:spTree>
    <p:extLst>
      <p:ext uri="{BB962C8B-B14F-4D97-AF65-F5344CB8AC3E}">
        <p14:creationId xmlns:p14="http://schemas.microsoft.com/office/powerpoint/2010/main" val="16433806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4">
            <a:extLst>
              <a:ext uri="{FF2B5EF4-FFF2-40B4-BE49-F238E27FC236}">
                <a16:creationId xmlns:a16="http://schemas.microsoft.com/office/drawing/2014/main" id="{F5F97654-784F-4D1B-974A-CD7AF3CE48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195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C3719-B221-42A8-B575-F69DA0B82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48959-55DB-4754-B142-73F6494120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Death of Shahnawaz Bhutto in 1985.</a:t>
            </a:r>
          </a:p>
          <a:p>
            <a:r>
              <a:rPr lang="en-US" dirty="0"/>
              <a:t>Benazir came Pakistan for his funeral.</a:t>
            </a:r>
          </a:p>
          <a:p>
            <a:r>
              <a:rPr lang="en-US" dirty="0"/>
              <a:t>Thousands of people joined her at the funeral.</a:t>
            </a:r>
          </a:p>
          <a:p>
            <a:r>
              <a:rPr lang="en-US" dirty="0"/>
              <a:t>She was then arrested.</a:t>
            </a:r>
          </a:p>
          <a:p>
            <a:r>
              <a:rPr lang="en-US" dirty="0"/>
              <a:t>A threat for Zia-</a:t>
            </a:r>
            <a:r>
              <a:rPr lang="en-US" dirty="0" err="1"/>
              <a:t>ul</a:t>
            </a:r>
            <a:r>
              <a:rPr lang="en-US" dirty="0"/>
              <a:t>-</a:t>
            </a:r>
            <a:r>
              <a:rPr lang="en-US" dirty="0" err="1"/>
              <a:t>Haq</a:t>
            </a:r>
            <a:r>
              <a:rPr lang="en-US" dirty="0"/>
              <a:t>.</a:t>
            </a:r>
          </a:p>
          <a:p>
            <a:r>
              <a:rPr lang="en-US" dirty="0"/>
              <a:t>Zia dissolved </a:t>
            </a:r>
            <a:r>
              <a:rPr lang="en-US" dirty="0" err="1"/>
              <a:t>Junejo</a:t>
            </a:r>
            <a:r>
              <a:rPr lang="en-US" dirty="0"/>
              <a:t> Government in 1988. And announced that fresh elections will be held.</a:t>
            </a:r>
          </a:p>
          <a:p>
            <a:r>
              <a:rPr lang="en-US" dirty="0"/>
              <a:t>But he died in a plane crash.</a:t>
            </a:r>
          </a:p>
          <a:p>
            <a:r>
              <a:rPr lang="en-US" dirty="0"/>
              <a:t>Presidential powers were then transferred to Chairman of the Senate G. I. Khan.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677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B4977-E330-4107-BE22-27F81573C6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Benazir Government </a:t>
            </a:r>
            <a:r>
              <a:rPr lang="en-US" dirty="0">
                <a:solidFill>
                  <a:srgbClr val="FF0000"/>
                </a:solidFill>
              </a:rPr>
              <a:t>1988-1990</a:t>
            </a:r>
          </a:p>
        </p:txBody>
      </p:sp>
    </p:spTree>
    <p:extLst>
      <p:ext uri="{BB962C8B-B14F-4D97-AF65-F5344CB8AC3E}">
        <p14:creationId xmlns:p14="http://schemas.microsoft.com/office/powerpoint/2010/main" val="590274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A63BC-F09B-481A-A19B-94CF82AF8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Benazir Government </a:t>
            </a:r>
            <a:r>
              <a:rPr lang="en-US" dirty="0">
                <a:solidFill>
                  <a:schemeClr val="accent1"/>
                </a:solidFill>
              </a:rPr>
              <a:t>1988-1990</a:t>
            </a:r>
            <a:r>
              <a:rPr lang="en-US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696D3-4FC8-47D3-B2C5-FA1909FA9E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Elections were held in 1988.</a:t>
            </a:r>
          </a:p>
          <a:p>
            <a:r>
              <a:rPr lang="en-US" dirty="0"/>
              <a:t>P. P. P won 94 seats but with co-operations and alliances they formed a government.</a:t>
            </a:r>
          </a:p>
          <a:p>
            <a:r>
              <a:rPr lang="en-US" dirty="0"/>
              <a:t>President G. I. Khan appointed her as the Prime Minister on the basis of     R. C. O. (The revival of Constitution order).</a:t>
            </a:r>
          </a:p>
          <a:p>
            <a:r>
              <a:rPr lang="en-US" dirty="0"/>
              <a:t>She was sworn in as Prime minister and became the first woman to govern a Islamic state.</a:t>
            </a:r>
          </a:p>
          <a:p>
            <a:r>
              <a:rPr lang="en-US" dirty="0"/>
              <a:t>Then according to the deal with G. I. khan People’s Party voted for G. I. khan in presidential elections.</a:t>
            </a:r>
          </a:p>
        </p:txBody>
      </p:sp>
    </p:spTree>
    <p:extLst>
      <p:ext uri="{BB962C8B-B14F-4D97-AF65-F5344CB8AC3E}">
        <p14:creationId xmlns:p14="http://schemas.microsoft.com/office/powerpoint/2010/main" val="1852309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18613F6-E72B-4413-B867-E754D19CB8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338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623F326-7EF2-42B5-A319-67F845407A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3352" y="2351134"/>
            <a:ext cx="5553075" cy="38195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7918EE2-C13E-48FF-9376-D7A4EAACF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Major developments </a:t>
            </a:r>
            <a:r>
              <a:rPr lang="en-US" dirty="0">
                <a:solidFill>
                  <a:schemeClr val="accent1"/>
                </a:solidFill>
              </a:rPr>
              <a:t>1988-1990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154B8-C583-4E8C-8D35-7F009777E1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655" y="3038475"/>
            <a:ext cx="5107709" cy="3819525"/>
          </a:xfrm>
        </p:spPr>
        <p:txBody>
          <a:bodyPr>
            <a:normAutofit/>
          </a:bodyPr>
          <a:lstStyle/>
          <a:p>
            <a:r>
              <a:rPr lang="en-US" dirty="0"/>
              <a:t>Ban from Student and trade unions was lifted.</a:t>
            </a:r>
          </a:p>
          <a:p>
            <a:r>
              <a:rPr lang="en-US" dirty="0"/>
              <a:t>Benazir’s government hosted 4</a:t>
            </a:r>
            <a:r>
              <a:rPr lang="en-US" baseline="30000" dirty="0"/>
              <a:t>th</a:t>
            </a:r>
            <a:r>
              <a:rPr lang="en-US" dirty="0"/>
              <a:t> SAARC summit conference in 1988.</a:t>
            </a:r>
          </a:p>
          <a:p>
            <a:r>
              <a:rPr lang="en-US" dirty="0"/>
              <a:t>Pakistan and India finalized three peace agreements as a result of this conference</a:t>
            </a:r>
          </a:p>
        </p:txBody>
      </p:sp>
    </p:spTree>
    <p:extLst>
      <p:ext uri="{BB962C8B-B14F-4D97-AF65-F5344CB8AC3E}">
        <p14:creationId xmlns:p14="http://schemas.microsoft.com/office/powerpoint/2010/main" val="1370896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2D954-0427-41B3-983B-86FD27F9F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Downfall </a:t>
            </a:r>
            <a:r>
              <a:rPr lang="en-US" dirty="0">
                <a:solidFill>
                  <a:schemeClr val="accent1"/>
                </a:solidFill>
              </a:rPr>
              <a:t>1988-1990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CEC3DB-B577-45E5-B7EC-C361D3376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Influence of Military in politics.</a:t>
            </a:r>
          </a:p>
          <a:p>
            <a:r>
              <a:rPr lang="en-US" dirty="0"/>
              <a:t>Desertion from A. N. P and M. Q. M.</a:t>
            </a:r>
          </a:p>
          <a:p>
            <a:r>
              <a:rPr lang="en-US" dirty="0"/>
              <a:t>Her government was accused of corruption.</a:t>
            </a:r>
          </a:p>
          <a:p>
            <a:r>
              <a:rPr lang="en-US" dirty="0"/>
              <a:t>President then dismissed her government by exercising his powers according to the 8</a:t>
            </a:r>
            <a:r>
              <a:rPr lang="en-US" baseline="30000" dirty="0"/>
              <a:t>th</a:t>
            </a:r>
            <a:r>
              <a:rPr lang="en-US" dirty="0"/>
              <a:t> Amendment.</a:t>
            </a:r>
          </a:p>
        </p:txBody>
      </p:sp>
    </p:spTree>
    <p:extLst>
      <p:ext uri="{BB962C8B-B14F-4D97-AF65-F5344CB8AC3E}">
        <p14:creationId xmlns:p14="http://schemas.microsoft.com/office/powerpoint/2010/main" val="445806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1E78B-43BB-411A-9E91-F1F3BED109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584969"/>
            <a:ext cx="8825658" cy="2677648"/>
          </a:xfrm>
        </p:spPr>
        <p:txBody>
          <a:bodyPr/>
          <a:lstStyle/>
          <a:p>
            <a:r>
              <a:rPr lang="en-US" dirty="0"/>
              <a:t>Nawaz Era </a:t>
            </a:r>
            <a:r>
              <a:rPr lang="en-US" dirty="0">
                <a:solidFill>
                  <a:schemeClr val="accent1"/>
                </a:solidFill>
              </a:rPr>
              <a:t>1990-1993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CEE542-C5D7-487E-ABCC-78436B2046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3844507"/>
            <a:ext cx="8825658" cy="861420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p. p. p lost the 1990 elections and Nawaz shareef became the prime minister. But after 3 years both Nawaz and g. I . khan resigned due to some serious conflicts. </a:t>
            </a:r>
          </a:p>
        </p:txBody>
      </p:sp>
    </p:spTree>
    <p:extLst>
      <p:ext uri="{BB962C8B-B14F-4D97-AF65-F5344CB8AC3E}">
        <p14:creationId xmlns:p14="http://schemas.microsoft.com/office/powerpoint/2010/main" val="1775336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18C0A-17E6-40E3-87C9-66F2FE83D2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Return of Benazir</a:t>
            </a:r>
            <a:br>
              <a:rPr lang="en-US" dirty="0"/>
            </a:br>
            <a:r>
              <a:rPr lang="en-US" dirty="0">
                <a:solidFill>
                  <a:schemeClr val="accent1"/>
                </a:solidFill>
              </a:rPr>
              <a:t>1993-1996</a:t>
            </a:r>
          </a:p>
        </p:txBody>
      </p:sp>
    </p:spTree>
    <p:extLst>
      <p:ext uri="{BB962C8B-B14F-4D97-AF65-F5344CB8AC3E}">
        <p14:creationId xmlns:p14="http://schemas.microsoft.com/office/powerpoint/2010/main" val="10416010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138</TotalTime>
  <Words>479</Words>
  <Application>Microsoft Office PowerPoint</Application>
  <PresentationFormat>Widescreen</PresentationFormat>
  <Paragraphs>47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Century Gothic</vt:lpstr>
      <vt:lpstr>Wingdings 3</vt:lpstr>
      <vt:lpstr>Ion Boardroom</vt:lpstr>
      <vt:lpstr>Benazir Bhutto’s Regime</vt:lpstr>
      <vt:lpstr>Background:</vt:lpstr>
      <vt:lpstr>Benazir Government 1988-1990</vt:lpstr>
      <vt:lpstr>Benazir Government 1988-1990:</vt:lpstr>
      <vt:lpstr>PowerPoint Presentation</vt:lpstr>
      <vt:lpstr>Major developments 1988-1990</vt:lpstr>
      <vt:lpstr>Downfall 1988-1990</vt:lpstr>
      <vt:lpstr>Nawaz Era 1990-1993</vt:lpstr>
      <vt:lpstr>Return of Benazir 1993-1996</vt:lpstr>
      <vt:lpstr>Introduction</vt:lpstr>
      <vt:lpstr>Major developments 1993-1996</vt:lpstr>
      <vt:lpstr>PowerPoint Presentation</vt:lpstr>
      <vt:lpstr>Downfall 1993-1996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Benazir Bhutto’s Regime</dc:title>
  <dc:creator>Bee zey</dc:creator>
  <cp:lastModifiedBy>Kashif Ahmed</cp:lastModifiedBy>
  <cp:revision>13</cp:revision>
  <dcterms:created xsi:type="dcterms:W3CDTF">2017-11-12T19:40:01Z</dcterms:created>
  <dcterms:modified xsi:type="dcterms:W3CDTF">2017-11-24T06:13:01Z</dcterms:modified>
</cp:coreProperties>
</file>