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24" autoAdjust="0"/>
  </p:normalViewPr>
  <p:slideViewPr>
    <p:cSldViewPr>
      <p:cViewPr varScale="1">
        <p:scale>
          <a:sx n="68" d="100"/>
          <a:sy n="68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C5C8F-ED75-410C-8468-F3A3BC857448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FC47F-92B3-419F-921E-8395E9AA2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FC47F-92B3-419F-921E-8395E9AA246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3DFE-5795-4C39-B77E-2DB368F54861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EF0-8F08-49AC-B746-05AF0E101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3DFE-5795-4C39-B77E-2DB368F54861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EF0-8F08-49AC-B746-05AF0E101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3DFE-5795-4C39-B77E-2DB368F54861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EF0-8F08-49AC-B746-05AF0E101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3DFE-5795-4C39-B77E-2DB368F54861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EF0-8F08-49AC-B746-05AF0E101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3DFE-5795-4C39-B77E-2DB368F54861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EF0-8F08-49AC-B746-05AF0E101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3DFE-5795-4C39-B77E-2DB368F54861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EF0-8F08-49AC-B746-05AF0E101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3DFE-5795-4C39-B77E-2DB368F54861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EF0-8F08-49AC-B746-05AF0E101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3DFE-5795-4C39-B77E-2DB368F54861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EF0-8F08-49AC-B746-05AF0E101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3DFE-5795-4C39-B77E-2DB368F54861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EF0-8F08-49AC-B746-05AF0E101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3DFE-5795-4C39-B77E-2DB368F54861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EF0-8F08-49AC-B746-05AF0E101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3DFE-5795-4C39-B77E-2DB368F54861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EF0-8F08-49AC-B746-05AF0E101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43DFE-5795-4C39-B77E-2DB368F54861}" type="datetimeFigureOut">
              <a:rPr lang="en-US" smtClean="0"/>
              <a:pPr/>
              <a:t>09-Dec-19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0EF0-8F08-49AC-B746-05AF0E1015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066800"/>
            <a:ext cx="7772400" cy="27432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TOPIC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NAWAZ SHARIF 1</a:t>
            </a:r>
            <a:r>
              <a:rPr lang="en-US" b="1" baseline="30000" dirty="0"/>
              <a:t>ST</a:t>
            </a:r>
            <a:r>
              <a:rPr lang="en-US" b="1" dirty="0"/>
              <a:t> TERM</a:t>
            </a:r>
            <a:br>
              <a:rPr lang="en-US" b="1"/>
            </a:br>
            <a:r>
              <a:rPr lang="en-US" b="1"/>
              <a:t>1990-1993</a:t>
            </a:r>
            <a:br>
              <a:rPr lang="en-US" b="1"/>
            </a:br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NAWAZ SHARIF 1</a:t>
            </a:r>
            <a:r>
              <a:rPr lang="en-US" b="1" baseline="30000" dirty="0"/>
              <a:t>ST</a:t>
            </a:r>
            <a:r>
              <a:rPr lang="en-US" b="1" dirty="0"/>
              <a:t> TERM</a:t>
            </a:r>
            <a:br>
              <a:rPr lang="en-US" b="1" dirty="0"/>
            </a:br>
            <a:r>
              <a:rPr lang="en-US" b="1" dirty="0"/>
              <a:t>1990-1993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/>
              <a:t>INTRODUCTION</a:t>
            </a:r>
          </a:p>
          <a:p>
            <a:endParaRPr lang="en-US" sz="3600" b="1" dirty="0"/>
          </a:p>
          <a:p>
            <a:r>
              <a:rPr lang="en-US" sz="3600" b="1" dirty="0"/>
              <a:t>THE NAWAZ SHARIF ERA 1990-1993</a:t>
            </a:r>
          </a:p>
          <a:p>
            <a:endParaRPr lang="en-US" sz="3600" b="1" dirty="0"/>
          </a:p>
          <a:p>
            <a:r>
              <a:rPr lang="en-US" sz="3600" b="1" dirty="0"/>
              <a:t>ACHIVEMENTS IN THIS ERA</a:t>
            </a:r>
          </a:p>
          <a:p>
            <a:pPr>
              <a:buNone/>
            </a:pPr>
            <a:endParaRPr lang="en-US" sz="3600" b="1" dirty="0"/>
          </a:p>
          <a:p>
            <a:r>
              <a:rPr lang="en-US" sz="3600" b="1" dirty="0"/>
              <a:t>WHY NAWAZ SHARIF DISMISED ?</a:t>
            </a: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686800" cy="635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NAWAZ SHARIF ERA 1990-1993</a:t>
            </a:r>
            <a:br>
              <a:rPr lang="en-US" b="1" dirty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686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ACHIVEMENTS IN THIS 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6783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The most important Achievement of NAWAZ Era</a:t>
            </a:r>
          </a:p>
          <a:p>
            <a:pPr>
              <a:buNone/>
            </a:pPr>
            <a:r>
              <a:rPr lang="en-US" b="1" dirty="0"/>
              <a:t>Was “MOTOR WAY” project.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Foreign currency accounts were allowed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• He introduce large scale projects</a:t>
            </a:r>
          </a:p>
          <a:p>
            <a:pPr>
              <a:buNone/>
            </a:pPr>
            <a:r>
              <a:rPr lang="en-US" b="1" dirty="0"/>
              <a:t>1-Gawadar Main Port</a:t>
            </a:r>
          </a:p>
          <a:p>
            <a:pPr>
              <a:buNone/>
            </a:pPr>
            <a:r>
              <a:rPr lang="en-US" b="1" dirty="0"/>
              <a:t>2-Yellow Cab Scheme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In his era he decided to observe the KASHMIR SOLIDARITY DAY on 5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r>
              <a:rPr lang="en-US" b="1" dirty="0" err="1"/>
              <a:t>febuary</a:t>
            </a:r>
            <a:r>
              <a:rPr lang="en-US" b="1" dirty="0"/>
              <a:t> of every year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• He tried to stop smuggling  and illegal weapon but “</a:t>
            </a:r>
            <a:r>
              <a:rPr lang="en-US" b="1" dirty="0" err="1"/>
              <a:t>Kalashankov</a:t>
            </a:r>
            <a:r>
              <a:rPr lang="en-US" b="1" dirty="0"/>
              <a:t> Culture” promoted during in his era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143000"/>
            <a:ext cx="1905001" cy="1435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Zafar U LLAH\Desktop\signature02.jpgf1882697-bde0-4018-9414-0fe10e9ab018Origin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2819400"/>
            <a:ext cx="2175511" cy="1175952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ACHIVEMENTS IN THIS 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Foreign investment increased</a:t>
            </a:r>
          </a:p>
          <a:p>
            <a:r>
              <a:rPr lang="en-US" dirty="0"/>
              <a:t>He took many steps to raise the  KASHMIR</a:t>
            </a:r>
          </a:p>
          <a:p>
            <a:pPr>
              <a:buNone/>
            </a:pPr>
            <a:r>
              <a:rPr lang="en-US" dirty="0"/>
              <a:t>Issue on International forum.</a:t>
            </a:r>
          </a:p>
          <a:p>
            <a:pPr>
              <a:buNone/>
            </a:pPr>
            <a:r>
              <a:rPr lang="en-US" dirty="0"/>
              <a:t>• In his era He extended the membership of ECO(ECONOMIC COOPERATION ORAGNIZATION) to all Central Asian States.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NAWAZ SHARIF DISMISED ?</a:t>
            </a:r>
            <a:br>
              <a:rPr lang="en-US" b="1" dirty="0"/>
            </a:b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52400"/>
            <a:ext cx="8865509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2090</TotalTime>
  <Words>160</Words>
  <Application>Microsoft Office PowerPoint</Application>
  <PresentationFormat>On-screen Show (4:3)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 TOPIC  NAWAZ SHARIF 1ST TERM 1990-1993 </vt:lpstr>
      <vt:lpstr>NAWAZ SHARIF 1ST TERM 1990-1993</vt:lpstr>
      <vt:lpstr>INTRODUCTION</vt:lpstr>
      <vt:lpstr>THE NAWAZ SHARIF ERA 1990-1993 </vt:lpstr>
      <vt:lpstr>ACHIVEMENTS IN THIS ERA</vt:lpstr>
      <vt:lpstr>ACHIVEMENTS IN THIS ERA</vt:lpstr>
      <vt:lpstr>WHY NAWAZ SHARIF DISMISED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NAWAZ SHARIF 1ST TERM 1990-1993</dc:title>
  <dc:creator>Zafar U LLAH</dc:creator>
  <cp:lastModifiedBy>Kashif Ahmed</cp:lastModifiedBy>
  <cp:revision>77</cp:revision>
  <dcterms:created xsi:type="dcterms:W3CDTF">2017-11-09T13:48:01Z</dcterms:created>
  <dcterms:modified xsi:type="dcterms:W3CDTF">2019-12-09T10:28:45Z</dcterms:modified>
</cp:coreProperties>
</file>