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81DA78-2B62-43B6-90F8-754CBDB5A9EF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8ABF2D2-63E5-493C-B4CE-88DBFD65A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THE RULE OF NAWAZ</a:t>
            </a:r>
            <a:br>
              <a:rPr lang="en-US" sz="6000" dirty="0"/>
            </a:br>
            <a:r>
              <a:rPr lang="en-US" sz="6000" dirty="0"/>
              <a:t>SHARIF</a:t>
            </a:r>
            <a:br>
              <a:rPr lang="en-US" sz="6000" dirty="0"/>
            </a:br>
            <a:r>
              <a:rPr lang="en-US" sz="6000" dirty="0"/>
              <a:t>(1997-1999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Nawaz Sharif returns to Power, 1997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 February 1997 elections Nawaz Sharif’s party won the largest number of seats and became PM</a:t>
            </a:r>
          </a:p>
          <a:p>
            <a:r>
              <a:rPr lang="en-US" b="1" dirty="0" err="1"/>
              <a:t>Farooq</a:t>
            </a:r>
            <a:r>
              <a:rPr lang="en-US" b="1" dirty="0"/>
              <a:t> </a:t>
            </a:r>
            <a:r>
              <a:rPr lang="en-US" b="1" dirty="0" err="1"/>
              <a:t>Laghari</a:t>
            </a:r>
            <a:r>
              <a:rPr lang="en-US" b="1" dirty="0"/>
              <a:t> tried his best to remove his government but failed which led him to resign from Presidential office</a:t>
            </a:r>
          </a:p>
          <a:p>
            <a:r>
              <a:rPr lang="en-US" b="1" dirty="0"/>
              <a:t>Nawaz Sharif succeeded in passing 13</a:t>
            </a:r>
            <a:r>
              <a:rPr lang="en-US" b="1" baseline="30000" dirty="0"/>
              <a:t>th</a:t>
            </a:r>
            <a:r>
              <a:rPr lang="en-US" b="1" dirty="0"/>
              <a:t> and 14</a:t>
            </a:r>
            <a:r>
              <a:rPr lang="en-US" b="1" baseline="30000" dirty="0"/>
              <a:t>th</a:t>
            </a:r>
            <a:r>
              <a:rPr lang="en-US" b="1" dirty="0"/>
              <a:t> amendments: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	13</a:t>
            </a:r>
            <a:r>
              <a:rPr lang="en-US" b="1" baseline="30000" dirty="0"/>
              <a:t>th</a:t>
            </a:r>
            <a:r>
              <a:rPr lang="en-US" b="1" dirty="0"/>
              <a:t> curtailing presidential power to dismiss 	PM and NA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	14</a:t>
            </a:r>
            <a:r>
              <a:rPr lang="en-US" b="1" baseline="30000" dirty="0"/>
              <a:t>th</a:t>
            </a:r>
            <a:r>
              <a:rPr lang="en-US" b="1" dirty="0"/>
              <a:t> prevented floor crossing   </a:t>
            </a:r>
          </a:p>
        </p:txBody>
      </p:sp>
    </p:spTree>
    <p:extLst>
      <p:ext uri="{BB962C8B-B14F-4D97-AF65-F5344CB8AC3E}">
        <p14:creationId xmlns:p14="http://schemas.microsoft.com/office/powerpoint/2010/main" val="23973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1997 Pakistan with US, Saudi Arab and UAE recognized Taliban regime in Afghanistan</a:t>
            </a:r>
          </a:p>
          <a:p>
            <a:r>
              <a:rPr lang="en-US" b="1" dirty="0"/>
              <a:t>In 1998 May 25</a:t>
            </a:r>
            <a:r>
              <a:rPr lang="en-US" b="1" baseline="30000" dirty="0"/>
              <a:t>th</a:t>
            </a:r>
            <a:r>
              <a:rPr lang="en-US" b="1" dirty="0"/>
              <a:t> India conducted nuclear tests and tried to occupy Azad Kashmir</a:t>
            </a:r>
          </a:p>
          <a:p>
            <a:r>
              <a:rPr lang="en-US" b="1" dirty="0"/>
              <a:t>Pakistan responded on May 28</a:t>
            </a:r>
            <a:r>
              <a:rPr lang="en-US" b="1" baseline="30000" dirty="0"/>
              <a:t>th</a:t>
            </a:r>
            <a:r>
              <a:rPr lang="en-US" b="1" dirty="0"/>
              <a:t> 1998 the nuclear tests</a:t>
            </a:r>
          </a:p>
        </p:txBody>
      </p:sp>
    </p:spTree>
    <p:extLst>
      <p:ext uri="{BB962C8B-B14F-4D97-AF65-F5344CB8AC3E}">
        <p14:creationId xmlns:p14="http://schemas.microsoft.com/office/powerpoint/2010/main" val="364299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 WITH SUPREME</a:t>
            </a:r>
            <a:br>
              <a:rPr lang="en-US" dirty="0"/>
            </a:br>
            <a:r>
              <a:rPr lang="en-US" dirty="0"/>
              <a:t>COURT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The power of a supreme court set of a</a:t>
            </a:r>
          </a:p>
          <a:p>
            <a:pPr>
              <a:buNone/>
            </a:pPr>
            <a:r>
              <a:rPr lang="en-US" dirty="0"/>
              <a:t>    long lasting consequences 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Nawaz</a:t>
            </a:r>
            <a:r>
              <a:rPr lang="en-US" dirty="0"/>
              <a:t> Sharif was wanted to reduce</a:t>
            </a:r>
          </a:p>
          <a:p>
            <a:pPr>
              <a:buNone/>
            </a:pPr>
            <a:r>
              <a:rPr lang="en-US" dirty="0"/>
              <a:t>    the number of judges in supreme court.</a:t>
            </a:r>
          </a:p>
          <a:p>
            <a:pPr>
              <a:buNone/>
            </a:pPr>
            <a:r>
              <a:rPr lang="en-US" dirty="0"/>
              <a:t>• The chief justice asked support from</a:t>
            </a:r>
          </a:p>
          <a:p>
            <a:pPr>
              <a:buNone/>
            </a:pPr>
            <a:r>
              <a:rPr lang="en-US" dirty="0"/>
              <a:t>     president.</a:t>
            </a:r>
          </a:p>
          <a:p>
            <a:pPr>
              <a:buNone/>
            </a:pPr>
            <a:r>
              <a:rPr lang="en-US" dirty="0"/>
              <a:t>• Attack on supreme court by </a:t>
            </a:r>
            <a:r>
              <a:rPr lang="en-US" dirty="0" err="1"/>
              <a:t>Nawaz</a:t>
            </a:r>
            <a:endParaRPr lang="en-US" dirty="0"/>
          </a:p>
          <a:p>
            <a:pPr>
              <a:buNone/>
            </a:pPr>
            <a:r>
              <a:rPr lang="en-US" dirty="0"/>
              <a:t>    Sharif  supporters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constitution.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• The controversial amendments to the constitution were agreed by</a:t>
            </a:r>
          </a:p>
          <a:p>
            <a:pPr>
              <a:buNone/>
            </a:pPr>
            <a:r>
              <a:rPr lang="en-US" dirty="0"/>
              <a:t>     the national assembly.</a:t>
            </a:r>
          </a:p>
          <a:p>
            <a:pPr>
              <a:buNone/>
            </a:pPr>
            <a:r>
              <a:rPr lang="en-US" dirty="0"/>
              <a:t>• 13th amendment took away from the president the power to dissolve</a:t>
            </a:r>
          </a:p>
          <a:p>
            <a:pPr>
              <a:buNone/>
            </a:pPr>
            <a:r>
              <a:rPr lang="en-US" dirty="0"/>
              <a:t>    the assembly without being advised to by the prime minster.</a:t>
            </a:r>
          </a:p>
          <a:p>
            <a:pPr>
              <a:buNone/>
            </a:pPr>
            <a:r>
              <a:rPr lang="en-US" dirty="0"/>
              <a:t>• 14 amendment made it unlawful for members to the assembly to</a:t>
            </a:r>
          </a:p>
          <a:p>
            <a:pPr>
              <a:buNone/>
            </a:pPr>
            <a:r>
              <a:rPr lang="en-US" dirty="0"/>
              <a:t>    change the parties.</a:t>
            </a:r>
          </a:p>
          <a:p>
            <a:pPr>
              <a:buNone/>
            </a:pPr>
            <a:r>
              <a:rPr lang="en-US" dirty="0"/>
              <a:t>• 15 amendment know as </a:t>
            </a:r>
            <a:r>
              <a:rPr lang="en-US" dirty="0" err="1"/>
              <a:t>Shariat</a:t>
            </a:r>
            <a:r>
              <a:rPr lang="en-US" dirty="0"/>
              <a:t> Bill gave all authority for enforcing</a:t>
            </a:r>
          </a:p>
          <a:p>
            <a:pPr>
              <a:buNone/>
            </a:pPr>
            <a:r>
              <a:rPr lang="en-US" dirty="0"/>
              <a:t>    religious laws to the Prime Minster 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Nawaz</a:t>
            </a:r>
            <a:r>
              <a:rPr lang="en-US" dirty="0"/>
              <a:t> Sharif had made the office of Prime Minster more powerful</a:t>
            </a:r>
          </a:p>
          <a:p>
            <a:pPr>
              <a:buNone/>
            </a:pPr>
            <a:r>
              <a:rPr lang="en-US" dirty="0"/>
              <a:t>    and secure with these constitutional changes.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PAKISTAN AS A NUCLEAR POWER AND SANCTIONS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• The loss of east Pakistan and defeated by India and</a:t>
            </a:r>
          </a:p>
          <a:p>
            <a:pPr>
              <a:buNone/>
            </a:pPr>
            <a:r>
              <a:rPr lang="en-US" dirty="0"/>
              <a:t>    prompted Pakistan to develop nuclear weapons.</a:t>
            </a:r>
          </a:p>
          <a:p>
            <a:pPr>
              <a:buNone/>
            </a:pPr>
            <a:r>
              <a:rPr lang="en-US" dirty="0"/>
              <a:t>• Pakistan research was carried out by Dr.A.Q Khan</a:t>
            </a:r>
          </a:p>
          <a:p>
            <a:pPr>
              <a:buNone/>
            </a:pPr>
            <a:r>
              <a:rPr lang="en-US" dirty="0"/>
              <a:t>• The US government and EU opposed the</a:t>
            </a:r>
          </a:p>
          <a:p>
            <a:pPr>
              <a:buNone/>
            </a:pPr>
            <a:r>
              <a:rPr lang="en-US" dirty="0"/>
              <a:t>    development the nuclear program and imposed</a:t>
            </a:r>
          </a:p>
          <a:p>
            <a:pPr>
              <a:buNone/>
            </a:pPr>
            <a:r>
              <a:rPr lang="en-US" dirty="0"/>
              <a:t>    sanctions on aid and trade transaction on Pakistan.</a:t>
            </a:r>
          </a:p>
          <a:p>
            <a:pPr>
              <a:buNone/>
            </a:pPr>
            <a:r>
              <a:rPr lang="en-US" dirty="0"/>
              <a:t>• In spite of US Pressure Pakistan didn’t signed the</a:t>
            </a:r>
          </a:p>
          <a:p>
            <a:pPr>
              <a:buNone/>
            </a:pPr>
            <a:r>
              <a:rPr lang="en-US" dirty="0"/>
              <a:t>    non-proliferation treaty (NPT). Because of India’s</a:t>
            </a:r>
          </a:p>
          <a:p>
            <a:pPr>
              <a:buNone/>
            </a:pPr>
            <a:r>
              <a:rPr lang="en-US" dirty="0"/>
              <a:t>    refusal to do so.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CLASHES IN KASHMIR AND KARGIL  WAR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By 1999 after death of thousands of kashmirnis,</a:t>
            </a:r>
          </a:p>
          <a:p>
            <a:pPr>
              <a:buNone/>
            </a:pPr>
            <a:r>
              <a:rPr lang="en-US" dirty="0"/>
              <a:t>    Pakistan and India appeared again to be on the brink of war.</a:t>
            </a:r>
          </a:p>
          <a:p>
            <a:pPr>
              <a:buNone/>
            </a:pPr>
            <a:r>
              <a:rPr lang="en-US" dirty="0"/>
              <a:t>• In 1999 Pakistan troops tried to gain control of </a:t>
            </a:r>
            <a:r>
              <a:rPr lang="en-US" dirty="0" err="1"/>
              <a:t>kargil</a:t>
            </a:r>
            <a:r>
              <a:rPr lang="en-US" dirty="0"/>
              <a:t> region of Kashmir.</a:t>
            </a:r>
          </a:p>
          <a:p>
            <a:pPr>
              <a:buNone/>
            </a:pPr>
            <a:r>
              <a:rPr lang="en-US" dirty="0"/>
              <a:t>• The fighters, they said, were Kashmiri “Freedom fighter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IMPOSITION OF MILITARY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/>
              <a:t>• Sharif seemed to be hanging on to power by</a:t>
            </a:r>
          </a:p>
          <a:p>
            <a:pPr algn="just">
              <a:buNone/>
            </a:pPr>
            <a:r>
              <a:rPr lang="en-US" dirty="0"/>
              <a:t>    just a thread and other events made the</a:t>
            </a:r>
          </a:p>
          <a:p>
            <a:pPr algn="just">
              <a:buNone/>
            </a:pPr>
            <a:r>
              <a:rPr lang="en-US" dirty="0"/>
              <a:t>   situation even more precarious.</a:t>
            </a:r>
          </a:p>
          <a:p>
            <a:pPr algn="just">
              <a:buNone/>
            </a:pPr>
            <a:r>
              <a:rPr lang="en-US" dirty="0"/>
              <a:t>• Sharif feared a coup led by General</a:t>
            </a:r>
          </a:p>
          <a:p>
            <a:pPr algn="just">
              <a:buNone/>
            </a:pPr>
            <a:r>
              <a:rPr lang="en-US" dirty="0"/>
              <a:t>    Musharraf and decide to replace him.</a:t>
            </a:r>
          </a:p>
          <a:p>
            <a:pPr algn="just">
              <a:buNone/>
            </a:pPr>
            <a:r>
              <a:rPr lang="en-US" dirty="0"/>
              <a:t>• When Musharraf returned from a visit to Sri</a:t>
            </a:r>
          </a:p>
          <a:p>
            <a:pPr algn="just">
              <a:buNone/>
            </a:pPr>
            <a:r>
              <a:rPr lang="en-US" dirty="0"/>
              <a:t>    Lanka on 12 October 1999,Sharif ordered the</a:t>
            </a:r>
          </a:p>
          <a:p>
            <a:pPr algn="just">
              <a:buNone/>
            </a:pPr>
            <a:r>
              <a:rPr lang="en-US" dirty="0"/>
              <a:t>    Civil Aviation Authority not to give permission</a:t>
            </a:r>
          </a:p>
          <a:p>
            <a:pPr algn="just">
              <a:buNone/>
            </a:pPr>
            <a:r>
              <a:rPr lang="en-US" dirty="0"/>
              <a:t>    for his plane to land .</a:t>
            </a:r>
          </a:p>
          <a:p>
            <a:pPr algn="just">
              <a:buNone/>
            </a:pPr>
            <a:r>
              <a:rPr lang="en-US" dirty="0"/>
              <a:t>• He appointed the head of ISI as the new</a:t>
            </a:r>
          </a:p>
          <a:p>
            <a:pPr algn="just">
              <a:buNone/>
            </a:pPr>
            <a:r>
              <a:rPr lang="en-US" dirty="0"/>
              <a:t>    Chief of army . The army refused to accept</a:t>
            </a:r>
          </a:p>
          <a:p>
            <a:pPr algn="just">
              <a:buNone/>
            </a:pPr>
            <a:r>
              <a:rPr lang="en-US" dirty="0"/>
              <a:t>   this appointment .It took over Karachi airport</a:t>
            </a:r>
          </a:p>
          <a:p>
            <a:pPr algn="just">
              <a:buNone/>
            </a:pPr>
            <a:r>
              <a:rPr lang="en-US" dirty="0"/>
              <a:t>   and allowed Musharraf  plane to land.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</TotalTime>
  <Words>538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Book Antiqua</vt:lpstr>
      <vt:lpstr>Lucida Sans</vt:lpstr>
      <vt:lpstr>Wingdings</vt:lpstr>
      <vt:lpstr>Wingdings 2</vt:lpstr>
      <vt:lpstr>Wingdings 3</vt:lpstr>
      <vt:lpstr>Apex</vt:lpstr>
      <vt:lpstr>THE RULE OF NAWAZ SHARIF (1997-1999)</vt:lpstr>
      <vt:lpstr>Nawaz Sharif returns to Power, 1997 </vt:lpstr>
      <vt:lpstr>PowerPoint Presentation</vt:lpstr>
      <vt:lpstr>ARGUMENT WITH SUPREME COURT</vt:lpstr>
      <vt:lpstr>Changes to the constitution.</vt:lpstr>
      <vt:lpstr>PAKISTAN AS A NUCLEAR POWER AND SANCTIONS </vt:lpstr>
      <vt:lpstr>CLASHES IN KASHMIR AND KARGIL  WAR  </vt:lpstr>
      <vt:lpstr>IMPOSITION OF MILITARY RULE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RULE OF NAWAZ SHARIF (1997-1999)</dc:title>
  <dc:creator>k172363</dc:creator>
  <cp:lastModifiedBy>Kashif Ahmed</cp:lastModifiedBy>
  <cp:revision>9</cp:revision>
  <dcterms:created xsi:type="dcterms:W3CDTF">2017-11-13T09:41:40Z</dcterms:created>
  <dcterms:modified xsi:type="dcterms:W3CDTF">2019-12-09T10:27:51Z</dcterms:modified>
</cp:coreProperties>
</file>