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F5FF275-E038-4FC3-8F97-B910DA794BA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8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42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82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7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9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0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3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3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4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3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5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Zombie Killer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3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280159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Zombie Killer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3134529"/>
            <a:ext cx="10353762" cy="244331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project is a 2D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runner-game,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written with help of the Phaser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framework. In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game you need kill zombies and pick coins. If u can reach a finish line u will win!</a:t>
            </a:r>
            <a:endParaRPr lang="ru-RU" sz="3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804160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Game tutorial</a:t>
            </a:r>
            <a:endParaRPr lang="ru-RU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43995" y="682501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arrow keys for moving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74" y="2015793"/>
            <a:ext cx="1719334" cy="2264283"/>
          </a:xfr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51" y="2031957"/>
            <a:ext cx="1694749" cy="223190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74" y="4236830"/>
            <a:ext cx="1642873" cy="200707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51" y="4260314"/>
            <a:ext cx="1623620" cy="198355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46" y="3556052"/>
            <a:ext cx="2336508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61" y="2897524"/>
            <a:ext cx="2199339" cy="28475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897524"/>
            <a:ext cx="2199339" cy="28475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49958" y="960120"/>
            <a:ext cx="5855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spacebar for shooting</a:t>
            </a:r>
            <a:endParaRPr lang="ru-RU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76" y="3927655"/>
            <a:ext cx="2184127" cy="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13795" y="2682240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Let’s play a little?</a:t>
            </a:r>
            <a:endParaRPr lang="ru-RU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8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Zombies are following player code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14" y="1580050"/>
            <a:ext cx="6809524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8115" y="3032760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Thanks for watching</a:t>
            </a:r>
            <a:endParaRPr lang="ru-RU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97</TotalTime>
  <Words>65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Algerian</vt:lpstr>
      <vt:lpstr>Calisto MT</vt:lpstr>
      <vt:lpstr>Trebuchet MS</vt:lpstr>
      <vt:lpstr>Wingdings 2</vt:lpstr>
      <vt:lpstr>Грифель</vt:lpstr>
      <vt:lpstr>Zombie Killer</vt:lpstr>
      <vt:lpstr>Zombie Killer</vt:lpstr>
      <vt:lpstr>Game tutorial</vt:lpstr>
      <vt:lpstr>Use arrow keys for moving</vt:lpstr>
      <vt:lpstr>Презентация PowerPoint</vt:lpstr>
      <vt:lpstr>Let’s play a little?</vt:lpstr>
      <vt:lpstr>Zombies are following player code</vt:lpstr>
      <vt:lpstr>Thanks for watching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Killer</dc:title>
  <dc:creator>RePack by Diakov</dc:creator>
  <cp:lastModifiedBy>RePack by Diakov</cp:lastModifiedBy>
  <cp:revision>10</cp:revision>
  <dcterms:created xsi:type="dcterms:W3CDTF">2017-12-20T13:50:35Z</dcterms:created>
  <dcterms:modified xsi:type="dcterms:W3CDTF">2017-12-20T15:28:32Z</dcterms:modified>
</cp:coreProperties>
</file>