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35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2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1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5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3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4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5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8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65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0992-3FA7-4065-9D84-440BF5CC1A3D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B341-D711-4C42-90C4-8BFF9A2308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1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243285"/>
            <a:ext cx="12190476" cy="637142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21867" y="0"/>
            <a:ext cx="6569371" cy="28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20962" y="598021"/>
            <a:ext cx="5473172" cy="2737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s://lh4.googleusercontent.com/eO7YYkG6pR2yBfIgGgoH8PzD-hf22mi2C_5qr5m0IB-SEI9mFDpO0okFZMAIrJd5mreoVeAFABAddWWx9fsjENZHcTSrZMiDGePYH8XM_FCOXp-Zpnf37P-Y8S9664iNKqF1Zomiv6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61" y="243285"/>
            <a:ext cx="56102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596125" y="3988891"/>
            <a:ext cx="5473172" cy="2737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3" t="41097" b="13457"/>
          <a:stretch/>
        </p:blipFill>
        <p:spPr>
          <a:xfrm>
            <a:off x="8090726" y="1762590"/>
            <a:ext cx="3978571" cy="2895600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V="1">
            <a:off x="2620962" y="1049867"/>
            <a:ext cx="3039719" cy="2285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620962" y="3279713"/>
            <a:ext cx="3305705" cy="5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8191035" y="3763837"/>
            <a:ext cx="1090495" cy="48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8191035" y="1858112"/>
            <a:ext cx="1090495" cy="4865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8191035" y="2754389"/>
            <a:ext cx="1090495" cy="486500"/>
          </a:xfrm>
          <a:prstGeom prst="roundRect">
            <a:avLst/>
          </a:prstGeom>
          <a:solidFill>
            <a:srgbClr val="F86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480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Gobierno de Navarra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D127022</dc:creator>
  <cp:lastModifiedBy>D127022</cp:lastModifiedBy>
  <cp:revision>1</cp:revision>
  <dcterms:created xsi:type="dcterms:W3CDTF">2023-03-21T09:17:09Z</dcterms:created>
  <dcterms:modified xsi:type="dcterms:W3CDTF">2023-03-21T09:19:09Z</dcterms:modified>
</cp:coreProperties>
</file>