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Bardena Milenia-Minería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2022-10-27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¿Minería?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…descubrir patrones (…) enterrados en grandes volúmenes de datos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Tres ejemplos de minería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Minería en la prescripción de fármacos.</a:t>
            </a:r>
          </a:p>
          <a:p>
            <a:pPr lvl="0"/>
            <a:r>
              <a:rPr/>
              <a:t>Minería del proceso asistencial</a:t>
            </a:r>
          </a:p>
          <a:p>
            <a:pPr lvl="0"/>
            <a:r>
              <a:rPr/>
              <a:t>Minería de la multimorbilidad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(evLog5_DM2)</a:t>
            </a:r>
          </a:p>
          <a:p>
            <a:pPr lvl="0" indent="0">
              <a:buNone/>
            </a:pPr>
            <a:r>
              <a:rPr>
                <a:latin typeface="Courier"/>
              </a:rPr>
              <a:t>## Number of events:  438468
## Number of cases:  32522
## Number of traces:  19662
## Number of distinct activities:  10
## Average trace length:  13.4822
## 
## Start eventlog:  2012-01-01
## End eventlog:  2016-12-31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ID            fecha_citaAE_start               tipo_citaAE       
##  Length:438468      Min.   :2012-01-01 00:00:00.00   Length:438468     
##  Class :character   1st Qu.:2013-02-28 00:00:00.00   Class :character  
##  Mode  :character   Median :2014-06-02 00:00:00.00   Mode  :character  
##                     Mean   :2014-06-13 05:02:13.58                     
##                     3rd Qu.:2015-09-25 00:00:00.00                     
##                     Max.   :2016-12-31 00:00:00.00                     
##  especialidadAE     DM_type         status          activity_instance
##  Length:438468      DM2:438468   Length:438468      Min.   :     1   
##  Class :character   DM1:     0   Class :character   1st Qu.: 84002   
##  Mode  :character                Mode  :character   Median :167776   
##                                                     Mean   :167824   
##                                                     3rd Qu.:251827   
##                                                     Max.   :335598   
##  resource           .order      
##  Mode:logical   Min.   :     1  
##  NA's:438468    1st Qu.:109618  
##                 Median :219235  
##                 Mean   :219235  
##                 3rd Qu.:328851  
##                 Max.   :438468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10 procesos asistenciales más frecuentes en DM1</a:t>
            </a:r>
          </a:p>
        </p:txBody>
      </p:sp>
      <p:pic>
        <p:nvPicPr>
          <p:cNvPr descr="w_files/figure-pptx/proceso%20DM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10 procesos asistenciales más frecuentes en DM2</a:t>
            </a:r>
          </a:p>
        </p:txBody>
      </p:sp>
      <p:pic>
        <p:nvPicPr>
          <p:cNvPr descr="w_files/figure-pptx/proceso%20DM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qué especialidad llegan los pacientes DM1</a:t>
            </a:r>
          </a:p>
        </p:txBody>
      </p:sp>
      <p:pic>
        <p:nvPicPr>
          <p:cNvPr descr="w_files/figure-pptx/origen%20y%20destino%20DM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qué especialidad llegan los pacientes DM2</a:t>
            </a:r>
          </a:p>
        </p:txBody>
      </p:sp>
      <p:pic>
        <p:nvPicPr>
          <p:cNvPr descr="w_files/figure-pptx/origen%20y%20destino%20DM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w_files/figure-pptx/animac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8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Bardena Milenia-Minería</dc:title>
  <dc:creator/>
  <cp:keywords/>
  <dcterms:created xsi:type="dcterms:W3CDTF">2022-10-27T12:04:26Z</dcterms:created>
  <dcterms:modified xsi:type="dcterms:W3CDTF">2022-10-27T12:04:26Z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2022-10-27</vt:lpwstr>
  </property>
  <property fmtid="{D5CDD505-2E9C-101B-9397-08002B2CF9AE}" pid="3" name="output">
    <vt:lpwstr>powerpoint_presentation</vt:lpwstr>
  </property>
</Properties>
</file>