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B950-1F88-495B-B3EC-F076D4E17F56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E1B-F821-4C05-9C77-C81DF14C6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4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B950-1F88-495B-B3EC-F076D4E17F56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E1B-F821-4C05-9C77-C81DF14C6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0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B950-1F88-495B-B3EC-F076D4E17F56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E1B-F821-4C05-9C77-C81DF14C6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9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B950-1F88-495B-B3EC-F076D4E17F56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E1B-F821-4C05-9C77-C81DF14C6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5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B950-1F88-495B-B3EC-F076D4E17F56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E1B-F821-4C05-9C77-C81DF14C6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8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B950-1F88-495B-B3EC-F076D4E17F56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E1B-F821-4C05-9C77-C81DF14C6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2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B950-1F88-495B-B3EC-F076D4E17F56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E1B-F821-4C05-9C77-C81DF14C6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9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B950-1F88-495B-B3EC-F076D4E17F56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E1B-F821-4C05-9C77-C81DF14C6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9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B950-1F88-495B-B3EC-F076D4E17F56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E1B-F821-4C05-9C77-C81DF14C6DA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2401958" y="10886"/>
            <a:ext cx="1853340" cy="684711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Edit the text with your own short phrase. 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animation is already done for you; just copy and paste the slide into your existing presentation. </a:t>
            </a:r>
          </a:p>
        </p:txBody>
      </p:sp>
    </p:spTree>
    <p:extLst>
      <p:ext uri="{BB962C8B-B14F-4D97-AF65-F5344CB8AC3E}">
        <p14:creationId xmlns:p14="http://schemas.microsoft.com/office/powerpoint/2010/main" val="2678872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B950-1F88-495B-B3EC-F076D4E17F56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E1B-F821-4C05-9C77-C81DF14C6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6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B950-1F88-495B-B3EC-F076D4E17F56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E1B-F821-4C05-9C77-C81DF14C6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0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AB950-1F88-495B-B3EC-F076D4E17F56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8BE1B-F821-4C05-9C77-C81DF14C6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37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5421" y="5445330"/>
            <a:ext cx="5554085" cy="1006429"/>
          </a:xfrm>
          <a:prstGeom prst="rect">
            <a:avLst/>
          </a:prstGeom>
          <a:noFill/>
          <a:effectLst/>
        </p:spPr>
        <p:txBody>
          <a:bodyPr wrap="none" rtlCol="0" anchor="b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rgbClr val="CCA208"/>
              </a:contourClr>
            </a:sp3d>
          </a:bodyPr>
          <a:lstStyle/>
          <a:p>
            <a:pPr algn="ctr">
              <a:lnSpc>
                <a:spcPct val="90000"/>
              </a:lnSpc>
            </a:pPr>
            <a:r>
              <a:rPr lang="en-US" sz="6600" b="1" dirty="0" smtClean="0">
                <a:ln w="11430"/>
                <a:gradFill>
                  <a:gsLst>
                    <a:gs pos="0">
                      <a:srgbClr val="FFD63F"/>
                    </a:gs>
                    <a:gs pos="75000">
                      <a:srgbClr val="FFC000"/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</a:rPr>
              <a:t>Team “Chicago”</a:t>
            </a:r>
            <a:endParaRPr lang="en-US" sz="6600" b="1" dirty="0">
              <a:ln w="11430"/>
              <a:gradFill>
                <a:gsLst>
                  <a:gs pos="0">
                    <a:srgbClr val="FFD63F"/>
                  </a:gs>
                  <a:gs pos="75000">
                    <a:srgbClr val="FFC000"/>
                  </a:gs>
                  <a:gs pos="100000">
                    <a:srgbClr val="F79646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138" y="5577077"/>
            <a:ext cx="5417228" cy="74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2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3"/>
      <p:bldP spid="3" grpId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5370" y="312408"/>
            <a:ext cx="5458547" cy="1006429"/>
          </a:xfrm>
          <a:prstGeom prst="rect">
            <a:avLst/>
          </a:prstGeom>
          <a:noFill/>
          <a:effectLst/>
        </p:spPr>
        <p:txBody>
          <a:bodyPr wrap="none" rtlCol="0" anchor="b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rgbClr val="CCA208"/>
              </a:contourClr>
            </a:sp3d>
          </a:bodyPr>
          <a:lstStyle/>
          <a:p>
            <a:pPr algn="ctr">
              <a:lnSpc>
                <a:spcPct val="90000"/>
              </a:lnSpc>
            </a:pPr>
            <a:r>
              <a:rPr lang="en-US" sz="6600" b="1" dirty="0" smtClean="0">
                <a:ln w="11430"/>
                <a:gradFill>
                  <a:gsLst>
                    <a:gs pos="0">
                      <a:srgbClr val="FFD63F"/>
                    </a:gs>
                    <a:gs pos="75000">
                      <a:srgbClr val="FFC000"/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</a:rPr>
              <a:t>Team Members</a:t>
            </a:r>
            <a:endParaRPr lang="en-US" sz="6600" b="1" dirty="0">
              <a:ln w="11430"/>
              <a:gradFill>
                <a:gsLst>
                  <a:gs pos="0">
                    <a:srgbClr val="FFD63F"/>
                  </a:gs>
                  <a:gs pos="75000">
                    <a:srgbClr val="FFC000"/>
                  </a:gs>
                  <a:gs pos="100000">
                    <a:srgbClr val="F79646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58" y="815622"/>
            <a:ext cx="2082085" cy="20820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8078" y="2998268"/>
            <a:ext cx="2496644" cy="507831"/>
          </a:xfrm>
          <a:prstGeom prst="rect">
            <a:avLst/>
          </a:prstGeom>
          <a:noFill/>
          <a:effectLst/>
        </p:spPr>
        <p:txBody>
          <a:bodyPr wrap="none" rtlCol="0" anchor="b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rgbClr val="CCA208"/>
              </a:contourClr>
            </a:sp3d>
          </a:bodyPr>
          <a:lstStyle/>
          <a:p>
            <a:pPr algn="ctr">
              <a:lnSpc>
                <a:spcPct val="90000"/>
              </a:lnSpc>
            </a:pPr>
            <a:r>
              <a:rPr lang="en-US" sz="3000" dirty="0" err="1" smtClean="0">
                <a:ln w="11430"/>
                <a:gradFill>
                  <a:gsLst>
                    <a:gs pos="0">
                      <a:srgbClr val="FFD63F"/>
                    </a:gs>
                    <a:gs pos="75000">
                      <a:srgbClr val="FFC000"/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</a:rPr>
              <a:t>Hristo</a:t>
            </a:r>
            <a:r>
              <a:rPr lang="en-US" sz="3000" dirty="0" smtClean="0">
                <a:ln w="11430"/>
                <a:gradFill>
                  <a:gsLst>
                    <a:gs pos="0">
                      <a:srgbClr val="FFD63F"/>
                    </a:gs>
                    <a:gs pos="75000">
                      <a:srgbClr val="FFC000"/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</a:rPr>
              <a:t> </a:t>
            </a:r>
            <a:r>
              <a:rPr lang="en-US" sz="3000" dirty="0" err="1" smtClean="0">
                <a:ln w="11430"/>
                <a:gradFill>
                  <a:gsLst>
                    <a:gs pos="0">
                      <a:srgbClr val="FFD63F"/>
                    </a:gs>
                    <a:gs pos="75000">
                      <a:srgbClr val="FFC000"/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</a:rPr>
              <a:t>Penchev</a:t>
            </a:r>
            <a:endParaRPr lang="en-US" sz="3000" dirty="0">
              <a:ln w="11430"/>
              <a:gradFill>
                <a:gsLst>
                  <a:gs pos="0">
                    <a:srgbClr val="FFD63F"/>
                  </a:gs>
                  <a:gs pos="75000">
                    <a:srgbClr val="FFC000"/>
                  </a:gs>
                  <a:gs pos="100000">
                    <a:srgbClr val="F79646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5370" y="3984904"/>
            <a:ext cx="2321981" cy="507831"/>
          </a:xfrm>
          <a:prstGeom prst="rect">
            <a:avLst/>
          </a:prstGeom>
          <a:noFill/>
          <a:effectLst/>
        </p:spPr>
        <p:txBody>
          <a:bodyPr wrap="none" rtlCol="0" anchor="b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rgbClr val="CCA208"/>
              </a:contourClr>
            </a:sp3d>
          </a:bodyPr>
          <a:lstStyle/>
          <a:p>
            <a:pPr algn="ctr">
              <a:lnSpc>
                <a:spcPct val="90000"/>
              </a:lnSpc>
            </a:pPr>
            <a:r>
              <a:rPr lang="en-US" sz="3000" dirty="0" err="1" smtClean="0">
                <a:ln w="11430"/>
                <a:gradFill>
                  <a:gsLst>
                    <a:gs pos="0">
                      <a:srgbClr val="FFD63F"/>
                    </a:gs>
                    <a:gs pos="75000">
                      <a:srgbClr val="FFC000"/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</a:rPr>
              <a:t>Iliq</a:t>
            </a:r>
            <a:r>
              <a:rPr lang="en-US" sz="3000" dirty="0" smtClean="0">
                <a:ln w="11430"/>
                <a:gradFill>
                  <a:gsLst>
                    <a:gs pos="0">
                      <a:srgbClr val="FFD63F"/>
                    </a:gs>
                    <a:gs pos="75000">
                      <a:srgbClr val="FFC000"/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</a:rPr>
              <a:t> </a:t>
            </a:r>
            <a:r>
              <a:rPr lang="en-US" sz="3000" dirty="0" err="1" smtClean="0">
                <a:ln w="11430"/>
                <a:gradFill>
                  <a:gsLst>
                    <a:gs pos="0">
                      <a:srgbClr val="FFD63F"/>
                    </a:gs>
                    <a:gs pos="75000">
                      <a:srgbClr val="FFC000"/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</a:rPr>
              <a:t>Bakyrdjiev</a:t>
            </a:r>
            <a:endParaRPr lang="en-US" sz="3000" dirty="0">
              <a:ln w="11430"/>
              <a:gradFill>
                <a:gsLst>
                  <a:gs pos="0">
                    <a:srgbClr val="FFD63F"/>
                  </a:gs>
                  <a:gs pos="75000">
                    <a:srgbClr val="FFC000"/>
                  </a:gs>
                  <a:gs pos="100000">
                    <a:srgbClr val="F79646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28788" y="3751662"/>
            <a:ext cx="2691442" cy="507831"/>
          </a:xfrm>
          <a:prstGeom prst="rect">
            <a:avLst/>
          </a:prstGeom>
          <a:noFill/>
          <a:effectLst/>
        </p:spPr>
        <p:txBody>
          <a:bodyPr wrap="none" rtlCol="0" anchor="b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rgbClr val="CCA208"/>
              </a:contourClr>
            </a:sp3d>
          </a:bodyPr>
          <a:lstStyle/>
          <a:p>
            <a:pPr algn="ctr">
              <a:lnSpc>
                <a:spcPct val="90000"/>
              </a:lnSpc>
            </a:pPr>
            <a:r>
              <a:rPr lang="en-US" sz="3000" dirty="0" smtClean="0">
                <a:ln w="11430"/>
                <a:gradFill>
                  <a:gsLst>
                    <a:gs pos="0">
                      <a:srgbClr val="FFD63F"/>
                    </a:gs>
                    <a:gs pos="75000">
                      <a:srgbClr val="FFC000"/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</a:rPr>
              <a:t>Plamen Grozdev</a:t>
            </a:r>
            <a:endParaRPr lang="en-US" sz="3000" dirty="0">
              <a:ln w="11430"/>
              <a:gradFill>
                <a:gsLst>
                  <a:gs pos="0">
                    <a:srgbClr val="FFD63F"/>
                  </a:gs>
                  <a:gs pos="75000">
                    <a:srgbClr val="FFC000"/>
                  </a:gs>
                  <a:gs pos="100000">
                    <a:srgbClr val="F79646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1593" y="6247247"/>
            <a:ext cx="2735428" cy="507831"/>
          </a:xfrm>
          <a:prstGeom prst="rect">
            <a:avLst/>
          </a:prstGeom>
          <a:noFill/>
          <a:effectLst/>
        </p:spPr>
        <p:txBody>
          <a:bodyPr wrap="none" rtlCol="0" anchor="b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rgbClr val="CCA208"/>
              </a:contourClr>
            </a:sp3d>
          </a:bodyPr>
          <a:lstStyle/>
          <a:p>
            <a:pPr algn="ctr">
              <a:lnSpc>
                <a:spcPct val="90000"/>
              </a:lnSpc>
            </a:pPr>
            <a:r>
              <a:rPr lang="en-US" sz="3000" dirty="0" smtClean="0">
                <a:ln w="11430"/>
                <a:gradFill>
                  <a:gsLst>
                    <a:gs pos="0">
                      <a:srgbClr val="FFD63F"/>
                    </a:gs>
                    <a:gs pos="75000">
                      <a:srgbClr val="FFC000"/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</a:rPr>
              <a:t>Kristian </a:t>
            </a:r>
            <a:r>
              <a:rPr lang="en-US" sz="3000" dirty="0" err="1" smtClean="0">
                <a:ln w="11430"/>
                <a:gradFill>
                  <a:gsLst>
                    <a:gs pos="0">
                      <a:srgbClr val="FFD63F"/>
                    </a:gs>
                    <a:gs pos="75000">
                      <a:srgbClr val="FFC000"/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</a:rPr>
              <a:t>Lubenov</a:t>
            </a:r>
            <a:endParaRPr lang="en-US" sz="3000" dirty="0" smtClean="0">
              <a:ln w="11430"/>
              <a:gradFill>
                <a:gsLst>
                  <a:gs pos="0">
                    <a:srgbClr val="FFD63F"/>
                  </a:gs>
                  <a:gs pos="75000">
                    <a:srgbClr val="FFC000"/>
                  </a:gs>
                  <a:gs pos="100000">
                    <a:srgbClr val="F79646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8302" y="5593564"/>
            <a:ext cx="2706638" cy="507831"/>
          </a:xfrm>
          <a:prstGeom prst="rect">
            <a:avLst/>
          </a:prstGeom>
          <a:noFill/>
          <a:effectLst/>
        </p:spPr>
        <p:txBody>
          <a:bodyPr wrap="none" rtlCol="0" anchor="b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rgbClr val="CCA208"/>
              </a:contourClr>
            </a:sp3d>
          </a:bodyPr>
          <a:lstStyle/>
          <a:p>
            <a:pPr algn="ctr">
              <a:lnSpc>
                <a:spcPct val="90000"/>
              </a:lnSpc>
            </a:pPr>
            <a:r>
              <a:rPr lang="en-US" sz="3000" dirty="0" err="1" smtClean="0">
                <a:ln w="11430"/>
                <a:gradFill>
                  <a:gsLst>
                    <a:gs pos="0">
                      <a:srgbClr val="FFD63F"/>
                    </a:gs>
                    <a:gs pos="75000">
                      <a:srgbClr val="FFC000"/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</a:rPr>
              <a:t>Alexandyr</a:t>
            </a:r>
            <a:r>
              <a:rPr lang="en-US" sz="3000" dirty="0" smtClean="0">
                <a:ln w="11430"/>
                <a:gradFill>
                  <a:gsLst>
                    <a:gs pos="0">
                      <a:srgbClr val="FFD63F"/>
                    </a:gs>
                    <a:gs pos="75000">
                      <a:srgbClr val="FFC000"/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</a:rPr>
              <a:t> </a:t>
            </a:r>
            <a:r>
              <a:rPr lang="en-US" sz="3000" dirty="0" err="1" smtClean="0">
                <a:ln w="11430"/>
                <a:gradFill>
                  <a:gsLst>
                    <a:gs pos="0">
                      <a:srgbClr val="FFD63F"/>
                    </a:gs>
                    <a:gs pos="75000">
                      <a:srgbClr val="FFC000"/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</a:rPr>
              <a:t>Bekya</a:t>
            </a:r>
            <a:endParaRPr lang="en-US" sz="3000" dirty="0">
              <a:ln w="11430"/>
              <a:gradFill>
                <a:gsLst>
                  <a:gs pos="0">
                    <a:srgbClr val="FFD63F"/>
                  </a:gs>
                  <a:gs pos="75000">
                    <a:srgbClr val="FFC000"/>
                  </a:gs>
                  <a:gs pos="100000">
                    <a:srgbClr val="F79646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821" y="1477085"/>
            <a:ext cx="2168076" cy="22434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438" y="696051"/>
            <a:ext cx="2070143" cy="27601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229" y="1227145"/>
            <a:ext cx="1416785" cy="40500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942" y="3506099"/>
            <a:ext cx="1984731" cy="273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1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2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23" dur="10" fill="hold"/>
                                        <p:tgtEl>
                                          <p:spTgt spid="4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37" dur="10" fill="hold"/>
                                        <p:tgtEl>
                                          <p:spTgt spid="5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51" dur="10" fill="hold"/>
                                        <p:tgtEl>
                                          <p:spTgt spid="6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65" dur="10" fill="hold"/>
                                        <p:tgtEl>
                                          <p:spTgt spid="7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79" dur="10" fill="hold"/>
                                        <p:tgtEl>
                                          <p:spTgt spid="8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81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4" grpId="0"/>
      <p:bldP spid="4" grpId="1"/>
      <p:bldP spid="4" grpId="2"/>
      <p:bldP spid="4" grpId="3"/>
      <p:bldP spid="5" grpId="0"/>
      <p:bldP spid="5" grpId="1"/>
      <p:bldP spid="5" grpId="2"/>
      <p:bldP spid="5" grpId="3"/>
      <p:bldP spid="6" grpId="0"/>
      <p:bldP spid="6" grpId="1"/>
      <p:bldP spid="6" grpId="2"/>
      <p:bldP spid="6" grpId="3"/>
      <p:bldP spid="7" grpId="0"/>
      <p:bldP spid="7" grpId="1"/>
      <p:bldP spid="7" grpId="2"/>
      <p:bldP spid="7" grpId="3"/>
      <p:bldP spid="8" grpId="0"/>
      <p:bldP spid="8" grpId="1"/>
      <p:bldP spid="8" grpId="2"/>
      <p:bldP spid="8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4546" y="428317"/>
            <a:ext cx="4031104" cy="1006429"/>
          </a:xfrm>
          <a:prstGeom prst="rect">
            <a:avLst/>
          </a:prstGeom>
          <a:noFill/>
          <a:effectLst/>
        </p:spPr>
        <p:txBody>
          <a:bodyPr wrap="none" rtlCol="0" anchor="b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rgbClr val="CCA208"/>
              </a:contourClr>
            </a:sp3d>
          </a:bodyPr>
          <a:lstStyle/>
          <a:p>
            <a:pPr algn="ctr">
              <a:lnSpc>
                <a:spcPct val="90000"/>
              </a:lnSpc>
            </a:pPr>
            <a:r>
              <a:rPr lang="en-US" sz="6600" b="1" dirty="0" smtClean="0">
                <a:ln w="11430"/>
                <a:gradFill>
                  <a:gsLst>
                    <a:gs pos="0">
                      <a:srgbClr val="FFD63F"/>
                    </a:gs>
                    <a:gs pos="75000">
                      <a:srgbClr val="FFC000"/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</a:rPr>
              <a:t>The Project</a:t>
            </a:r>
            <a:endParaRPr lang="en-US" sz="6600" b="1" dirty="0">
              <a:ln w="11430"/>
              <a:gradFill>
                <a:gsLst>
                  <a:gs pos="0">
                    <a:srgbClr val="FFD63F"/>
                  </a:gs>
                  <a:gs pos="75000">
                    <a:srgbClr val="FFC000"/>
                  </a:gs>
                  <a:gs pos="100000">
                    <a:srgbClr val="F79646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4819" y="2003234"/>
            <a:ext cx="9850557" cy="3083921"/>
          </a:xfrm>
          <a:prstGeom prst="rect">
            <a:avLst/>
          </a:prstGeom>
          <a:noFill/>
          <a:effectLst/>
        </p:spPr>
        <p:txBody>
          <a:bodyPr wrap="square" rtlCol="0" anchor="b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rgbClr val="CCA208"/>
              </a:contourClr>
            </a:sp3d>
          </a:bodyPr>
          <a:lstStyle/>
          <a:p>
            <a:pPr algn="ctr">
              <a:lnSpc>
                <a:spcPct val="90000"/>
              </a:lnSpc>
            </a:pPr>
            <a:r>
              <a:rPr lang="en-US" sz="5400" dirty="0" smtClean="0">
                <a:ln w="11430"/>
                <a:gradFill>
                  <a:gsLst>
                    <a:gs pos="0">
                      <a:srgbClr val="FFD63F"/>
                    </a:gs>
                    <a:gs pos="75000">
                      <a:srgbClr val="FFC000"/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latin typeface="+mj-lt"/>
              </a:rPr>
              <a:t>“</a:t>
            </a:r>
            <a:r>
              <a:rPr lang="en-US" sz="5400" dirty="0" err="1" smtClean="0">
                <a:ln w="11430"/>
                <a:gradFill>
                  <a:gsLst>
                    <a:gs pos="0">
                      <a:srgbClr val="FFD63F"/>
                    </a:gs>
                    <a:gs pos="75000">
                      <a:srgbClr val="FFC000"/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latin typeface="+mj-lt"/>
              </a:rPr>
              <a:t>SportsMen</a:t>
            </a:r>
            <a:r>
              <a:rPr lang="en-US" sz="5400" dirty="0" smtClean="0">
                <a:ln w="11430"/>
                <a:gradFill>
                  <a:gsLst>
                    <a:gs pos="0">
                      <a:srgbClr val="FFD63F"/>
                    </a:gs>
                    <a:gs pos="75000">
                      <a:srgbClr val="FFC000"/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latin typeface="+mj-lt"/>
              </a:rPr>
              <a:t>” is a forum with sport articles about Bulgarian football, world football, volleyball, basketball and many other sports</a:t>
            </a:r>
            <a:endParaRPr lang="en-US" sz="5400" dirty="0">
              <a:ln w="11430"/>
              <a:gradFill>
                <a:gsLst>
                  <a:gs pos="0">
                    <a:srgbClr val="FFD63F"/>
                  </a:gs>
                  <a:gs pos="75000">
                    <a:srgbClr val="FFC000"/>
                  </a:gs>
                  <a:gs pos="100000">
                    <a:srgbClr val="F79646">
                      <a:tint val="90000"/>
                      <a:satMod val="120000"/>
                    </a:srgbClr>
                  </a:gs>
                </a:gsLst>
                <a:lin ang="540000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601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2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23" dur="1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3" grpId="0"/>
      <p:bldP spid="3" grpId="1"/>
      <p:bldP spid="3" grpId="2"/>
      <p:bldP spid="3" grpId="3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seUpShrink_16x9.potx" id="{391537C8-45ED-4889-8F13-B2B40A3BBB90}" vid="{A8B3C5DD-E22E-49AC-B951-75E62DFB39A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F0B88C-4676-4184-B239-05AC582726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Animation slide Text rising and stretching up into place (widescreen)</Template>
  <TotalTime>0</TotalTime>
  <Words>41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2014-12-18T11:31:41Z</dcterms:created>
  <dcterms:modified xsi:type="dcterms:W3CDTF">2014-12-18T12:05:41Z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TC040144369991</vt:lpwstr>
  </property>
</Properties>
</file>