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6"/>
  </p:notesMasterIdLst>
  <p:handoutMasterIdLst>
    <p:handoutMasterId r:id="rId17"/>
  </p:handoutMasterIdLst>
  <p:sldIdLst>
    <p:sldId id="265" r:id="rId5"/>
    <p:sldId id="269" r:id="rId6"/>
    <p:sldId id="272" r:id="rId7"/>
    <p:sldId id="270" r:id="rId8"/>
    <p:sldId id="271" r:id="rId9"/>
    <p:sldId id="273" r:id="rId10"/>
    <p:sldId id="274" r:id="rId11"/>
    <p:sldId id="275" r:id="rId12"/>
    <p:sldId id="278" r:id="rId13"/>
    <p:sldId id="276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360142-4EEC-4CD1-A7E9-01EC97904E5A}" v="40" dt="2022-05-13T04:44:52.878"/>
  </p1510:revLst>
</p1510:revInfo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03447BB-5D67-496B-8E87-E561075AD55C}" styleName="Dark Style 1 –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96" y="9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183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drani Banerjee" userId="a71a2a0cfe2d965d" providerId="LiveId" clId="{56360142-4EEC-4CD1-A7E9-01EC97904E5A}"/>
    <pc:docChg chg="undo custSel addSld delSld modSld">
      <pc:chgData name="Indrani Banerjee" userId="a71a2a0cfe2d965d" providerId="LiveId" clId="{56360142-4EEC-4CD1-A7E9-01EC97904E5A}" dt="2022-05-13T04:44:19.800" v="3926" actId="207"/>
      <pc:docMkLst>
        <pc:docMk/>
      </pc:docMkLst>
      <pc:sldChg chg="modSp mod">
        <pc:chgData name="Indrani Banerjee" userId="a71a2a0cfe2d965d" providerId="LiveId" clId="{56360142-4EEC-4CD1-A7E9-01EC97904E5A}" dt="2022-05-13T04:42:42.296" v="3913" actId="14100"/>
        <pc:sldMkLst>
          <pc:docMk/>
          <pc:sldMk cId="923078003" sldId="265"/>
        </pc:sldMkLst>
        <pc:spChg chg="mod">
          <ac:chgData name="Indrani Banerjee" userId="a71a2a0cfe2d965d" providerId="LiveId" clId="{56360142-4EEC-4CD1-A7E9-01EC97904E5A}" dt="2022-05-13T04:42:39.945" v="3912" actId="1076"/>
          <ac:spMkLst>
            <pc:docMk/>
            <pc:sldMk cId="923078003" sldId="265"/>
            <ac:spMk id="2" creationId="{00000000-0000-0000-0000-000000000000}"/>
          </ac:spMkLst>
        </pc:spChg>
        <pc:spChg chg="mod">
          <ac:chgData name="Indrani Banerjee" userId="a71a2a0cfe2d965d" providerId="LiveId" clId="{56360142-4EEC-4CD1-A7E9-01EC97904E5A}" dt="2022-05-13T04:42:33.948" v="3910" actId="1076"/>
          <ac:spMkLst>
            <pc:docMk/>
            <pc:sldMk cId="923078003" sldId="265"/>
            <ac:spMk id="3" creationId="{00000000-0000-0000-0000-000000000000}"/>
          </ac:spMkLst>
        </pc:spChg>
        <pc:picChg chg="mod">
          <ac:chgData name="Indrani Banerjee" userId="a71a2a0cfe2d965d" providerId="LiveId" clId="{56360142-4EEC-4CD1-A7E9-01EC97904E5A}" dt="2022-05-13T04:42:42.296" v="3913" actId="14100"/>
          <ac:picMkLst>
            <pc:docMk/>
            <pc:sldMk cId="923078003" sldId="265"/>
            <ac:picMk id="5" creationId="{11866B14-07E1-812F-2E13-250AD5C75EEE}"/>
          </ac:picMkLst>
        </pc:picChg>
      </pc:sldChg>
      <pc:sldChg chg="modSp mod">
        <pc:chgData name="Indrani Banerjee" userId="a71a2a0cfe2d965d" providerId="LiveId" clId="{56360142-4EEC-4CD1-A7E9-01EC97904E5A}" dt="2022-05-13T04:43:05.353" v="3915" actId="207"/>
        <pc:sldMkLst>
          <pc:docMk/>
          <pc:sldMk cId="3284576889" sldId="269"/>
        </pc:sldMkLst>
        <pc:spChg chg="mod">
          <ac:chgData name="Indrani Banerjee" userId="a71a2a0cfe2d965d" providerId="LiveId" clId="{56360142-4EEC-4CD1-A7E9-01EC97904E5A}" dt="2022-05-13T04:43:05.353" v="3915" actId="207"/>
          <ac:spMkLst>
            <pc:docMk/>
            <pc:sldMk cId="3284576889" sldId="269"/>
            <ac:spMk id="2" creationId="{00000000-0000-0000-0000-000000000000}"/>
          </ac:spMkLst>
        </pc:spChg>
        <pc:spChg chg="mod">
          <ac:chgData name="Indrani Banerjee" userId="a71a2a0cfe2d965d" providerId="LiveId" clId="{56360142-4EEC-4CD1-A7E9-01EC97904E5A}" dt="2022-05-13T04:43:00.760" v="3914" actId="207"/>
          <ac:spMkLst>
            <pc:docMk/>
            <pc:sldMk cId="3284576889" sldId="269"/>
            <ac:spMk id="10" creationId="{00000000-0000-0000-0000-000000000000}"/>
          </ac:spMkLst>
        </pc:spChg>
        <pc:picChg chg="mod">
          <ac:chgData name="Indrani Banerjee" userId="a71a2a0cfe2d965d" providerId="LiveId" clId="{56360142-4EEC-4CD1-A7E9-01EC97904E5A}" dt="2022-05-13T02:57:25.855" v="528" actId="1076"/>
          <ac:picMkLst>
            <pc:docMk/>
            <pc:sldMk cId="3284576889" sldId="269"/>
            <ac:picMk id="6" creationId="{006DB12E-70F3-A3CC-9A26-6C83CC755B2B}"/>
          </ac:picMkLst>
        </pc:picChg>
      </pc:sldChg>
      <pc:sldChg chg="addSp modSp mod">
        <pc:chgData name="Indrani Banerjee" userId="a71a2a0cfe2d965d" providerId="LiveId" clId="{56360142-4EEC-4CD1-A7E9-01EC97904E5A}" dt="2022-05-13T04:43:27.001" v="3917" actId="207"/>
        <pc:sldMkLst>
          <pc:docMk/>
          <pc:sldMk cId="3601764130" sldId="270"/>
        </pc:sldMkLst>
        <pc:spChg chg="mod">
          <ac:chgData name="Indrani Banerjee" userId="a71a2a0cfe2d965d" providerId="LiveId" clId="{56360142-4EEC-4CD1-A7E9-01EC97904E5A}" dt="2022-05-13T04:43:27.001" v="3917" actId="207"/>
          <ac:spMkLst>
            <pc:docMk/>
            <pc:sldMk cId="3601764130" sldId="270"/>
            <ac:spMk id="2" creationId="{7049B5F6-390F-A930-B9C6-902064314C4D}"/>
          </ac:spMkLst>
        </pc:spChg>
        <pc:spChg chg="add mod">
          <ac:chgData name="Indrani Banerjee" userId="a71a2a0cfe2d965d" providerId="LiveId" clId="{56360142-4EEC-4CD1-A7E9-01EC97904E5A}" dt="2022-05-13T04:43:27.001" v="3917" actId="207"/>
          <ac:spMkLst>
            <pc:docMk/>
            <pc:sldMk cId="3601764130" sldId="270"/>
            <ac:spMk id="5" creationId="{7B448593-66B1-ED4B-2440-B28D9A917D3A}"/>
          </ac:spMkLst>
        </pc:spChg>
        <pc:picChg chg="mod">
          <ac:chgData name="Indrani Banerjee" userId="a71a2a0cfe2d965d" providerId="LiveId" clId="{56360142-4EEC-4CD1-A7E9-01EC97904E5A}" dt="2022-05-13T03:08:56.850" v="1167" actId="14100"/>
          <ac:picMkLst>
            <pc:docMk/>
            <pc:sldMk cId="3601764130" sldId="270"/>
            <ac:picMk id="6" creationId="{00A88C71-64B4-13B4-BC10-46C24B1FAA8B}"/>
          </ac:picMkLst>
        </pc:picChg>
        <pc:picChg chg="mod">
          <ac:chgData name="Indrani Banerjee" userId="a71a2a0cfe2d965d" providerId="LiveId" clId="{56360142-4EEC-4CD1-A7E9-01EC97904E5A}" dt="2022-05-13T03:09:22.614" v="1173" actId="1076"/>
          <ac:picMkLst>
            <pc:docMk/>
            <pc:sldMk cId="3601764130" sldId="270"/>
            <ac:picMk id="8" creationId="{1EA59623-6AD3-9114-BCB1-FCBA3CAE0A52}"/>
          </ac:picMkLst>
        </pc:picChg>
      </pc:sldChg>
      <pc:sldChg chg="addSp modSp mod">
        <pc:chgData name="Indrani Banerjee" userId="a71a2a0cfe2d965d" providerId="LiveId" clId="{56360142-4EEC-4CD1-A7E9-01EC97904E5A}" dt="2022-05-13T04:43:31.955" v="3918" actId="207"/>
        <pc:sldMkLst>
          <pc:docMk/>
          <pc:sldMk cId="2405619372" sldId="271"/>
        </pc:sldMkLst>
        <pc:spChg chg="mod">
          <ac:chgData name="Indrani Banerjee" userId="a71a2a0cfe2d965d" providerId="LiveId" clId="{56360142-4EEC-4CD1-A7E9-01EC97904E5A}" dt="2022-05-13T04:43:31.955" v="3918" actId="207"/>
          <ac:spMkLst>
            <pc:docMk/>
            <pc:sldMk cId="2405619372" sldId="271"/>
            <ac:spMk id="2" creationId="{B294DE4D-B754-9568-0A83-DCC35994AFFB}"/>
          </ac:spMkLst>
        </pc:spChg>
        <pc:spChg chg="add mod">
          <ac:chgData name="Indrani Banerjee" userId="a71a2a0cfe2d965d" providerId="LiveId" clId="{56360142-4EEC-4CD1-A7E9-01EC97904E5A}" dt="2022-05-13T04:43:31.955" v="3918" actId="207"/>
          <ac:spMkLst>
            <pc:docMk/>
            <pc:sldMk cId="2405619372" sldId="271"/>
            <ac:spMk id="5" creationId="{4C72FE1C-14D0-2286-9267-391B830FA289}"/>
          </ac:spMkLst>
        </pc:spChg>
      </pc:sldChg>
      <pc:sldChg chg="addSp modSp mod">
        <pc:chgData name="Indrani Banerjee" userId="a71a2a0cfe2d965d" providerId="LiveId" clId="{56360142-4EEC-4CD1-A7E9-01EC97904E5A}" dt="2022-05-13T04:43:13.976" v="3916" actId="207"/>
        <pc:sldMkLst>
          <pc:docMk/>
          <pc:sldMk cId="1954731443" sldId="272"/>
        </pc:sldMkLst>
        <pc:spChg chg="add mod">
          <ac:chgData name="Indrani Banerjee" userId="a71a2a0cfe2d965d" providerId="LiveId" clId="{56360142-4EEC-4CD1-A7E9-01EC97904E5A}" dt="2022-05-13T04:43:13.976" v="3916" actId="207"/>
          <ac:spMkLst>
            <pc:docMk/>
            <pc:sldMk cId="1954731443" sldId="272"/>
            <ac:spMk id="3" creationId="{A849D32C-BFF7-B283-891E-D1DDAC1939AD}"/>
          </ac:spMkLst>
        </pc:spChg>
        <pc:spChg chg="add mod">
          <ac:chgData name="Indrani Banerjee" userId="a71a2a0cfe2d965d" providerId="LiveId" clId="{56360142-4EEC-4CD1-A7E9-01EC97904E5A}" dt="2022-05-13T04:43:13.976" v="3916" actId="207"/>
          <ac:spMkLst>
            <pc:docMk/>
            <pc:sldMk cId="1954731443" sldId="272"/>
            <ac:spMk id="4" creationId="{31AEF1FB-7E3B-4939-D472-E256E368A724}"/>
          </ac:spMkLst>
        </pc:spChg>
        <pc:picChg chg="mod">
          <ac:chgData name="Indrani Banerjee" userId="a71a2a0cfe2d965d" providerId="LiveId" clId="{56360142-4EEC-4CD1-A7E9-01EC97904E5A}" dt="2022-05-13T02:56:57.403" v="526" actId="1076"/>
          <ac:picMkLst>
            <pc:docMk/>
            <pc:sldMk cId="1954731443" sldId="272"/>
            <ac:picMk id="10" creationId="{F5E13D67-B521-3513-150F-10C84DB3CD61}"/>
          </ac:picMkLst>
        </pc:picChg>
      </pc:sldChg>
      <pc:sldChg chg="addSp modSp mod">
        <pc:chgData name="Indrani Banerjee" userId="a71a2a0cfe2d965d" providerId="LiveId" clId="{56360142-4EEC-4CD1-A7E9-01EC97904E5A}" dt="2022-05-13T04:44:19.800" v="3926" actId="207"/>
        <pc:sldMkLst>
          <pc:docMk/>
          <pc:sldMk cId="1804429584" sldId="273"/>
        </pc:sldMkLst>
        <pc:spChg chg="mod">
          <ac:chgData name="Indrani Banerjee" userId="a71a2a0cfe2d965d" providerId="LiveId" clId="{56360142-4EEC-4CD1-A7E9-01EC97904E5A}" dt="2022-05-13T04:44:19.800" v="3926" actId="207"/>
          <ac:spMkLst>
            <pc:docMk/>
            <pc:sldMk cId="1804429584" sldId="273"/>
            <ac:spMk id="2" creationId="{CF266558-98A9-71E2-F398-44020A5DA098}"/>
          </ac:spMkLst>
        </pc:spChg>
        <pc:spChg chg="add mod">
          <ac:chgData name="Indrani Banerjee" userId="a71a2a0cfe2d965d" providerId="LiveId" clId="{56360142-4EEC-4CD1-A7E9-01EC97904E5A}" dt="2022-05-13T04:44:19.800" v="3926" actId="207"/>
          <ac:spMkLst>
            <pc:docMk/>
            <pc:sldMk cId="1804429584" sldId="273"/>
            <ac:spMk id="7" creationId="{194FDD19-819C-26D0-3ADD-57AD4DAC2B85}"/>
          </ac:spMkLst>
        </pc:spChg>
        <pc:spChg chg="mod">
          <ac:chgData name="Indrani Banerjee" userId="a71a2a0cfe2d965d" providerId="LiveId" clId="{56360142-4EEC-4CD1-A7E9-01EC97904E5A}" dt="2022-05-13T04:44:19.800" v="3926" actId="207"/>
          <ac:spMkLst>
            <pc:docMk/>
            <pc:sldMk cId="1804429584" sldId="273"/>
            <ac:spMk id="13" creationId="{022BDE4A-8A20-4A69-9C5A-581C82036A4D}"/>
          </ac:spMkLst>
        </pc:spChg>
        <pc:picChg chg="mod">
          <ac:chgData name="Indrani Banerjee" userId="a71a2a0cfe2d965d" providerId="LiveId" clId="{56360142-4EEC-4CD1-A7E9-01EC97904E5A}" dt="2022-05-13T03:55:50.720" v="2321" actId="1076"/>
          <ac:picMkLst>
            <pc:docMk/>
            <pc:sldMk cId="1804429584" sldId="273"/>
            <ac:picMk id="6" creationId="{00AEE5ED-DF69-B497-5200-26A7FE3D8036}"/>
          </ac:picMkLst>
        </pc:picChg>
        <pc:picChg chg="mod">
          <ac:chgData name="Indrani Banerjee" userId="a71a2a0cfe2d965d" providerId="LiveId" clId="{56360142-4EEC-4CD1-A7E9-01EC97904E5A}" dt="2022-05-13T03:55:17.133" v="2222" actId="1076"/>
          <ac:picMkLst>
            <pc:docMk/>
            <pc:sldMk cId="1804429584" sldId="273"/>
            <ac:picMk id="8" creationId="{488A01B3-6FB3-D18E-42F5-C5C7FD7A4B13}"/>
          </ac:picMkLst>
        </pc:picChg>
      </pc:sldChg>
      <pc:sldChg chg="modSp mod">
        <pc:chgData name="Indrani Banerjee" userId="a71a2a0cfe2d965d" providerId="LiveId" clId="{56360142-4EEC-4CD1-A7E9-01EC97904E5A}" dt="2022-05-13T04:44:05.618" v="3925" actId="207"/>
        <pc:sldMkLst>
          <pc:docMk/>
          <pc:sldMk cId="1367328223" sldId="274"/>
        </pc:sldMkLst>
        <pc:spChg chg="mod">
          <ac:chgData name="Indrani Banerjee" userId="a71a2a0cfe2d965d" providerId="LiveId" clId="{56360142-4EEC-4CD1-A7E9-01EC97904E5A}" dt="2022-05-13T04:44:05.618" v="3925" actId="207"/>
          <ac:spMkLst>
            <pc:docMk/>
            <pc:sldMk cId="1367328223" sldId="274"/>
            <ac:spMk id="2" creationId="{86A76974-AFE9-FF92-F138-C51C7D0AB145}"/>
          </ac:spMkLst>
        </pc:spChg>
        <pc:spChg chg="mod">
          <ac:chgData name="Indrani Banerjee" userId="a71a2a0cfe2d965d" providerId="LiveId" clId="{56360142-4EEC-4CD1-A7E9-01EC97904E5A}" dt="2022-05-13T04:44:05.618" v="3925" actId="207"/>
          <ac:spMkLst>
            <pc:docMk/>
            <pc:sldMk cId="1367328223" sldId="274"/>
            <ac:spMk id="6" creationId="{20A6B588-CA74-A0A3-E9BE-ACB42F307314}"/>
          </ac:spMkLst>
        </pc:spChg>
        <pc:graphicFrameChg chg="mod modGraphic">
          <ac:chgData name="Indrani Banerjee" userId="a71a2a0cfe2d965d" providerId="LiveId" clId="{56360142-4EEC-4CD1-A7E9-01EC97904E5A}" dt="2022-05-13T04:44:05.618" v="3925" actId="207"/>
          <ac:graphicFrameMkLst>
            <pc:docMk/>
            <pc:sldMk cId="1367328223" sldId="274"/>
            <ac:graphicFrameMk id="5" creationId="{D914AB1B-036F-C3DB-9068-18D7C4F38923}"/>
          </ac:graphicFrameMkLst>
        </pc:graphicFrameChg>
      </pc:sldChg>
      <pc:sldChg chg="addSp delSp modSp mod">
        <pc:chgData name="Indrani Banerjee" userId="a71a2a0cfe2d965d" providerId="LiveId" clId="{56360142-4EEC-4CD1-A7E9-01EC97904E5A}" dt="2022-05-13T04:44:02.196" v="3924" actId="207"/>
        <pc:sldMkLst>
          <pc:docMk/>
          <pc:sldMk cId="871295310" sldId="275"/>
        </pc:sldMkLst>
        <pc:spChg chg="del mod">
          <ac:chgData name="Indrani Banerjee" userId="a71a2a0cfe2d965d" providerId="LiveId" clId="{56360142-4EEC-4CD1-A7E9-01EC97904E5A}" dt="2022-05-13T03:56:58.903" v="2385" actId="478"/>
          <ac:spMkLst>
            <pc:docMk/>
            <pc:sldMk cId="871295310" sldId="275"/>
            <ac:spMk id="2" creationId="{D86F3B0B-211D-8B7F-80F1-A434B6B51A48}"/>
          </ac:spMkLst>
        </pc:spChg>
        <pc:spChg chg="add mod">
          <ac:chgData name="Indrani Banerjee" userId="a71a2a0cfe2d965d" providerId="LiveId" clId="{56360142-4EEC-4CD1-A7E9-01EC97904E5A}" dt="2022-05-13T04:44:02.196" v="3924" actId="207"/>
          <ac:spMkLst>
            <pc:docMk/>
            <pc:sldMk cId="871295310" sldId="275"/>
            <ac:spMk id="5" creationId="{A7CE578B-B295-F135-0B70-9A026FFFD259}"/>
          </ac:spMkLst>
        </pc:spChg>
        <pc:picChg chg="mod">
          <ac:chgData name="Indrani Banerjee" userId="a71a2a0cfe2d965d" providerId="LiveId" clId="{56360142-4EEC-4CD1-A7E9-01EC97904E5A}" dt="2022-05-13T04:44:02.196" v="3924" actId="207"/>
          <ac:picMkLst>
            <pc:docMk/>
            <pc:sldMk cId="871295310" sldId="275"/>
            <ac:picMk id="3074" creationId="{F03DF787-1F6F-2DE4-96A4-ADB511280362}"/>
          </ac:picMkLst>
        </pc:picChg>
        <pc:picChg chg="mod">
          <ac:chgData name="Indrani Banerjee" userId="a71a2a0cfe2d965d" providerId="LiveId" clId="{56360142-4EEC-4CD1-A7E9-01EC97904E5A}" dt="2022-05-13T04:44:02.196" v="3924" actId="207"/>
          <ac:picMkLst>
            <pc:docMk/>
            <pc:sldMk cId="871295310" sldId="275"/>
            <ac:picMk id="3076" creationId="{01B298A7-0260-988C-334E-CC160102C919}"/>
          </ac:picMkLst>
        </pc:picChg>
      </pc:sldChg>
      <pc:sldChg chg="addSp delSp modSp mod">
        <pc:chgData name="Indrani Banerjee" userId="a71a2a0cfe2d965d" providerId="LiveId" clId="{56360142-4EEC-4CD1-A7E9-01EC97904E5A}" dt="2022-05-13T04:43:51.398" v="3922" actId="207"/>
        <pc:sldMkLst>
          <pc:docMk/>
          <pc:sldMk cId="235763337" sldId="276"/>
        </pc:sldMkLst>
        <pc:spChg chg="mod">
          <ac:chgData name="Indrani Banerjee" userId="a71a2a0cfe2d965d" providerId="LiveId" clId="{56360142-4EEC-4CD1-A7E9-01EC97904E5A}" dt="2022-05-13T04:43:51.398" v="3922" actId="207"/>
          <ac:spMkLst>
            <pc:docMk/>
            <pc:sldMk cId="235763337" sldId="276"/>
            <ac:spMk id="2" creationId="{BE1A5462-A967-C432-39BC-A37A18D09D78}"/>
          </ac:spMkLst>
        </pc:spChg>
        <pc:spChg chg="del">
          <ac:chgData name="Indrani Banerjee" userId="a71a2a0cfe2d965d" providerId="LiveId" clId="{56360142-4EEC-4CD1-A7E9-01EC97904E5A}" dt="2022-05-13T02:43:43.413" v="3" actId="478"/>
          <ac:spMkLst>
            <pc:docMk/>
            <pc:sldMk cId="235763337" sldId="276"/>
            <ac:spMk id="3" creationId="{C64C325D-146F-3100-5E10-763C6EC71221}"/>
          </ac:spMkLst>
        </pc:spChg>
        <pc:spChg chg="del">
          <ac:chgData name="Indrani Banerjee" userId="a71a2a0cfe2d965d" providerId="LiveId" clId="{56360142-4EEC-4CD1-A7E9-01EC97904E5A}" dt="2022-05-13T02:43:46.923" v="4" actId="478"/>
          <ac:spMkLst>
            <pc:docMk/>
            <pc:sldMk cId="235763337" sldId="276"/>
            <ac:spMk id="4" creationId="{7D77E8BD-45CD-5DF5-6DFE-A139101A9E7C}"/>
          </ac:spMkLst>
        </pc:spChg>
        <pc:spChg chg="add mod">
          <ac:chgData name="Indrani Banerjee" userId="a71a2a0cfe2d965d" providerId="LiveId" clId="{56360142-4EEC-4CD1-A7E9-01EC97904E5A}" dt="2022-05-13T04:43:51.398" v="3922" actId="207"/>
          <ac:spMkLst>
            <pc:docMk/>
            <pc:sldMk cId="235763337" sldId="276"/>
            <ac:spMk id="6" creationId="{B2E0FBFC-F6FB-C5F7-6C48-2E779150E303}"/>
          </ac:spMkLst>
        </pc:spChg>
        <pc:graphicFrameChg chg="add mod modGraphic">
          <ac:chgData name="Indrani Banerjee" userId="a71a2a0cfe2d965d" providerId="LiveId" clId="{56360142-4EEC-4CD1-A7E9-01EC97904E5A}" dt="2022-05-13T04:35:10.669" v="3068" actId="14100"/>
          <ac:graphicFrameMkLst>
            <pc:docMk/>
            <pc:sldMk cId="235763337" sldId="276"/>
            <ac:graphicFrameMk id="5" creationId="{303EBBD8-B5B1-1C38-F7D0-10ADB3D1E019}"/>
          </ac:graphicFrameMkLst>
        </pc:graphicFrameChg>
      </pc:sldChg>
      <pc:sldChg chg="addSp delSp modSp new mod">
        <pc:chgData name="Indrani Banerjee" userId="a71a2a0cfe2d965d" providerId="LiveId" clId="{56360142-4EEC-4CD1-A7E9-01EC97904E5A}" dt="2022-05-13T04:43:44.976" v="3921" actId="122"/>
        <pc:sldMkLst>
          <pc:docMk/>
          <pc:sldMk cId="2517396764" sldId="277"/>
        </pc:sldMkLst>
        <pc:spChg chg="mod">
          <ac:chgData name="Indrani Banerjee" userId="a71a2a0cfe2d965d" providerId="LiveId" clId="{56360142-4EEC-4CD1-A7E9-01EC97904E5A}" dt="2022-05-13T04:43:44.976" v="3921" actId="122"/>
          <ac:spMkLst>
            <pc:docMk/>
            <pc:sldMk cId="2517396764" sldId="277"/>
            <ac:spMk id="2" creationId="{BE0A1867-3D51-ACEA-8A25-8FC9C5BBDD2F}"/>
          </ac:spMkLst>
        </pc:spChg>
        <pc:spChg chg="del">
          <ac:chgData name="Indrani Banerjee" userId="a71a2a0cfe2d965d" providerId="LiveId" clId="{56360142-4EEC-4CD1-A7E9-01EC97904E5A}" dt="2022-05-13T02:45:38.801" v="94" actId="478"/>
          <ac:spMkLst>
            <pc:docMk/>
            <pc:sldMk cId="2517396764" sldId="277"/>
            <ac:spMk id="3" creationId="{966B6430-69CA-5572-72D9-B82B0978D32B}"/>
          </ac:spMkLst>
        </pc:spChg>
        <pc:spChg chg="del">
          <ac:chgData name="Indrani Banerjee" userId="a71a2a0cfe2d965d" providerId="LiveId" clId="{56360142-4EEC-4CD1-A7E9-01EC97904E5A}" dt="2022-05-13T02:45:41.333" v="95" actId="478"/>
          <ac:spMkLst>
            <pc:docMk/>
            <pc:sldMk cId="2517396764" sldId="277"/>
            <ac:spMk id="4" creationId="{0441A064-57F0-4B1B-9755-6D4EE4A0AF39}"/>
          </ac:spMkLst>
        </pc:spChg>
        <pc:spChg chg="add mod">
          <ac:chgData name="Indrani Banerjee" userId="a71a2a0cfe2d965d" providerId="LiveId" clId="{56360142-4EEC-4CD1-A7E9-01EC97904E5A}" dt="2022-05-13T04:43:39.477" v="3919" actId="207"/>
          <ac:spMkLst>
            <pc:docMk/>
            <pc:sldMk cId="2517396764" sldId="277"/>
            <ac:spMk id="5" creationId="{6A81DE51-02AC-1C37-34DC-1F4FB487C5A5}"/>
          </ac:spMkLst>
        </pc:spChg>
      </pc:sldChg>
      <pc:sldChg chg="addSp delSp modSp new mod setBg">
        <pc:chgData name="Indrani Banerjee" userId="a71a2a0cfe2d965d" providerId="LiveId" clId="{56360142-4EEC-4CD1-A7E9-01EC97904E5A}" dt="2022-05-13T04:43:57.220" v="3923" actId="207"/>
        <pc:sldMkLst>
          <pc:docMk/>
          <pc:sldMk cId="890677685" sldId="278"/>
        </pc:sldMkLst>
        <pc:spChg chg="del mod">
          <ac:chgData name="Indrani Banerjee" userId="a71a2a0cfe2d965d" providerId="LiveId" clId="{56360142-4EEC-4CD1-A7E9-01EC97904E5A}" dt="2022-05-13T03:57:48.563" v="2458" actId="478"/>
          <ac:spMkLst>
            <pc:docMk/>
            <pc:sldMk cId="890677685" sldId="278"/>
            <ac:spMk id="2" creationId="{7947C97C-A199-2CCF-17D6-54143C5902E4}"/>
          </ac:spMkLst>
        </pc:spChg>
        <pc:spChg chg="del">
          <ac:chgData name="Indrani Banerjee" userId="a71a2a0cfe2d965d" providerId="LiveId" clId="{56360142-4EEC-4CD1-A7E9-01EC97904E5A}" dt="2022-05-13T03:57:54.181" v="2461" actId="478"/>
          <ac:spMkLst>
            <pc:docMk/>
            <pc:sldMk cId="890677685" sldId="278"/>
            <ac:spMk id="3" creationId="{E622EE1B-5DF5-735E-8FE0-6DB4D64EC67B}"/>
          </ac:spMkLst>
        </pc:spChg>
        <pc:spChg chg="del">
          <ac:chgData name="Indrani Banerjee" userId="a71a2a0cfe2d965d" providerId="LiveId" clId="{56360142-4EEC-4CD1-A7E9-01EC97904E5A}" dt="2022-05-13T03:57:55.673" v="2462" actId="478"/>
          <ac:spMkLst>
            <pc:docMk/>
            <pc:sldMk cId="890677685" sldId="278"/>
            <ac:spMk id="4" creationId="{95B09B5D-B687-A570-9DD7-AD06BF250129}"/>
          </ac:spMkLst>
        </pc:spChg>
        <pc:spChg chg="add del mod">
          <ac:chgData name="Indrani Banerjee" userId="a71a2a0cfe2d965d" providerId="LiveId" clId="{56360142-4EEC-4CD1-A7E9-01EC97904E5A}" dt="2022-05-13T03:57:51.907" v="2460" actId="478"/>
          <ac:spMkLst>
            <pc:docMk/>
            <pc:sldMk cId="890677685" sldId="278"/>
            <ac:spMk id="6" creationId="{4685C87D-9CAD-A661-8884-5BB7AEC6B273}"/>
          </ac:spMkLst>
        </pc:spChg>
        <pc:spChg chg="add mod">
          <ac:chgData name="Indrani Banerjee" userId="a71a2a0cfe2d965d" providerId="LiveId" clId="{56360142-4EEC-4CD1-A7E9-01EC97904E5A}" dt="2022-05-13T04:43:57.220" v="3923" actId="207"/>
          <ac:spMkLst>
            <pc:docMk/>
            <pc:sldMk cId="890677685" sldId="278"/>
            <ac:spMk id="7" creationId="{0CEB9279-3EB1-233A-8F85-C2D358CDBA12}"/>
          </ac:spMkLst>
        </pc:spChg>
        <pc:spChg chg="add mod">
          <ac:chgData name="Indrani Banerjee" userId="a71a2a0cfe2d965d" providerId="LiveId" clId="{56360142-4EEC-4CD1-A7E9-01EC97904E5A}" dt="2022-05-13T04:43:57.220" v="3923" actId="207"/>
          <ac:spMkLst>
            <pc:docMk/>
            <pc:sldMk cId="890677685" sldId="278"/>
            <ac:spMk id="15" creationId="{7A9560A2-6045-00F9-C647-DC42D835437E}"/>
          </ac:spMkLst>
        </pc:spChg>
        <pc:spChg chg="add del">
          <ac:chgData name="Indrani Banerjee" userId="a71a2a0cfe2d965d" providerId="LiveId" clId="{56360142-4EEC-4CD1-A7E9-01EC97904E5A}" dt="2022-05-13T04:17:47.971" v="2568" actId="26606"/>
          <ac:spMkLst>
            <pc:docMk/>
            <pc:sldMk cId="890677685" sldId="278"/>
            <ac:spMk id="16" creationId="{7F57BEA8-497D-4AA8-8A18-BDCD696B25FE}"/>
          </ac:spMkLst>
        </pc:spChg>
        <pc:graphicFrameChg chg="add del mod modGraphic">
          <ac:chgData name="Indrani Banerjee" userId="a71a2a0cfe2d965d" providerId="LiveId" clId="{56360142-4EEC-4CD1-A7E9-01EC97904E5A}" dt="2022-05-13T04:17:38.017" v="2565" actId="478"/>
          <ac:graphicFrameMkLst>
            <pc:docMk/>
            <pc:sldMk cId="890677685" sldId="278"/>
            <ac:graphicFrameMk id="8" creationId="{123F8A6D-8175-3F2B-53FB-42391AA6D7BA}"/>
          </ac:graphicFrameMkLst>
        </pc:graphicFrameChg>
        <pc:graphicFrameChg chg="add mod modGraphic">
          <ac:chgData name="Indrani Banerjee" userId="a71a2a0cfe2d965d" providerId="LiveId" clId="{56360142-4EEC-4CD1-A7E9-01EC97904E5A}" dt="2022-05-13T04:31:42.254" v="2767" actId="1076"/>
          <ac:graphicFrameMkLst>
            <pc:docMk/>
            <pc:sldMk cId="890677685" sldId="278"/>
            <ac:graphicFrameMk id="9" creationId="{403B03CC-1945-A972-A55D-3C38F2DEAE0F}"/>
          </ac:graphicFrameMkLst>
        </pc:graphicFrameChg>
        <pc:cxnChg chg="add del">
          <ac:chgData name="Indrani Banerjee" userId="a71a2a0cfe2d965d" providerId="LiveId" clId="{56360142-4EEC-4CD1-A7E9-01EC97904E5A}" dt="2022-05-13T04:17:47.971" v="2568" actId="26606"/>
          <ac:cxnSpMkLst>
            <pc:docMk/>
            <pc:sldMk cId="890677685" sldId="278"/>
            <ac:cxnSpMk id="14" creationId="{D2E961F1-4A28-4A5F-BBD4-6E400E5E6C75}"/>
          </ac:cxnSpMkLst>
        </pc:cxnChg>
        <pc:cxnChg chg="add del">
          <ac:chgData name="Indrani Banerjee" userId="a71a2a0cfe2d965d" providerId="LiveId" clId="{56360142-4EEC-4CD1-A7E9-01EC97904E5A}" dt="2022-05-13T04:17:47.971" v="2568" actId="26606"/>
          <ac:cxnSpMkLst>
            <pc:docMk/>
            <pc:sldMk cId="890677685" sldId="278"/>
            <ac:cxnSpMk id="18" creationId="{A82415D3-DDE5-4D63-8CB3-23A5EC581B27}"/>
          </ac:cxnSpMkLst>
        </pc:cxnChg>
        <pc:cxnChg chg="add del">
          <ac:chgData name="Indrani Banerjee" userId="a71a2a0cfe2d965d" providerId="LiveId" clId="{56360142-4EEC-4CD1-A7E9-01EC97904E5A}" dt="2022-05-13T04:17:47.971" v="2568" actId="26606"/>
          <ac:cxnSpMkLst>
            <pc:docMk/>
            <pc:sldMk cId="890677685" sldId="278"/>
            <ac:cxnSpMk id="20" creationId="{AD7193FB-6AE6-4B3B-8F89-56B55DD63B4D}"/>
          </ac:cxnSpMkLst>
        </pc:cxnChg>
      </pc:sldChg>
      <pc:sldChg chg="new del">
        <pc:chgData name="Indrani Banerjee" userId="a71a2a0cfe2d965d" providerId="LiveId" clId="{56360142-4EEC-4CD1-A7E9-01EC97904E5A}" dt="2022-05-13T04:29:52.575" v="2608" actId="47"/>
        <pc:sldMkLst>
          <pc:docMk/>
          <pc:sldMk cId="3994058085" sldId="27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8B3A123-5C46-4142-AE92-9DDE5D0D2163}" type="datetime1">
              <a:rPr lang="en-GB" smtClean="0"/>
              <a:t>13/05/2022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3B1507F-1C8B-4088-BDB4-184F845EFFF9}" type="datetime1">
              <a:rPr lang="en-GB" noProof="0" smtClean="0"/>
              <a:t>13/05/2022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9019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8667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54C1F-9F3A-7AEB-A756-4CD7908A8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085A71-DB42-E3DE-A8B9-80EAA836B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50097-1DF1-0EC3-E43F-F46572DC2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F4A2160-E8AA-45FB-B779-399D62979B96}" type="datetime1">
              <a:rPr lang="en-GB" noProof="0" smtClean="0"/>
              <a:t>13/05/2022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190D9-8CD8-8600-836E-1EB04B3AE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04690-B7E1-A861-7860-50088AE36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654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1E8FE-F267-7D35-0E00-2793DBEB2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E4C841-C182-984D-8455-39943D7F0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194DD-ACA2-1F4E-6FF6-DDA5EE209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7CB4DA8-046D-406C-A4F7-0D5B9DCEFEE9}" type="datetime1">
              <a:rPr lang="en-GB" noProof="0" smtClean="0"/>
              <a:t>13/05/2022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8D3EB-7530-8EAF-D179-D9EE9BB4D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2B328-4147-F6A5-C325-A0DAF8757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9236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5B7C41-DA3A-323B-3BC6-5684293930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08D16-4C99-1CC4-BD7D-A27AA1F23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6DA35-9393-5790-7A42-0DAFB554F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F849BC7-24DF-4BC5-9A8F-B0B631A69DDD}" type="datetime1">
              <a:rPr lang="en-GB" noProof="0" smtClean="0"/>
              <a:t>13/05/2022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60824-6B19-1885-51FE-93527B657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BBDBE-0C30-6259-5258-CC630E426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3509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 dirty="0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197A6C-7DD1-4603-A1C9-DD9CEDFE927A}" type="datetime1">
              <a:rPr lang="en-GB" noProof="0" smtClean="0"/>
              <a:t>13/05/2022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F9241-7880-F795-9748-F85D49861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33D48-51D5-A7F6-DC10-79FCDF948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A74EB-997F-34C9-1B22-8EA6669C8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C65D1E-C3E5-4B78-8A42-F3EFDD5973AE}" type="datetime1">
              <a:rPr lang="en-GB" noProof="0" smtClean="0"/>
              <a:t>13/05/2022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5E6A6-E0A6-0426-872E-3632861C2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69969-7176-5A40-D365-B2194F5AE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0521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9B157-9F04-8260-0FA9-82F89E7AA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4E834-4F40-FA52-2516-B8242376A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03B89-E4A9-FE5C-6178-ABA38F836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BE38440-7EFF-48A2-BF3D-3C0E92B6589A}" type="datetime1">
              <a:rPr lang="en-GB" noProof="0" smtClean="0"/>
              <a:t>13/05/2022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6824D-5E39-A6E1-4070-4DDA1191F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1DB50-676F-9E43-D364-4B6ED18DE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2091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33C81-5D18-4703-90A4-2FE079626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C4FE5-88AC-C0EC-13AE-208568218A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9A1F76-95A3-0C87-39D2-925D21DC7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54E4C-DD16-3665-305D-9FBB82BDB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99A5282-DCF2-48DE-BB16-42BACCB0814C}" type="datetime1">
              <a:rPr lang="en-GB" noProof="0" smtClean="0"/>
              <a:t>13/05/2022</a:t>
            </a:fld>
            <a:endParaRPr lang="en-GB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595A6-015B-F6ED-2FFC-88F16E997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4985E-4803-52BE-0B46-C33D579B4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580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006C9-F7A2-99C3-1CBD-1E93E1FB2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7F53C-740D-8EDD-354B-6A8A3204B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81FBF-5773-6764-14E5-F20A08FCB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57F5D7-F13A-7B08-64EA-3DB43EDF29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10396D-FC8F-D9BE-FB4F-CEFD94E7D4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6F6974-1D30-3520-F124-FEB7889A1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A143D3-292F-4591-BD51-2AEB47CB7732}" type="datetime1">
              <a:rPr lang="en-GB" noProof="0" smtClean="0"/>
              <a:t>13/05/2022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453B9E-7B72-1761-C307-3FD566DDD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0418E3-6E4E-92EC-6ACF-FC2C634E5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2800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56605-A57B-1A22-E20C-475AF1C1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3167A0-7F47-F1D4-8D9C-962BCE56E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52B2F01-C76D-4A97-9ACF-65B6B773CB83}" type="datetime1">
              <a:rPr lang="en-GB" noProof="0" smtClean="0"/>
              <a:t>13/05/2022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DBF476-4C2D-6EA4-CE5B-774B65FEE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5B8CA1-1540-80EF-130E-A814B068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8142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9F6428-BD54-01B8-E0EC-EB70CDE62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6875159-102F-41B3-A149-B1BCCF8F5CAE}" type="datetime1">
              <a:rPr lang="en-GB" noProof="0" smtClean="0"/>
              <a:t>13/05/2022</a:t>
            </a:fld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09068F-E283-202A-049D-6C266DFCD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B2B242-8F54-05A0-7B5F-EFFDEA707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8189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0BCBC-0D30-CE8F-D7C8-386F57910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C54AB-0A65-951D-A168-F981EF292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956003-FC49-585A-D842-4B3F334F8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10A65-005A-E720-CEA0-E56A3FD34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52B81B-7C80-416E-ABC5-BDFF58C1FFB0}" type="datetime1">
              <a:rPr lang="en-GB" noProof="0" smtClean="0"/>
              <a:t>13/05/2022</a:t>
            </a:fld>
            <a:endParaRPr lang="en-GB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7EE2C6-E9DA-8477-F573-AC7565A55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E13F1-9EC4-AE2C-2A83-36B7C052C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6210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B6F12-D72D-33B8-6BA0-A398B73F5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3F9981-A5BE-8DB2-C7C8-D4237A9C82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78A2C0-01E4-64CA-C4C6-F2CF30E33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E4BE9-9F41-BC3C-F6DD-21C8222B7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69C2593-7D7E-47D2-8E65-6959A289339F}" type="datetime1">
              <a:rPr lang="en-GB" noProof="0" smtClean="0"/>
              <a:t>13/05/2022</a:t>
            </a:fld>
            <a:endParaRPr lang="en-GB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64F5D-7272-6644-8E6F-B9DDE63D9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79A72-61E4-C136-B8EA-174904042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1918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C0994E-2DEA-8D07-FD2D-B072C61AF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6CA44-1FCA-8A03-61E3-C175FE126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8F277-76D0-01B3-771D-B8EE9476B3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EEBA770-5F3E-464C-AD04-D3E692C629B1}" type="datetime1">
              <a:rPr lang="en-GB" noProof="0" smtClean="0"/>
              <a:t>13/05/2022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54C07-B57D-75EC-6D61-CB49A84DC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D0081-BA1D-0079-92DC-91FC1D83A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1B7BAC7-FE87-40F6-AA24-4F4685D1B02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71486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464" userDrawn="1">
          <p15:clr>
            <a:srgbClr val="F26B43"/>
          </p15:clr>
        </p15:guide>
        <p15:guide id="4" pos="7152" userDrawn="1">
          <p15:clr>
            <a:srgbClr val="F26B43"/>
          </p15:clr>
        </p15:guide>
        <p15:guide id="5" pos="984" userDrawn="1">
          <p15:clr>
            <a:srgbClr val="F26B43"/>
          </p15:clr>
        </p15:guide>
        <p15:guide id="6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0814" y="4493221"/>
            <a:ext cx="10640754" cy="775845"/>
          </a:xfrm>
        </p:spPr>
        <p:txBody>
          <a:bodyPr rtlCol="0" anchor="b">
            <a:normAutofit/>
          </a:bodyPr>
          <a:lstStyle/>
          <a:p>
            <a:pPr rtl="0"/>
            <a:r>
              <a:rPr lang="en-GB" sz="4000" dirty="0">
                <a:solidFill>
                  <a:schemeClr val="tx2"/>
                </a:solidFill>
              </a:rPr>
              <a:t>Binary Classification of Tweets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2466" y="5463263"/>
            <a:ext cx="9163757" cy="450447"/>
          </a:xfrm>
        </p:spPr>
        <p:txBody>
          <a:bodyPr rtlCol="0" anchor="ctr">
            <a:normAutofit/>
          </a:bodyPr>
          <a:lstStyle/>
          <a:p>
            <a:pPr rtl="0"/>
            <a:r>
              <a:rPr lang="en-US" sz="2000" dirty="0">
                <a:solidFill>
                  <a:schemeClr val="tx2"/>
                </a:solidFill>
              </a:rPr>
              <a:t>Indrani Banerjee</a:t>
            </a:r>
            <a:endParaRPr lang="en-GB" sz="2000" dirty="0">
              <a:solidFill>
                <a:schemeClr val="tx2"/>
              </a:solidFill>
            </a:endParaRPr>
          </a:p>
        </p:txBody>
      </p:sp>
      <p:grpSp>
        <p:nvGrpSpPr>
          <p:cNvPr id="25" name="Group 13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15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Text, whiteboard&#10;&#10;Description automatically generated">
            <a:extLst>
              <a:ext uri="{FF2B5EF4-FFF2-40B4-BE49-F238E27FC236}">
                <a16:creationId xmlns:a16="http://schemas.microsoft.com/office/drawing/2014/main" id="{11866B14-07E1-812F-2E13-250AD5C75E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15152" y="23431"/>
            <a:ext cx="7296302" cy="487028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A5462-A967-C432-39BC-A37A18D09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8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Model Selection</a:t>
            </a:r>
            <a:endParaRPr lang="en-GB" dirty="0">
              <a:solidFill>
                <a:schemeClr val="tx2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3EBBD8-B5B1-1C38-F7D0-10ADB3D1E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87883"/>
              </p:ext>
            </p:extLst>
          </p:nvPr>
        </p:nvGraphicFramePr>
        <p:xfrm>
          <a:off x="1050878" y="4094328"/>
          <a:ext cx="9676261" cy="2231719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3217591">
                  <a:extLst>
                    <a:ext uri="{9D8B030D-6E8A-4147-A177-3AD203B41FA5}">
                      <a16:colId xmlns:a16="http://schemas.microsoft.com/office/drawing/2014/main" val="978072486"/>
                    </a:ext>
                  </a:extLst>
                </a:gridCol>
                <a:gridCol w="1100748">
                  <a:extLst>
                    <a:ext uri="{9D8B030D-6E8A-4147-A177-3AD203B41FA5}">
                      <a16:colId xmlns:a16="http://schemas.microsoft.com/office/drawing/2014/main" val="3650508890"/>
                    </a:ext>
                  </a:extLst>
                </a:gridCol>
                <a:gridCol w="1013721">
                  <a:extLst>
                    <a:ext uri="{9D8B030D-6E8A-4147-A177-3AD203B41FA5}">
                      <a16:colId xmlns:a16="http://schemas.microsoft.com/office/drawing/2014/main" val="3949179423"/>
                    </a:ext>
                  </a:extLst>
                </a:gridCol>
                <a:gridCol w="1495892">
                  <a:extLst>
                    <a:ext uri="{9D8B030D-6E8A-4147-A177-3AD203B41FA5}">
                      <a16:colId xmlns:a16="http://schemas.microsoft.com/office/drawing/2014/main" val="1811425575"/>
                    </a:ext>
                  </a:extLst>
                </a:gridCol>
                <a:gridCol w="1702873">
                  <a:extLst>
                    <a:ext uri="{9D8B030D-6E8A-4147-A177-3AD203B41FA5}">
                      <a16:colId xmlns:a16="http://schemas.microsoft.com/office/drawing/2014/main" val="2987880507"/>
                    </a:ext>
                  </a:extLst>
                </a:gridCol>
                <a:gridCol w="1145436">
                  <a:extLst>
                    <a:ext uri="{9D8B030D-6E8A-4147-A177-3AD203B41FA5}">
                      <a16:colId xmlns:a16="http://schemas.microsoft.com/office/drawing/2014/main" val="3972964409"/>
                    </a:ext>
                  </a:extLst>
                </a:gridCol>
              </a:tblGrid>
              <a:tr h="65427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Classifier</a:t>
                      </a:r>
                      <a:endParaRPr lang="en-GB" sz="1400" b="1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F1 Score</a:t>
                      </a:r>
                      <a:endParaRPr lang="en-GB" sz="1400" b="1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MCC</a:t>
                      </a:r>
                      <a:endParaRPr lang="en-GB" sz="1400" b="1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Accuracy</a:t>
                      </a:r>
                      <a:endParaRPr lang="en-GB" sz="1400" b="1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ROCAUC</a:t>
                      </a:r>
                      <a:endParaRPr lang="en-GB" sz="1400" b="1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Recall</a:t>
                      </a:r>
                      <a:endParaRPr lang="en-GB" sz="1400" b="1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5309732"/>
                  </a:ext>
                </a:extLst>
              </a:tr>
              <a:tr h="81969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Logistic Regression</a:t>
                      </a:r>
                      <a:endParaRPr lang="en-GB" sz="140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0.75</a:t>
                      </a:r>
                      <a:endParaRPr lang="en-GB" sz="140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0.58</a:t>
                      </a:r>
                      <a:endParaRPr lang="en-GB" sz="140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0.79</a:t>
                      </a:r>
                      <a:endParaRPr lang="en-GB" sz="140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0.78</a:t>
                      </a:r>
                      <a:endParaRPr lang="en-GB" sz="140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0.68</a:t>
                      </a:r>
                      <a:endParaRPr lang="en-GB" sz="140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fontAlgn="t"/>
                      <a:br>
                        <a:rPr lang="en-GB" sz="1400" cap="none" spc="0" dirty="0">
                          <a:solidFill>
                            <a:schemeClr val="bg1"/>
                          </a:solidFill>
                          <a:effectLst/>
                        </a:rPr>
                      </a:br>
                      <a:endParaRPr lang="en-GB" sz="140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71862"/>
                  </a:ext>
                </a:extLst>
              </a:tr>
              <a:tr h="75061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Word2Vec neural network</a:t>
                      </a:r>
                      <a:endParaRPr lang="en-GB" sz="140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0.61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0.178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0.61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0.579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0.35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427390"/>
                  </a:ext>
                </a:extLst>
              </a:tr>
            </a:tbl>
          </a:graphicData>
        </a:graphic>
      </p:graphicFrame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B2E0FBFC-F6FB-C5F7-6C48-2E779150E303}"/>
              </a:ext>
            </a:extLst>
          </p:cNvPr>
          <p:cNvSpPr txBox="1">
            <a:spLocks/>
          </p:cNvSpPr>
          <p:nvPr/>
        </p:nvSpPr>
        <p:spPr>
          <a:xfrm>
            <a:off x="386125" y="1542131"/>
            <a:ext cx="11019415" cy="1716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Performance: Logistic Regression</a:t>
            </a:r>
          </a:p>
          <a:p>
            <a:r>
              <a:rPr lang="en-US" dirty="0">
                <a:solidFill>
                  <a:schemeClr val="tx2"/>
                </a:solidFill>
              </a:rPr>
              <a:t>Computational Power: Logistic Regression</a:t>
            </a:r>
          </a:p>
          <a:p>
            <a:r>
              <a:rPr lang="en-US" dirty="0">
                <a:solidFill>
                  <a:schemeClr val="tx2"/>
                </a:solidFill>
              </a:rPr>
              <a:t>Self Learning and Future applications: Word2Vec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23576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A1867-3D51-ACEA-8A25-8FC9C5BBD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718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Final Thoughts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6A81DE51-02AC-1C37-34DC-1F4FB487C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58676"/>
            <a:ext cx="10830636" cy="4409861"/>
          </a:xfrm>
        </p:spPr>
        <p:txBody>
          <a:bodyPr rtlCol="0"/>
          <a:lstStyle/>
          <a:p>
            <a:pPr rtl="0"/>
            <a:r>
              <a:rPr lang="en-US" dirty="0">
                <a:solidFill>
                  <a:schemeClr val="tx2"/>
                </a:solidFill>
              </a:rPr>
              <a:t>Keywords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- Possibly integrate into Tweets</a:t>
            </a:r>
          </a:p>
          <a:p>
            <a:pPr rtl="0"/>
            <a:r>
              <a:rPr lang="en-US" dirty="0">
                <a:solidFill>
                  <a:schemeClr val="tx2"/>
                </a:solidFill>
              </a:rPr>
              <a:t>Location</a:t>
            </a:r>
            <a:br>
              <a:rPr lang="en-GB" dirty="0">
                <a:solidFill>
                  <a:schemeClr val="tx2"/>
                </a:solidFill>
              </a:rPr>
            </a:br>
            <a:r>
              <a:rPr lang="en-GB" dirty="0">
                <a:solidFill>
                  <a:schemeClr val="tx2"/>
                </a:solidFill>
              </a:rPr>
              <a:t>-low cosine similarity score: explore differences further by looking at popular geopolitical entries</a:t>
            </a:r>
          </a:p>
          <a:p>
            <a:pPr rtl="0"/>
            <a:r>
              <a:rPr lang="en-GB" dirty="0">
                <a:solidFill>
                  <a:schemeClr val="tx2"/>
                </a:solidFill>
              </a:rPr>
              <a:t>Tweets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-Word Embedding for ML models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-Neural Network: LSTM and Convolution Neural Networks, vary batch size</a:t>
            </a:r>
            <a:endParaRPr lang="en-GB" dirty="0">
              <a:solidFill>
                <a:schemeClr val="tx2"/>
              </a:solidFill>
            </a:endParaRPr>
          </a:p>
          <a:p>
            <a:pPr rtl="0"/>
            <a:r>
              <a:rPr lang="en-GB" dirty="0">
                <a:solidFill>
                  <a:schemeClr val="tx2"/>
                </a:solidFill>
              </a:rPr>
              <a:t>Possible chat box integration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39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rtlCol="0">
            <a:normAutofit/>
          </a:bodyPr>
          <a:lstStyle/>
          <a:p>
            <a:pPr algn="ctr" rtl="0"/>
            <a:r>
              <a:rPr lang="en-US" dirty="0">
                <a:solidFill>
                  <a:schemeClr val="tx2"/>
                </a:solidFill>
              </a:rPr>
              <a:t>Dataset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39545" y="1690688"/>
            <a:ext cx="6331310" cy="4295119"/>
          </a:xfrm>
        </p:spPr>
        <p:txBody>
          <a:bodyPr rtlCol="0"/>
          <a:lstStyle/>
          <a:p>
            <a:pPr rtl="0"/>
            <a:r>
              <a:rPr lang="en-GB" dirty="0">
                <a:solidFill>
                  <a:schemeClr val="tx2"/>
                </a:solidFill>
              </a:rPr>
              <a:t>7631 Tweets</a:t>
            </a:r>
            <a:br>
              <a:rPr lang="en-GB" dirty="0">
                <a:solidFill>
                  <a:schemeClr val="tx2"/>
                </a:solidFill>
              </a:rPr>
            </a:br>
            <a:r>
              <a:rPr lang="en-GB" dirty="0">
                <a:solidFill>
                  <a:schemeClr val="tx2"/>
                </a:solidFill>
              </a:rPr>
              <a:t>Disaster Tweets: 3271</a:t>
            </a:r>
            <a:br>
              <a:rPr lang="en-GB" dirty="0">
                <a:solidFill>
                  <a:schemeClr val="tx2"/>
                </a:solidFill>
              </a:rPr>
            </a:br>
            <a:r>
              <a:rPr lang="en-GB" dirty="0">
                <a:solidFill>
                  <a:schemeClr val="tx2"/>
                </a:solidFill>
              </a:rPr>
              <a:t>Non Disaster Tweets: 4342</a:t>
            </a:r>
          </a:p>
          <a:p>
            <a:pPr rtl="0"/>
            <a:r>
              <a:rPr lang="en-GB" dirty="0">
                <a:solidFill>
                  <a:schemeClr val="tx2"/>
                </a:solidFill>
              </a:rPr>
              <a:t>221 Unique Keywords</a:t>
            </a:r>
            <a:br>
              <a:rPr lang="en-GB" dirty="0">
                <a:solidFill>
                  <a:schemeClr val="tx2"/>
                </a:solidFill>
              </a:rPr>
            </a:br>
            <a:r>
              <a:rPr lang="en-GB" dirty="0">
                <a:solidFill>
                  <a:schemeClr val="tx2"/>
                </a:solidFill>
              </a:rPr>
              <a:t>Missing: 0.8%</a:t>
            </a:r>
          </a:p>
          <a:p>
            <a:pPr rtl="0"/>
            <a:r>
              <a:rPr lang="en-GB" dirty="0">
                <a:solidFill>
                  <a:schemeClr val="tx2"/>
                </a:solidFill>
              </a:rPr>
              <a:t>Location: cosine similarity of 0.239</a:t>
            </a:r>
            <a:br>
              <a:rPr lang="en-GB" dirty="0">
                <a:solidFill>
                  <a:schemeClr val="tx2"/>
                </a:solidFill>
              </a:rPr>
            </a:br>
            <a:r>
              <a:rPr lang="en-GB" dirty="0">
                <a:solidFill>
                  <a:schemeClr val="tx2"/>
                </a:solidFill>
              </a:rPr>
              <a:t>33% Missing</a:t>
            </a:r>
          </a:p>
          <a:p>
            <a:pPr rtl="0"/>
            <a:r>
              <a:rPr lang="en-GB" dirty="0">
                <a:solidFill>
                  <a:schemeClr val="tx2"/>
                </a:solidFill>
              </a:rPr>
              <a:t>Tweets: No missing data</a:t>
            </a:r>
          </a:p>
          <a:p>
            <a:pPr rtl="0"/>
            <a:r>
              <a:rPr lang="en-GB" dirty="0">
                <a:solidFill>
                  <a:schemeClr val="tx2"/>
                </a:solidFill>
              </a:rPr>
              <a:t>Source: Kaggle Disaster Tweets Dataset </a:t>
            </a: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006DB12E-70F3-A3CC-9A26-6C83CC755B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66389" y="1690688"/>
            <a:ext cx="5181600" cy="3104493"/>
          </a:xfrm>
        </p:spPr>
      </p:pic>
    </p:spTree>
    <p:extLst>
      <p:ext uri="{BB962C8B-B14F-4D97-AF65-F5344CB8AC3E}">
        <p14:creationId xmlns:p14="http://schemas.microsoft.com/office/powerpoint/2010/main" val="328457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measuring stick, chime&#10;&#10;Description automatically generated">
            <a:extLst>
              <a:ext uri="{FF2B5EF4-FFF2-40B4-BE49-F238E27FC236}">
                <a16:creationId xmlns:a16="http://schemas.microsoft.com/office/drawing/2014/main" id="{F5E13D67-B521-3513-150F-10C84DB3C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02170"/>
            <a:ext cx="12138660" cy="2966803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849D32C-BFF7-B283-891E-D1DDAC193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rtlCol="0">
            <a:normAutofit/>
          </a:bodyPr>
          <a:lstStyle/>
          <a:p>
            <a:pPr algn="ctr" rtl="0"/>
            <a:r>
              <a:rPr lang="en-US" dirty="0">
                <a:solidFill>
                  <a:schemeClr val="tx2"/>
                </a:solidFill>
              </a:rPr>
              <a:t>Keywords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4" name="Content Placeholder 9">
            <a:extLst>
              <a:ext uri="{FF2B5EF4-FFF2-40B4-BE49-F238E27FC236}">
                <a16:creationId xmlns:a16="http://schemas.microsoft.com/office/drawing/2014/main" id="{31AEF1FB-7E3B-4939-D472-E256E368A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6965" y="1414590"/>
            <a:ext cx="7453327" cy="2347415"/>
          </a:xfrm>
        </p:spPr>
        <p:txBody>
          <a:bodyPr rtlCol="0"/>
          <a:lstStyle/>
          <a:p>
            <a:pPr rtl="0"/>
            <a:r>
              <a:rPr lang="en-US" dirty="0">
                <a:solidFill>
                  <a:schemeClr val="tx2"/>
                </a:solidFill>
              </a:rPr>
              <a:t>Cleaned and then stemmed (Porter Stemmer)</a:t>
            </a:r>
          </a:p>
          <a:p>
            <a:pPr rtl="0"/>
            <a:r>
              <a:rPr lang="en-GB" dirty="0">
                <a:solidFill>
                  <a:schemeClr val="tx2"/>
                </a:solidFill>
              </a:rPr>
              <a:t>Lion’s share of words seem to be common </a:t>
            </a:r>
          </a:p>
          <a:p>
            <a:pPr rtl="0"/>
            <a:r>
              <a:rPr lang="en-GB" dirty="0">
                <a:solidFill>
                  <a:schemeClr val="tx2"/>
                </a:solidFill>
              </a:rPr>
              <a:t>Very few are used exclusively in each class</a:t>
            </a:r>
          </a:p>
          <a:p>
            <a:pPr rtl="0"/>
            <a:r>
              <a:rPr lang="en-GB" dirty="0">
                <a:solidFill>
                  <a:schemeClr val="tx2"/>
                </a:solidFill>
              </a:rPr>
              <a:t>Conclusion: omitting this field for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95473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9B5F6-390F-A930-B9C6-902064314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32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Tweets: Feature Extraction</a:t>
            </a:r>
            <a:endParaRPr lang="en-GB" dirty="0">
              <a:solidFill>
                <a:schemeClr val="tx2"/>
              </a:solidFill>
            </a:endParaRPr>
          </a:p>
        </p:txBody>
      </p:sp>
      <p:pic>
        <p:nvPicPr>
          <p:cNvPr id="6" name="Content Placeholder 5" descr="Chart&#10;&#10;Description automatically generated with low confidence">
            <a:extLst>
              <a:ext uri="{FF2B5EF4-FFF2-40B4-BE49-F238E27FC236}">
                <a16:creationId xmlns:a16="http://schemas.microsoft.com/office/drawing/2014/main" id="{00A88C71-64B4-13B4-BC10-46C24B1FAA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486197" y="3778542"/>
            <a:ext cx="4661077" cy="3130011"/>
          </a:xfrm>
        </p:spPr>
      </p:pic>
      <p:pic>
        <p:nvPicPr>
          <p:cNvPr id="8" name="Content Placeholder 7" descr="Logo&#10;&#10;Description automatically generated">
            <a:extLst>
              <a:ext uri="{FF2B5EF4-FFF2-40B4-BE49-F238E27FC236}">
                <a16:creationId xmlns:a16="http://schemas.microsoft.com/office/drawing/2014/main" id="{1EA59623-6AD3-9114-BCB1-FCBA3CAE0A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664384" y="908379"/>
            <a:ext cx="4482890" cy="3003101"/>
          </a:xfrm>
        </p:spPr>
      </p:pic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7B448593-66B1-ED4B-2440-B28D9A917D3A}"/>
              </a:ext>
            </a:extLst>
          </p:cNvPr>
          <p:cNvSpPr txBox="1">
            <a:spLocks/>
          </p:cNvSpPr>
          <p:nvPr/>
        </p:nvSpPr>
        <p:spPr>
          <a:xfrm>
            <a:off x="534537" y="1325563"/>
            <a:ext cx="6468785" cy="5332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Hashtags and Emojis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- very similar trends : right skew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Data Wrangling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-Expanding on Contractions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- Emojis and Emoticons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-Removing punctuation and special characters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-Removal of numerical features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-Change to lower case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-Custom stop words </a:t>
            </a:r>
          </a:p>
        </p:txBody>
      </p:sp>
    </p:spTree>
    <p:extLst>
      <p:ext uri="{BB962C8B-B14F-4D97-AF65-F5344CB8AC3E}">
        <p14:creationId xmlns:p14="http://schemas.microsoft.com/office/powerpoint/2010/main" val="360176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4DE4D-B754-9568-0A83-DCC35994A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325" y="1"/>
            <a:ext cx="10515600" cy="113276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Tweets: Feature Extractions II</a:t>
            </a:r>
            <a:endParaRPr lang="en-GB" dirty="0">
              <a:solidFill>
                <a:schemeClr val="tx2"/>
              </a:solidFill>
            </a:endParaRPr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9E4CC34D-5C76-A0CF-9D79-5193C051E2E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1972" y="3239135"/>
            <a:ext cx="4977778" cy="3530159"/>
          </a:xfrm>
        </p:spPr>
      </p:pic>
      <p:pic>
        <p:nvPicPr>
          <p:cNvPr id="8" name="Content Placeholder 7" descr="Chart, histogram&#10;&#10;Description automatically generated">
            <a:extLst>
              <a:ext uri="{FF2B5EF4-FFF2-40B4-BE49-F238E27FC236}">
                <a16:creationId xmlns:a16="http://schemas.microsoft.com/office/drawing/2014/main" id="{A810BB1A-3638-2701-0279-7490687134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72251" y="2987675"/>
            <a:ext cx="5375910" cy="3636645"/>
          </a:xfrm>
        </p:spPr>
      </p:pic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4C72FE1C-14D0-2286-9267-391B830FA289}"/>
              </a:ext>
            </a:extLst>
          </p:cNvPr>
          <p:cNvSpPr txBox="1">
            <a:spLocks/>
          </p:cNvSpPr>
          <p:nvPr/>
        </p:nvSpPr>
        <p:spPr>
          <a:xfrm>
            <a:off x="530613" y="1378424"/>
            <a:ext cx="11019415" cy="2050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Similar trends in number of characters, number of words, average length of words, and the use of proper nouns</a:t>
            </a:r>
          </a:p>
          <a:p>
            <a:r>
              <a:rPr lang="en-US" dirty="0">
                <a:solidFill>
                  <a:schemeClr val="tx2"/>
                </a:solidFill>
              </a:rPr>
              <a:t>Proper nouns: right skew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61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266558-98A9-71E2-F398-44020A5DA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008" y="33934"/>
            <a:ext cx="10178934" cy="989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</a:rPr>
              <a:t>Tweets: Feature Extractions II</a:t>
            </a:r>
            <a:endParaRPr lang="en-US" sz="52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488A01B3-6FB3-D18E-42F5-C5C7FD7A4B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1743" r="-2" b="4498"/>
          <a:stretch/>
        </p:blipFill>
        <p:spPr>
          <a:xfrm>
            <a:off x="291151" y="3010897"/>
            <a:ext cx="5604681" cy="3757194"/>
          </a:xfrm>
          <a:prstGeom prst="rect">
            <a:avLst/>
          </a:prstGeom>
        </p:spPr>
      </p:pic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0AEE5ED-DF69-B497-5200-26A7FE3D80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r="-2" b="6567"/>
          <a:stretch/>
        </p:blipFill>
        <p:spPr>
          <a:xfrm>
            <a:off x="6785741" y="3339091"/>
            <a:ext cx="5115108" cy="3429000"/>
          </a:xfrm>
          <a:prstGeom prst="rect">
            <a:avLst/>
          </a:prstGeom>
        </p:spPr>
      </p:pic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194FDD19-819C-26D0-3ADD-57AD4DAC2B85}"/>
              </a:ext>
            </a:extLst>
          </p:cNvPr>
          <p:cNvSpPr txBox="1">
            <a:spLocks/>
          </p:cNvSpPr>
          <p:nvPr/>
        </p:nvSpPr>
        <p:spPr>
          <a:xfrm>
            <a:off x="386125" y="1207641"/>
            <a:ext cx="11019415" cy="2050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Similar trends in number of characters, number of words, average length of words, and the use of proper nouns</a:t>
            </a:r>
          </a:p>
          <a:p>
            <a:r>
              <a:rPr lang="en-US" dirty="0">
                <a:solidFill>
                  <a:schemeClr val="tx2"/>
                </a:solidFill>
              </a:rPr>
              <a:t>Proper nouns: right skew</a:t>
            </a:r>
          </a:p>
          <a:p>
            <a:r>
              <a:rPr lang="en-US" dirty="0">
                <a:solidFill>
                  <a:schemeClr val="tx2"/>
                </a:solidFill>
              </a:rPr>
              <a:t>Conclusion: No strong correlation between the features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42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76974-AFE9-FF92-F138-C51C7D0AB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Machine Learning Algorithms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0A6B588-CA74-A0A3-E9BE-ACB42F307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750" y="18695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dirty="0">
              <a:solidFill>
                <a:schemeClr val="tx2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914AB1B-036F-C3DB-9068-18D7C4F389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919230"/>
              </p:ext>
            </p:extLst>
          </p:nvPr>
        </p:nvGraphicFramePr>
        <p:xfrm>
          <a:off x="838198" y="1825625"/>
          <a:ext cx="10515599" cy="4112998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2217568">
                  <a:extLst>
                    <a:ext uri="{9D8B030D-6E8A-4147-A177-3AD203B41FA5}">
                      <a16:colId xmlns:a16="http://schemas.microsoft.com/office/drawing/2014/main" val="2564770434"/>
                    </a:ext>
                  </a:extLst>
                </a:gridCol>
                <a:gridCol w="3846707">
                  <a:extLst>
                    <a:ext uri="{9D8B030D-6E8A-4147-A177-3AD203B41FA5}">
                      <a16:colId xmlns:a16="http://schemas.microsoft.com/office/drawing/2014/main" val="3070195626"/>
                    </a:ext>
                  </a:extLst>
                </a:gridCol>
                <a:gridCol w="758637">
                  <a:extLst>
                    <a:ext uri="{9D8B030D-6E8A-4147-A177-3AD203B41FA5}">
                      <a16:colId xmlns:a16="http://schemas.microsoft.com/office/drawing/2014/main" val="2414630106"/>
                    </a:ext>
                  </a:extLst>
                </a:gridCol>
                <a:gridCol w="698658">
                  <a:extLst>
                    <a:ext uri="{9D8B030D-6E8A-4147-A177-3AD203B41FA5}">
                      <a16:colId xmlns:a16="http://schemas.microsoft.com/office/drawing/2014/main" val="3028279805"/>
                    </a:ext>
                  </a:extLst>
                </a:gridCol>
                <a:gridCol w="1030971">
                  <a:extLst>
                    <a:ext uri="{9D8B030D-6E8A-4147-A177-3AD203B41FA5}">
                      <a16:colId xmlns:a16="http://schemas.microsoft.com/office/drawing/2014/main" val="3153687314"/>
                    </a:ext>
                  </a:extLst>
                </a:gridCol>
                <a:gridCol w="1173622">
                  <a:extLst>
                    <a:ext uri="{9D8B030D-6E8A-4147-A177-3AD203B41FA5}">
                      <a16:colId xmlns:a16="http://schemas.microsoft.com/office/drawing/2014/main" val="3233623454"/>
                    </a:ext>
                  </a:extLst>
                </a:gridCol>
                <a:gridCol w="789436">
                  <a:extLst>
                    <a:ext uri="{9D8B030D-6E8A-4147-A177-3AD203B41FA5}">
                      <a16:colId xmlns:a16="http://schemas.microsoft.com/office/drawing/2014/main" val="1670241977"/>
                    </a:ext>
                  </a:extLst>
                </a:gridCol>
              </a:tblGrid>
              <a:tr h="61829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Classifier</a:t>
                      </a:r>
                      <a:endParaRPr lang="en-GB" sz="1400" b="1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Parameters</a:t>
                      </a:r>
                      <a:endParaRPr lang="en-GB" sz="1400" b="1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F1 Score</a:t>
                      </a:r>
                      <a:endParaRPr lang="en-GB" sz="1400" b="1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MCC</a:t>
                      </a:r>
                      <a:endParaRPr lang="en-GB" sz="1400" b="1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Accuracy</a:t>
                      </a:r>
                      <a:endParaRPr lang="en-GB" sz="1400" b="1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ROC_AUC</a:t>
                      </a:r>
                      <a:endParaRPr lang="en-GB" sz="1400" b="1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Recall</a:t>
                      </a:r>
                      <a:endParaRPr lang="en-GB" sz="1400" b="1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366231"/>
                  </a:ext>
                </a:extLst>
              </a:tr>
              <a:tr h="83333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Logistic Regression</a:t>
                      </a:r>
                      <a:endParaRPr lang="en-GB" sz="140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'C': 10.0, 'penalty': 'l2', 'solver': 'liblinear</a:t>
                      </a:r>
                      <a:endParaRPr lang="en-GB" sz="140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0.75</a:t>
                      </a:r>
                      <a:endParaRPr lang="en-GB" sz="140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0.58</a:t>
                      </a:r>
                      <a:endParaRPr lang="en-GB" sz="140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0.79</a:t>
                      </a:r>
                      <a:endParaRPr lang="en-GB" sz="140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0.78</a:t>
                      </a:r>
                      <a:endParaRPr lang="en-GB" sz="140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0.68</a:t>
                      </a:r>
                      <a:endParaRPr lang="en-GB" sz="140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fontAlgn="t"/>
                      <a:br>
                        <a:rPr lang="en-GB" sz="1400" cap="none" spc="0" dirty="0">
                          <a:solidFill>
                            <a:schemeClr val="bg1"/>
                          </a:solidFill>
                          <a:effectLst/>
                        </a:rPr>
                      </a:br>
                      <a:endParaRPr lang="en-GB" sz="140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339730"/>
                  </a:ext>
                </a:extLst>
              </a:tr>
              <a:tr h="61829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Naive Bayes Classifier</a:t>
                      </a:r>
                      <a:endParaRPr lang="en-GB" sz="140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GB" sz="1400" cap="none" spc="0" dirty="0">
                          <a:solidFill>
                            <a:schemeClr val="bg1"/>
                          </a:solidFill>
                          <a:effectLst/>
                        </a:rPr>
                      </a:br>
                      <a:endParaRPr lang="en-GB" sz="140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0.72</a:t>
                      </a:r>
                      <a:endParaRPr lang="en-GB" sz="140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0.55</a:t>
                      </a:r>
                      <a:endParaRPr lang="en-GB" sz="140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0.79</a:t>
                      </a:r>
                      <a:endParaRPr lang="en-GB" sz="140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0.76</a:t>
                      </a:r>
                      <a:endParaRPr lang="en-GB" sz="140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0.641</a:t>
                      </a:r>
                      <a:endParaRPr lang="en-GB" sz="140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1842608"/>
                  </a:ext>
                </a:extLst>
              </a:tr>
              <a:tr h="61829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XGBoost</a:t>
                      </a:r>
                      <a:endParaRPr lang="en-GB" sz="140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'gamma': 2, 'learning_rate': 0.1, 'max_depth': 20, 'n_estimators': 20</a:t>
                      </a:r>
                      <a:endParaRPr lang="en-GB" sz="140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0.52</a:t>
                      </a:r>
                      <a:endParaRPr lang="en-GB" sz="140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0.44</a:t>
                      </a:r>
                      <a:endParaRPr lang="en-GB" sz="140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0.70</a:t>
                      </a:r>
                      <a:endParaRPr lang="en-GB" sz="140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0.67</a:t>
                      </a:r>
                      <a:endParaRPr lang="en-GB" sz="140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0.36</a:t>
                      </a:r>
                      <a:endParaRPr lang="en-GB" sz="140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4901765"/>
                  </a:ext>
                </a:extLst>
              </a:tr>
              <a:tr h="61829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Gradient Boosting Classifier</a:t>
                      </a:r>
                      <a:endParaRPr lang="en-GB" sz="140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learning_rate': 0.2, 'max_depth': 8, 'n_estimators': 10</a:t>
                      </a:r>
                      <a:endParaRPr lang="en-US" sz="140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0.51</a:t>
                      </a:r>
                      <a:endParaRPr lang="en-GB" sz="140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0.44</a:t>
                      </a:r>
                      <a:endParaRPr lang="en-GB" sz="140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0.70</a:t>
                      </a:r>
                      <a:endParaRPr lang="en-GB" sz="140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0.67</a:t>
                      </a:r>
                      <a:endParaRPr lang="en-GB" sz="140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0.35</a:t>
                      </a:r>
                      <a:endParaRPr lang="en-GB" sz="140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6101847"/>
                  </a:ext>
                </a:extLst>
              </a:tr>
              <a:tr h="4032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KNN</a:t>
                      </a:r>
                      <a:endParaRPr lang="en-GB" sz="140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{'leaf_size': 1, 'n_neighbors': 1, 'p': 1}</a:t>
                      </a:r>
                      <a:endParaRPr lang="en-US" sz="140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0.57</a:t>
                      </a:r>
                      <a:endParaRPr lang="en-GB" sz="140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0.38</a:t>
                      </a:r>
                      <a:endParaRPr lang="en-GB" sz="140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0.57</a:t>
                      </a:r>
                      <a:endParaRPr lang="en-GB" sz="140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0.64</a:t>
                      </a:r>
                      <a:endParaRPr lang="en-GB" sz="140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0.32</a:t>
                      </a:r>
                      <a:endParaRPr lang="en-GB" sz="140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770826"/>
                  </a:ext>
                </a:extLst>
              </a:tr>
              <a:tr h="4032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Random Forest</a:t>
                      </a:r>
                      <a:endParaRPr lang="en-GB" sz="140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'max_depth': 9, 'n_estimators': 5</a:t>
                      </a:r>
                      <a:endParaRPr lang="pt-BR" sz="140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0.29</a:t>
                      </a:r>
                      <a:endParaRPr lang="en-GB" sz="140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0.30</a:t>
                      </a:r>
                      <a:endParaRPr lang="en-GB" sz="140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0.62</a:t>
                      </a:r>
                      <a:endParaRPr lang="en-GB" sz="140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0.58</a:t>
                      </a:r>
                      <a:endParaRPr lang="en-GB" sz="140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0.17</a:t>
                      </a:r>
                      <a:endParaRPr lang="en-GB" sz="140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383" marR="43630" marT="93372" marB="933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363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732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03DF787-1F6F-2DE4-96A4-ADB51128036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80" y="1879910"/>
            <a:ext cx="4946102" cy="3351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1B298A7-0260-988C-334E-CC160102C91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8" y="1741479"/>
            <a:ext cx="4946100" cy="348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7CE578B-B295-F135-0B70-9A026FFFD259}"/>
              </a:ext>
            </a:extLst>
          </p:cNvPr>
          <p:cNvSpPr txBox="1">
            <a:spLocks/>
          </p:cNvSpPr>
          <p:nvPr/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solidFill>
                  <a:schemeClr val="tx2"/>
                </a:solidFill>
              </a:rPr>
              <a:t>Model Selection I: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8712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CEB9279-3EB1-233A-8F85-C2D358CDBA12}"/>
              </a:ext>
            </a:extLst>
          </p:cNvPr>
          <p:cNvSpPr txBox="1">
            <a:spLocks/>
          </p:cNvSpPr>
          <p:nvPr/>
        </p:nvSpPr>
        <p:spPr>
          <a:xfrm>
            <a:off x="985475" y="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solidFill>
                  <a:schemeClr val="tx2"/>
                </a:solidFill>
              </a:rPr>
              <a:t>Neural Network with Word Embedding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03B03CC-1945-A972-A55D-3C38F2DEAE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8744"/>
              </p:ext>
            </p:extLst>
          </p:nvPr>
        </p:nvGraphicFramePr>
        <p:xfrm>
          <a:off x="4796433" y="2294687"/>
          <a:ext cx="7175745" cy="3355673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848364">
                  <a:extLst>
                    <a:ext uri="{9D8B030D-6E8A-4147-A177-3AD203B41FA5}">
                      <a16:colId xmlns:a16="http://schemas.microsoft.com/office/drawing/2014/main" val="147167877"/>
                    </a:ext>
                  </a:extLst>
                </a:gridCol>
                <a:gridCol w="1643705">
                  <a:extLst>
                    <a:ext uri="{9D8B030D-6E8A-4147-A177-3AD203B41FA5}">
                      <a16:colId xmlns:a16="http://schemas.microsoft.com/office/drawing/2014/main" val="1248947538"/>
                    </a:ext>
                  </a:extLst>
                </a:gridCol>
                <a:gridCol w="848364">
                  <a:extLst>
                    <a:ext uri="{9D8B030D-6E8A-4147-A177-3AD203B41FA5}">
                      <a16:colId xmlns:a16="http://schemas.microsoft.com/office/drawing/2014/main" val="1448148360"/>
                    </a:ext>
                  </a:extLst>
                </a:gridCol>
                <a:gridCol w="848364">
                  <a:extLst>
                    <a:ext uri="{9D8B030D-6E8A-4147-A177-3AD203B41FA5}">
                      <a16:colId xmlns:a16="http://schemas.microsoft.com/office/drawing/2014/main" val="3502472775"/>
                    </a:ext>
                  </a:extLst>
                </a:gridCol>
                <a:gridCol w="848364">
                  <a:extLst>
                    <a:ext uri="{9D8B030D-6E8A-4147-A177-3AD203B41FA5}">
                      <a16:colId xmlns:a16="http://schemas.microsoft.com/office/drawing/2014/main" val="4070776119"/>
                    </a:ext>
                  </a:extLst>
                </a:gridCol>
                <a:gridCol w="1290220">
                  <a:extLst>
                    <a:ext uri="{9D8B030D-6E8A-4147-A177-3AD203B41FA5}">
                      <a16:colId xmlns:a16="http://schemas.microsoft.com/office/drawing/2014/main" val="4106065228"/>
                    </a:ext>
                  </a:extLst>
                </a:gridCol>
                <a:gridCol w="848364">
                  <a:extLst>
                    <a:ext uri="{9D8B030D-6E8A-4147-A177-3AD203B41FA5}">
                      <a16:colId xmlns:a16="http://schemas.microsoft.com/office/drawing/2014/main" val="3739258289"/>
                    </a:ext>
                  </a:extLst>
                </a:gridCol>
              </a:tblGrid>
              <a:tr h="623845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Models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Parameters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F1 Score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MCC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Accuracy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ROC_AUC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Recall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080712"/>
                  </a:ext>
                </a:extLst>
              </a:tr>
              <a:tr h="682957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u="none" strike="noStrike" dirty="0">
                          <a:effectLst/>
                        </a:rPr>
                        <a:t>3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200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0.61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0.178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0.61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0.579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0.35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1065793"/>
                  </a:ext>
                </a:extLst>
              </a:tr>
              <a:tr h="682957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u="none" strike="noStrike" dirty="0">
                          <a:effectLst/>
                        </a:rPr>
                        <a:t>1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100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0.43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0.167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0.6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0.57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0.34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8694366"/>
                  </a:ext>
                </a:extLst>
              </a:tr>
              <a:tr h="682957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u="none" strike="noStrike" dirty="0">
                          <a:effectLst/>
                        </a:rPr>
                        <a:t>4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300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0.57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0.5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388477"/>
                  </a:ext>
                </a:extLst>
              </a:tr>
              <a:tr h="682957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u="none" strike="noStrike" dirty="0">
                          <a:effectLst/>
                        </a:rPr>
                        <a:t>2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100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0.0035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0.56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0.5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7502581"/>
                  </a:ext>
                </a:extLst>
              </a:tr>
            </a:tbl>
          </a:graphicData>
        </a:graphic>
      </p:graphicFrame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7A9560A2-6045-00F9-C647-DC42D835437E}"/>
              </a:ext>
            </a:extLst>
          </p:cNvPr>
          <p:cNvSpPr txBox="1">
            <a:spLocks/>
          </p:cNvSpPr>
          <p:nvPr/>
        </p:nvSpPr>
        <p:spPr>
          <a:xfrm>
            <a:off x="386125" y="1207640"/>
            <a:ext cx="11019415" cy="5359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Google’s Word2Vec was used to create a word embedding model</a:t>
            </a:r>
          </a:p>
          <a:p>
            <a:r>
              <a:rPr lang="en-US" dirty="0">
                <a:solidFill>
                  <a:schemeClr val="tx2"/>
                </a:solidFill>
              </a:rPr>
              <a:t>Activation functions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- Hidden Layers : ReLU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- Output Layer: Sigmoid</a:t>
            </a:r>
          </a:p>
          <a:p>
            <a:r>
              <a:rPr lang="en-US" dirty="0">
                <a:solidFill>
                  <a:schemeClr val="tx2"/>
                </a:solidFill>
              </a:rPr>
              <a:t>Dropout : 0.2</a:t>
            </a:r>
          </a:p>
          <a:p>
            <a:r>
              <a:rPr lang="en-US" dirty="0">
                <a:solidFill>
                  <a:schemeClr val="tx2"/>
                </a:solidFill>
              </a:rPr>
              <a:t>Loss: Binary Cross Entropy</a:t>
            </a:r>
          </a:p>
          <a:p>
            <a:r>
              <a:rPr lang="en-US" dirty="0">
                <a:solidFill>
                  <a:schemeClr val="tx2"/>
                </a:solidFill>
              </a:rPr>
              <a:t>Optimizer = Adam</a:t>
            </a:r>
          </a:p>
          <a:p>
            <a:r>
              <a:rPr lang="en-US" dirty="0">
                <a:solidFill>
                  <a:schemeClr val="tx2"/>
                </a:solidFill>
              </a:rPr>
              <a:t>Epochs = 10</a:t>
            </a:r>
          </a:p>
          <a:p>
            <a:r>
              <a:rPr lang="en-US" dirty="0">
                <a:solidFill>
                  <a:schemeClr val="tx2"/>
                </a:solidFill>
              </a:rPr>
              <a:t>Validation Split = 0.1</a:t>
            </a:r>
          </a:p>
          <a:p>
            <a:r>
              <a:rPr lang="en-US" dirty="0">
                <a:solidFill>
                  <a:schemeClr val="tx2"/>
                </a:solidFill>
              </a:rPr>
              <a:t>Parameters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- the number of features for vector size was varied from 100-300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67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DD01B8-816B-49B7-8C81-03AB51D87C54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53D857-4181-4777-8893-6E45A690F9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</TotalTime>
  <Words>540</Words>
  <Application>Microsoft Office PowerPoint</Application>
  <PresentationFormat>Widescreen</PresentationFormat>
  <Paragraphs>150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Binary Classification of Tweets</vt:lpstr>
      <vt:lpstr>Dataset</vt:lpstr>
      <vt:lpstr>Keywords</vt:lpstr>
      <vt:lpstr>Tweets: Feature Extraction</vt:lpstr>
      <vt:lpstr>Tweets: Feature Extractions II</vt:lpstr>
      <vt:lpstr>Tweets: Feature Extractions II</vt:lpstr>
      <vt:lpstr>Machine Learning Algorithms</vt:lpstr>
      <vt:lpstr>PowerPoint Presentation</vt:lpstr>
      <vt:lpstr>PowerPoint Presentation</vt:lpstr>
      <vt:lpstr>Model Selection</vt:lpstr>
      <vt:lpstr>Final Thoughts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Classification of Tweets</dc:title>
  <dc:creator>Indrani Banerjee</dc:creator>
  <cp:lastModifiedBy>Indrani Banerjee</cp:lastModifiedBy>
  <cp:revision>1</cp:revision>
  <dcterms:created xsi:type="dcterms:W3CDTF">2022-05-09T14:07:36Z</dcterms:created>
  <dcterms:modified xsi:type="dcterms:W3CDTF">2022-05-13T04:44:56Z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