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9" r:id="rId4"/>
    <p:sldId id="264" r:id="rId5"/>
    <p:sldId id="260" r:id="rId6"/>
    <p:sldId id="263" r:id="rId7"/>
    <p:sldId id="265"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59C059-BFD3-41C0-9A4F-D7EFB497E743}" v="213" dt="2022-01-10T13:11:27.4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drani Banerjee" userId="a71a2a0cfe2d965d" providerId="LiveId" clId="{7D59C059-BFD3-41C0-9A4F-D7EFB497E743}"/>
    <pc:docChg chg="undo custSel addSld delSld modSld sldOrd">
      <pc:chgData name="Indrani Banerjee" userId="a71a2a0cfe2d965d" providerId="LiveId" clId="{7D59C059-BFD3-41C0-9A4F-D7EFB497E743}" dt="2022-01-10T13:21:59" v="6049" actId="6549"/>
      <pc:docMkLst>
        <pc:docMk/>
      </pc:docMkLst>
      <pc:sldChg chg="delSp mod">
        <pc:chgData name="Indrani Banerjee" userId="a71a2a0cfe2d965d" providerId="LiveId" clId="{7D59C059-BFD3-41C0-9A4F-D7EFB497E743}" dt="2022-01-10T12:31:28.153" v="1945" actId="478"/>
        <pc:sldMkLst>
          <pc:docMk/>
          <pc:sldMk cId="847451275" sldId="256"/>
        </pc:sldMkLst>
        <pc:spChg chg="del">
          <ac:chgData name="Indrani Banerjee" userId="a71a2a0cfe2d965d" providerId="LiveId" clId="{7D59C059-BFD3-41C0-9A4F-D7EFB497E743}" dt="2022-01-10T12:31:28.153" v="1945" actId="478"/>
          <ac:spMkLst>
            <pc:docMk/>
            <pc:sldMk cId="847451275" sldId="256"/>
            <ac:spMk id="3" creationId="{E50B288A-D433-4FAA-A661-0506DCED0E35}"/>
          </ac:spMkLst>
        </pc:spChg>
      </pc:sldChg>
      <pc:sldChg chg="addSp delSp modSp mod">
        <pc:chgData name="Indrani Banerjee" userId="a71a2a0cfe2d965d" providerId="LiveId" clId="{7D59C059-BFD3-41C0-9A4F-D7EFB497E743}" dt="2022-01-10T13:02:31.209" v="5443" actId="20577"/>
        <pc:sldMkLst>
          <pc:docMk/>
          <pc:sldMk cId="3242234859" sldId="257"/>
        </pc:sldMkLst>
        <pc:spChg chg="mod">
          <ac:chgData name="Indrani Banerjee" userId="a71a2a0cfe2d965d" providerId="LiveId" clId="{7D59C059-BFD3-41C0-9A4F-D7EFB497E743}" dt="2022-01-10T12:59:26.049" v="5024" actId="26606"/>
          <ac:spMkLst>
            <pc:docMk/>
            <pc:sldMk cId="3242234859" sldId="257"/>
            <ac:spMk id="2" creationId="{A5FC1453-D0F0-43AE-84CF-687F501D630F}"/>
          </ac:spMkLst>
        </pc:spChg>
        <pc:spChg chg="del">
          <ac:chgData name="Indrani Banerjee" userId="a71a2a0cfe2d965d" providerId="LiveId" clId="{7D59C059-BFD3-41C0-9A4F-D7EFB497E743}" dt="2022-01-10T06:42:31.136" v="0"/>
          <ac:spMkLst>
            <pc:docMk/>
            <pc:sldMk cId="3242234859" sldId="257"/>
            <ac:spMk id="3" creationId="{43AEF28B-0EE4-4AA4-BEFC-F7B6F25B27B5}"/>
          </ac:spMkLst>
        </pc:spChg>
        <pc:spChg chg="add mod">
          <ac:chgData name="Indrani Banerjee" userId="a71a2a0cfe2d965d" providerId="LiveId" clId="{7D59C059-BFD3-41C0-9A4F-D7EFB497E743}" dt="2022-01-10T13:02:31.209" v="5443" actId="20577"/>
          <ac:spMkLst>
            <pc:docMk/>
            <pc:sldMk cId="3242234859" sldId="257"/>
            <ac:spMk id="6" creationId="{2466FFC6-A328-4AB7-9071-74CAF5BCB117}"/>
          </ac:spMkLst>
        </pc:spChg>
        <pc:spChg chg="add del">
          <ac:chgData name="Indrani Banerjee" userId="a71a2a0cfe2d965d" providerId="LiveId" clId="{7D59C059-BFD3-41C0-9A4F-D7EFB497E743}" dt="2022-01-10T12:59:26.049" v="5024" actId="26606"/>
          <ac:spMkLst>
            <pc:docMk/>
            <pc:sldMk cId="3242234859" sldId="257"/>
            <ac:spMk id="8" creationId="{72526924-84D3-45FB-A5FE-62D8FCBF53B6}"/>
          </ac:spMkLst>
        </pc:spChg>
        <pc:spChg chg="add del">
          <ac:chgData name="Indrani Banerjee" userId="a71a2a0cfe2d965d" providerId="LiveId" clId="{7D59C059-BFD3-41C0-9A4F-D7EFB497E743}" dt="2022-01-10T12:59:26.049" v="5024" actId="26606"/>
          <ac:spMkLst>
            <pc:docMk/>
            <pc:sldMk cId="3242234859" sldId="257"/>
            <ac:spMk id="10" creationId="{5C2A6256-1DD0-4E4B-A8B3-9A711B4DBE0C}"/>
          </ac:spMkLst>
        </pc:spChg>
        <pc:spChg chg="add del">
          <ac:chgData name="Indrani Banerjee" userId="a71a2a0cfe2d965d" providerId="LiveId" clId="{7D59C059-BFD3-41C0-9A4F-D7EFB497E743}" dt="2022-01-10T12:59:26.049" v="5024" actId="26606"/>
          <ac:spMkLst>
            <pc:docMk/>
            <pc:sldMk cId="3242234859" sldId="257"/>
            <ac:spMk id="12" creationId="{41760540-185E-4652-BFD2-9B362EF3BC99}"/>
          </ac:spMkLst>
        </pc:spChg>
        <pc:spChg chg="add del">
          <ac:chgData name="Indrani Banerjee" userId="a71a2a0cfe2d965d" providerId="LiveId" clId="{7D59C059-BFD3-41C0-9A4F-D7EFB497E743}" dt="2022-01-10T12:59:26.049" v="5024" actId="26606"/>
          <ac:spMkLst>
            <pc:docMk/>
            <pc:sldMk cId="3242234859" sldId="257"/>
            <ac:spMk id="14" creationId="{729789F4-85C1-41A0-83EB-992E22210CB9}"/>
          </ac:spMkLst>
        </pc:spChg>
        <pc:spChg chg="add del">
          <ac:chgData name="Indrani Banerjee" userId="a71a2a0cfe2d965d" providerId="LiveId" clId="{7D59C059-BFD3-41C0-9A4F-D7EFB497E743}" dt="2022-01-10T12:59:26.049" v="5024" actId="26606"/>
          <ac:spMkLst>
            <pc:docMk/>
            <pc:sldMk cId="3242234859" sldId="257"/>
            <ac:spMk id="16" creationId="{9D9D367D-6DD2-4A7C-8918-0DCAC297559A}"/>
          </ac:spMkLst>
        </pc:spChg>
        <pc:spChg chg="add del mod">
          <ac:chgData name="Indrani Banerjee" userId="a71a2a0cfe2d965d" providerId="LiveId" clId="{7D59C059-BFD3-41C0-9A4F-D7EFB497E743}" dt="2022-01-10T13:00:07.686" v="5035" actId="571"/>
          <ac:spMkLst>
            <pc:docMk/>
            <pc:sldMk cId="3242234859" sldId="257"/>
            <ac:spMk id="43" creationId="{A0F881A3-9A62-4F21-912E-19A4DAB67033}"/>
          </ac:spMkLst>
        </pc:spChg>
        <pc:spChg chg="add del">
          <ac:chgData name="Indrani Banerjee" userId="a71a2a0cfe2d965d" providerId="LiveId" clId="{7D59C059-BFD3-41C0-9A4F-D7EFB497E743}" dt="2022-01-10T12:59:10.555" v="5016" actId="26606"/>
          <ac:spMkLst>
            <pc:docMk/>
            <pc:sldMk cId="3242234859" sldId="257"/>
            <ac:spMk id="73" creationId="{099405E2-1A96-4DBA-A9DC-4C2A1B421CA9}"/>
          </ac:spMkLst>
        </pc:spChg>
        <pc:spChg chg="add del">
          <ac:chgData name="Indrani Banerjee" userId="a71a2a0cfe2d965d" providerId="LiveId" clId="{7D59C059-BFD3-41C0-9A4F-D7EFB497E743}" dt="2022-01-10T12:59:10.555" v="5016" actId="26606"/>
          <ac:spMkLst>
            <pc:docMk/>
            <pc:sldMk cId="3242234859" sldId="257"/>
            <ac:spMk id="75" creationId="{C3FEC850-D70F-4F53-AFB0-352FEA94523E}"/>
          </ac:spMkLst>
        </pc:spChg>
        <pc:spChg chg="add del">
          <ac:chgData name="Indrani Banerjee" userId="a71a2a0cfe2d965d" providerId="LiveId" clId="{7D59C059-BFD3-41C0-9A4F-D7EFB497E743}" dt="2022-01-10T12:59:10.555" v="5016" actId="26606"/>
          <ac:spMkLst>
            <pc:docMk/>
            <pc:sldMk cId="3242234859" sldId="257"/>
            <ac:spMk id="77" creationId="{98928BEC-981A-4B8F-98FA-839975C5F1B3}"/>
          </ac:spMkLst>
        </pc:spChg>
        <pc:spChg chg="add del">
          <ac:chgData name="Indrani Banerjee" userId="a71a2a0cfe2d965d" providerId="LiveId" clId="{7D59C059-BFD3-41C0-9A4F-D7EFB497E743}" dt="2022-01-10T12:59:10.555" v="5016" actId="26606"/>
          <ac:spMkLst>
            <pc:docMk/>
            <pc:sldMk cId="3242234859" sldId="257"/>
            <ac:spMk id="79" creationId="{15114E9F-2A15-431C-9EF8-E5F1FFEE121B}"/>
          </ac:spMkLst>
        </pc:spChg>
        <pc:spChg chg="add del">
          <ac:chgData name="Indrani Banerjee" userId="a71a2a0cfe2d965d" providerId="LiveId" clId="{7D59C059-BFD3-41C0-9A4F-D7EFB497E743}" dt="2022-01-10T12:59:10.555" v="5016" actId="26606"/>
          <ac:spMkLst>
            <pc:docMk/>
            <pc:sldMk cId="3242234859" sldId="257"/>
            <ac:spMk id="81" creationId="{4E8B9C70-F708-443B-82A0-80E311A003D8}"/>
          </ac:spMkLst>
        </pc:spChg>
        <pc:spChg chg="add del">
          <ac:chgData name="Indrani Banerjee" userId="a71a2a0cfe2d965d" providerId="LiveId" clId="{7D59C059-BFD3-41C0-9A4F-D7EFB497E743}" dt="2022-01-10T12:59:10.555" v="5016" actId="26606"/>
          <ac:spMkLst>
            <pc:docMk/>
            <pc:sldMk cId="3242234859" sldId="257"/>
            <ac:spMk id="83" creationId="{32BA9D6C-8214-4E25-AF8B-48762AD8D530}"/>
          </ac:spMkLst>
        </pc:spChg>
        <pc:spChg chg="add del">
          <ac:chgData name="Indrani Banerjee" userId="a71a2a0cfe2d965d" providerId="LiveId" clId="{7D59C059-BFD3-41C0-9A4F-D7EFB497E743}" dt="2022-01-10T12:59:10.555" v="5016" actId="26606"/>
          <ac:spMkLst>
            <pc:docMk/>
            <pc:sldMk cId="3242234859" sldId="257"/>
            <ac:spMk id="85" creationId="{5D7B94B2-D9B6-4EAC-8CD9-3961D1784347}"/>
          </ac:spMkLst>
        </pc:spChg>
        <pc:spChg chg="add del">
          <ac:chgData name="Indrani Banerjee" userId="a71a2a0cfe2d965d" providerId="LiveId" clId="{7D59C059-BFD3-41C0-9A4F-D7EFB497E743}" dt="2022-01-10T12:59:10.555" v="5016" actId="26606"/>
          <ac:spMkLst>
            <pc:docMk/>
            <pc:sldMk cId="3242234859" sldId="257"/>
            <ac:spMk id="87" creationId="{EA6FE760-E70F-4EB9-BCB1-D7795F04B6C2}"/>
          </ac:spMkLst>
        </pc:spChg>
        <pc:spChg chg="add del">
          <ac:chgData name="Indrani Banerjee" userId="a71a2a0cfe2d965d" providerId="LiveId" clId="{7D59C059-BFD3-41C0-9A4F-D7EFB497E743}" dt="2022-01-10T12:59:23.112" v="5021" actId="26606"/>
          <ac:spMkLst>
            <pc:docMk/>
            <pc:sldMk cId="3242234859" sldId="257"/>
            <ac:spMk id="1030" creationId="{099405E2-1A96-4DBA-A9DC-4C2A1B421CA9}"/>
          </ac:spMkLst>
        </pc:spChg>
        <pc:spChg chg="add del">
          <ac:chgData name="Indrani Banerjee" userId="a71a2a0cfe2d965d" providerId="LiveId" clId="{7D59C059-BFD3-41C0-9A4F-D7EFB497E743}" dt="2022-01-10T12:59:23.112" v="5021" actId="26606"/>
          <ac:spMkLst>
            <pc:docMk/>
            <pc:sldMk cId="3242234859" sldId="257"/>
            <ac:spMk id="1031" creationId="{C3FEC850-D70F-4F53-AFB0-352FEA94523E}"/>
          </ac:spMkLst>
        </pc:spChg>
        <pc:spChg chg="add del">
          <ac:chgData name="Indrani Banerjee" userId="a71a2a0cfe2d965d" providerId="LiveId" clId="{7D59C059-BFD3-41C0-9A4F-D7EFB497E743}" dt="2022-01-10T12:59:23.112" v="5021" actId="26606"/>
          <ac:spMkLst>
            <pc:docMk/>
            <pc:sldMk cId="3242234859" sldId="257"/>
            <ac:spMk id="1032" creationId="{98928BEC-981A-4B8F-98FA-839975C5F1B3}"/>
          </ac:spMkLst>
        </pc:spChg>
        <pc:spChg chg="add del">
          <ac:chgData name="Indrani Banerjee" userId="a71a2a0cfe2d965d" providerId="LiveId" clId="{7D59C059-BFD3-41C0-9A4F-D7EFB497E743}" dt="2022-01-10T12:59:23.112" v="5021" actId="26606"/>
          <ac:spMkLst>
            <pc:docMk/>
            <pc:sldMk cId="3242234859" sldId="257"/>
            <ac:spMk id="1033" creationId="{15114E9F-2A15-431C-9EF8-E5F1FFEE121B}"/>
          </ac:spMkLst>
        </pc:spChg>
        <pc:spChg chg="add del">
          <ac:chgData name="Indrani Banerjee" userId="a71a2a0cfe2d965d" providerId="LiveId" clId="{7D59C059-BFD3-41C0-9A4F-D7EFB497E743}" dt="2022-01-10T12:59:23.112" v="5021" actId="26606"/>
          <ac:spMkLst>
            <pc:docMk/>
            <pc:sldMk cId="3242234859" sldId="257"/>
            <ac:spMk id="1034" creationId="{4E8B9C70-F708-443B-82A0-80E311A003D8}"/>
          </ac:spMkLst>
        </pc:spChg>
        <pc:spChg chg="add del">
          <ac:chgData name="Indrani Banerjee" userId="a71a2a0cfe2d965d" providerId="LiveId" clId="{7D59C059-BFD3-41C0-9A4F-D7EFB497E743}" dt="2022-01-10T12:59:23.112" v="5021" actId="26606"/>
          <ac:spMkLst>
            <pc:docMk/>
            <pc:sldMk cId="3242234859" sldId="257"/>
            <ac:spMk id="1035" creationId="{32BA9D6C-8214-4E25-AF8B-48762AD8D530}"/>
          </ac:spMkLst>
        </pc:spChg>
        <pc:spChg chg="add del">
          <ac:chgData name="Indrani Banerjee" userId="a71a2a0cfe2d965d" providerId="LiveId" clId="{7D59C059-BFD3-41C0-9A4F-D7EFB497E743}" dt="2022-01-10T12:59:23.112" v="5021" actId="26606"/>
          <ac:spMkLst>
            <pc:docMk/>
            <pc:sldMk cId="3242234859" sldId="257"/>
            <ac:spMk id="1036" creationId="{5D7B94B2-D9B6-4EAC-8CD9-3961D1784347}"/>
          </ac:spMkLst>
        </pc:spChg>
        <pc:spChg chg="add del">
          <ac:chgData name="Indrani Banerjee" userId="a71a2a0cfe2d965d" providerId="LiveId" clId="{7D59C059-BFD3-41C0-9A4F-D7EFB497E743}" dt="2022-01-10T12:59:23.112" v="5021" actId="26606"/>
          <ac:spMkLst>
            <pc:docMk/>
            <pc:sldMk cId="3242234859" sldId="257"/>
            <ac:spMk id="1037" creationId="{EA6FE760-E70F-4EB9-BCB1-D7795F04B6C2}"/>
          </ac:spMkLst>
        </pc:spChg>
        <pc:spChg chg="add del">
          <ac:chgData name="Indrani Banerjee" userId="a71a2a0cfe2d965d" providerId="LiveId" clId="{7D59C059-BFD3-41C0-9A4F-D7EFB497E743}" dt="2022-01-10T12:59:26.036" v="5023" actId="26606"/>
          <ac:spMkLst>
            <pc:docMk/>
            <pc:sldMk cId="3242234859" sldId="257"/>
            <ac:spMk id="1039" creationId="{099405E2-1A96-4DBA-A9DC-4C2A1B421CA9}"/>
          </ac:spMkLst>
        </pc:spChg>
        <pc:spChg chg="add del">
          <ac:chgData name="Indrani Banerjee" userId="a71a2a0cfe2d965d" providerId="LiveId" clId="{7D59C059-BFD3-41C0-9A4F-D7EFB497E743}" dt="2022-01-10T12:59:26.036" v="5023" actId="26606"/>
          <ac:spMkLst>
            <pc:docMk/>
            <pc:sldMk cId="3242234859" sldId="257"/>
            <ac:spMk id="1040" creationId="{C3FEC850-D70F-4F53-AFB0-352FEA94523E}"/>
          </ac:spMkLst>
        </pc:spChg>
        <pc:spChg chg="add del">
          <ac:chgData name="Indrani Banerjee" userId="a71a2a0cfe2d965d" providerId="LiveId" clId="{7D59C059-BFD3-41C0-9A4F-D7EFB497E743}" dt="2022-01-10T12:59:26.036" v="5023" actId="26606"/>
          <ac:spMkLst>
            <pc:docMk/>
            <pc:sldMk cId="3242234859" sldId="257"/>
            <ac:spMk id="1041" creationId="{98928BEC-981A-4B8F-98FA-839975C5F1B3}"/>
          </ac:spMkLst>
        </pc:spChg>
        <pc:spChg chg="add del">
          <ac:chgData name="Indrani Banerjee" userId="a71a2a0cfe2d965d" providerId="LiveId" clId="{7D59C059-BFD3-41C0-9A4F-D7EFB497E743}" dt="2022-01-10T12:59:26.036" v="5023" actId="26606"/>
          <ac:spMkLst>
            <pc:docMk/>
            <pc:sldMk cId="3242234859" sldId="257"/>
            <ac:spMk id="1042" creationId="{32BA9D6C-8214-4E25-AF8B-48762AD8D530}"/>
          </ac:spMkLst>
        </pc:spChg>
        <pc:spChg chg="add del">
          <ac:chgData name="Indrani Banerjee" userId="a71a2a0cfe2d965d" providerId="LiveId" clId="{7D59C059-BFD3-41C0-9A4F-D7EFB497E743}" dt="2022-01-10T12:59:26.036" v="5023" actId="26606"/>
          <ac:spMkLst>
            <pc:docMk/>
            <pc:sldMk cId="3242234859" sldId="257"/>
            <ac:spMk id="1043" creationId="{15114E9F-2A15-431C-9EF8-E5F1FFEE121B}"/>
          </ac:spMkLst>
        </pc:spChg>
        <pc:spChg chg="add del">
          <ac:chgData name="Indrani Banerjee" userId="a71a2a0cfe2d965d" providerId="LiveId" clId="{7D59C059-BFD3-41C0-9A4F-D7EFB497E743}" dt="2022-01-10T12:59:26.036" v="5023" actId="26606"/>
          <ac:spMkLst>
            <pc:docMk/>
            <pc:sldMk cId="3242234859" sldId="257"/>
            <ac:spMk id="1044" creationId="{4E8B9C70-F708-443B-82A0-80E311A003D8}"/>
          </ac:spMkLst>
        </pc:spChg>
        <pc:spChg chg="add del">
          <ac:chgData name="Indrani Banerjee" userId="a71a2a0cfe2d965d" providerId="LiveId" clId="{7D59C059-BFD3-41C0-9A4F-D7EFB497E743}" dt="2022-01-10T12:59:26.036" v="5023" actId="26606"/>
          <ac:spMkLst>
            <pc:docMk/>
            <pc:sldMk cId="3242234859" sldId="257"/>
            <ac:spMk id="1045" creationId="{5D7B94B2-D9B6-4EAC-8CD9-3961D1784347}"/>
          </ac:spMkLst>
        </pc:spChg>
        <pc:spChg chg="add del">
          <ac:chgData name="Indrani Banerjee" userId="a71a2a0cfe2d965d" providerId="LiveId" clId="{7D59C059-BFD3-41C0-9A4F-D7EFB497E743}" dt="2022-01-10T12:59:26.036" v="5023" actId="26606"/>
          <ac:spMkLst>
            <pc:docMk/>
            <pc:sldMk cId="3242234859" sldId="257"/>
            <ac:spMk id="1046" creationId="{EA6FE760-E70F-4EB9-BCB1-D7795F04B6C2}"/>
          </ac:spMkLst>
        </pc:spChg>
        <pc:spChg chg="add">
          <ac:chgData name="Indrani Banerjee" userId="a71a2a0cfe2d965d" providerId="LiveId" clId="{7D59C059-BFD3-41C0-9A4F-D7EFB497E743}" dt="2022-01-10T12:59:26.049" v="5024" actId="26606"/>
          <ac:spMkLst>
            <pc:docMk/>
            <pc:sldMk cId="3242234859" sldId="257"/>
            <ac:spMk id="1048" creationId="{099405E2-1A96-4DBA-A9DC-4C2A1B421CA9}"/>
          </ac:spMkLst>
        </pc:spChg>
        <pc:spChg chg="add">
          <ac:chgData name="Indrani Banerjee" userId="a71a2a0cfe2d965d" providerId="LiveId" clId="{7D59C059-BFD3-41C0-9A4F-D7EFB497E743}" dt="2022-01-10T12:59:26.049" v="5024" actId="26606"/>
          <ac:spMkLst>
            <pc:docMk/>
            <pc:sldMk cId="3242234859" sldId="257"/>
            <ac:spMk id="1049" creationId="{C3FEC850-D70F-4F53-AFB0-352FEA94523E}"/>
          </ac:spMkLst>
        </pc:spChg>
        <pc:spChg chg="add">
          <ac:chgData name="Indrani Banerjee" userId="a71a2a0cfe2d965d" providerId="LiveId" clId="{7D59C059-BFD3-41C0-9A4F-D7EFB497E743}" dt="2022-01-10T12:59:26.049" v="5024" actId="26606"/>
          <ac:spMkLst>
            <pc:docMk/>
            <pc:sldMk cId="3242234859" sldId="257"/>
            <ac:spMk id="1050" creationId="{98928BEC-981A-4B8F-98FA-839975C5F1B3}"/>
          </ac:spMkLst>
        </pc:spChg>
        <pc:spChg chg="add">
          <ac:chgData name="Indrani Banerjee" userId="a71a2a0cfe2d965d" providerId="LiveId" clId="{7D59C059-BFD3-41C0-9A4F-D7EFB497E743}" dt="2022-01-10T12:59:26.049" v="5024" actId="26606"/>
          <ac:spMkLst>
            <pc:docMk/>
            <pc:sldMk cId="3242234859" sldId="257"/>
            <ac:spMk id="1051" creationId="{15114E9F-2A15-431C-9EF8-E5F1FFEE121B}"/>
          </ac:spMkLst>
        </pc:spChg>
        <pc:spChg chg="add">
          <ac:chgData name="Indrani Banerjee" userId="a71a2a0cfe2d965d" providerId="LiveId" clId="{7D59C059-BFD3-41C0-9A4F-D7EFB497E743}" dt="2022-01-10T12:59:26.049" v="5024" actId="26606"/>
          <ac:spMkLst>
            <pc:docMk/>
            <pc:sldMk cId="3242234859" sldId="257"/>
            <ac:spMk id="1052" creationId="{4E8B9C70-F708-443B-82A0-80E311A003D8}"/>
          </ac:spMkLst>
        </pc:spChg>
        <pc:spChg chg="add">
          <ac:chgData name="Indrani Banerjee" userId="a71a2a0cfe2d965d" providerId="LiveId" clId="{7D59C059-BFD3-41C0-9A4F-D7EFB497E743}" dt="2022-01-10T12:59:26.049" v="5024" actId="26606"/>
          <ac:spMkLst>
            <pc:docMk/>
            <pc:sldMk cId="3242234859" sldId="257"/>
            <ac:spMk id="1053" creationId="{32BA9D6C-8214-4E25-AF8B-48762AD8D530}"/>
          </ac:spMkLst>
        </pc:spChg>
        <pc:spChg chg="add">
          <ac:chgData name="Indrani Banerjee" userId="a71a2a0cfe2d965d" providerId="LiveId" clId="{7D59C059-BFD3-41C0-9A4F-D7EFB497E743}" dt="2022-01-10T12:59:26.049" v="5024" actId="26606"/>
          <ac:spMkLst>
            <pc:docMk/>
            <pc:sldMk cId="3242234859" sldId="257"/>
            <ac:spMk id="1054" creationId="{5D7B94B2-D9B6-4EAC-8CD9-3961D1784347}"/>
          </ac:spMkLst>
        </pc:spChg>
        <pc:spChg chg="add">
          <ac:chgData name="Indrani Banerjee" userId="a71a2a0cfe2d965d" providerId="LiveId" clId="{7D59C059-BFD3-41C0-9A4F-D7EFB497E743}" dt="2022-01-10T12:59:26.049" v="5024" actId="26606"/>
          <ac:spMkLst>
            <pc:docMk/>
            <pc:sldMk cId="3242234859" sldId="257"/>
            <ac:spMk id="1055" creationId="{EA6FE760-E70F-4EB9-BCB1-D7795F04B6C2}"/>
          </ac:spMkLst>
        </pc:spChg>
        <pc:picChg chg="add mod ord">
          <ac:chgData name="Indrani Banerjee" userId="a71a2a0cfe2d965d" providerId="LiveId" clId="{7D59C059-BFD3-41C0-9A4F-D7EFB497E743}" dt="2022-01-10T12:59:26.049" v="5024" actId="26606"/>
          <ac:picMkLst>
            <pc:docMk/>
            <pc:sldMk cId="3242234859" sldId="257"/>
            <ac:picMk id="1026" creationId="{35D82712-E32F-4F82-967E-D3F5AE541015}"/>
          </ac:picMkLst>
        </pc:picChg>
        <pc:picChg chg="add mod ord">
          <ac:chgData name="Indrani Banerjee" userId="a71a2a0cfe2d965d" providerId="LiveId" clId="{7D59C059-BFD3-41C0-9A4F-D7EFB497E743}" dt="2022-01-10T12:59:38.342" v="5028" actId="14100"/>
          <ac:picMkLst>
            <pc:docMk/>
            <pc:sldMk cId="3242234859" sldId="257"/>
            <ac:picMk id="1028" creationId="{B0741DB3-F39C-49ED-8581-AF982292048F}"/>
          </ac:picMkLst>
        </pc:picChg>
      </pc:sldChg>
      <pc:sldChg chg="addSp delSp modSp mod">
        <pc:chgData name="Indrani Banerjee" userId="a71a2a0cfe2d965d" providerId="LiveId" clId="{7D59C059-BFD3-41C0-9A4F-D7EFB497E743}" dt="2022-01-10T13:03:07.889" v="5448" actId="1076"/>
        <pc:sldMkLst>
          <pc:docMk/>
          <pc:sldMk cId="3000424884" sldId="259"/>
        </pc:sldMkLst>
        <pc:spChg chg="mod">
          <ac:chgData name="Indrani Banerjee" userId="a71a2a0cfe2d965d" providerId="LiveId" clId="{7D59C059-BFD3-41C0-9A4F-D7EFB497E743}" dt="2022-01-10T13:02:46.318" v="5445" actId="26606"/>
          <ac:spMkLst>
            <pc:docMk/>
            <pc:sldMk cId="3000424884" sldId="259"/>
            <ac:spMk id="2" creationId="{A5FC1453-D0F0-43AE-84CF-687F501D630F}"/>
          </ac:spMkLst>
        </pc:spChg>
        <pc:spChg chg="del mod">
          <ac:chgData name="Indrani Banerjee" userId="a71a2a0cfe2d965d" providerId="LiveId" clId="{7D59C059-BFD3-41C0-9A4F-D7EFB497E743}" dt="2022-01-10T07:44:09.534" v="966"/>
          <ac:spMkLst>
            <pc:docMk/>
            <pc:sldMk cId="3000424884" sldId="259"/>
            <ac:spMk id="3" creationId="{43AEF28B-0EE4-4AA4-BEFC-F7B6F25B27B5}"/>
          </ac:spMkLst>
        </pc:spChg>
        <pc:spChg chg="add mod">
          <ac:chgData name="Indrani Banerjee" userId="a71a2a0cfe2d965d" providerId="LiveId" clId="{7D59C059-BFD3-41C0-9A4F-D7EFB497E743}" dt="2022-01-10T13:02:46.318" v="5445" actId="26606"/>
          <ac:spMkLst>
            <pc:docMk/>
            <pc:sldMk cId="3000424884" sldId="259"/>
            <ac:spMk id="4" creationId="{3930D1A8-9398-4522-93D6-9C8DE4348002}"/>
          </ac:spMkLst>
        </pc:spChg>
        <pc:spChg chg="del">
          <ac:chgData name="Indrani Banerjee" userId="a71a2a0cfe2d965d" providerId="LiveId" clId="{7D59C059-BFD3-41C0-9A4F-D7EFB497E743}" dt="2022-01-10T13:02:46.318" v="5445" actId="26606"/>
          <ac:spMkLst>
            <pc:docMk/>
            <pc:sldMk cId="3000424884" sldId="259"/>
            <ac:spMk id="8" creationId="{72526924-84D3-45FB-A5FE-62D8FCBF53B6}"/>
          </ac:spMkLst>
        </pc:spChg>
        <pc:spChg chg="del">
          <ac:chgData name="Indrani Banerjee" userId="a71a2a0cfe2d965d" providerId="LiveId" clId="{7D59C059-BFD3-41C0-9A4F-D7EFB497E743}" dt="2022-01-10T13:02:46.318" v="5445" actId="26606"/>
          <ac:spMkLst>
            <pc:docMk/>
            <pc:sldMk cId="3000424884" sldId="259"/>
            <ac:spMk id="10" creationId="{5C2A6256-1DD0-4E4B-A8B3-9A711B4DBE0C}"/>
          </ac:spMkLst>
        </pc:spChg>
        <pc:spChg chg="del">
          <ac:chgData name="Indrani Banerjee" userId="a71a2a0cfe2d965d" providerId="LiveId" clId="{7D59C059-BFD3-41C0-9A4F-D7EFB497E743}" dt="2022-01-10T13:02:46.318" v="5445" actId="26606"/>
          <ac:spMkLst>
            <pc:docMk/>
            <pc:sldMk cId="3000424884" sldId="259"/>
            <ac:spMk id="12" creationId="{41760540-185E-4652-BFD2-9B362EF3BC99}"/>
          </ac:spMkLst>
        </pc:spChg>
        <pc:spChg chg="del">
          <ac:chgData name="Indrani Banerjee" userId="a71a2a0cfe2d965d" providerId="LiveId" clId="{7D59C059-BFD3-41C0-9A4F-D7EFB497E743}" dt="2022-01-10T13:02:46.318" v="5445" actId="26606"/>
          <ac:spMkLst>
            <pc:docMk/>
            <pc:sldMk cId="3000424884" sldId="259"/>
            <ac:spMk id="14" creationId="{729789F4-85C1-41A0-83EB-992E22210CB9}"/>
          </ac:spMkLst>
        </pc:spChg>
        <pc:spChg chg="del">
          <ac:chgData name="Indrani Banerjee" userId="a71a2a0cfe2d965d" providerId="LiveId" clId="{7D59C059-BFD3-41C0-9A4F-D7EFB497E743}" dt="2022-01-10T13:02:46.318" v="5445" actId="26606"/>
          <ac:spMkLst>
            <pc:docMk/>
            <pc:sldMk cId="3000424884" sldId="259"/>
            <ac:spMk id="16" creationId="{9D9D367D-6DD2-4A7C-8918-0DCAC297559A}"/>
          </ac:spMkLst>
        </pc:spChg>
        <pc:spChg chg="add">
          <ac:chgData name="Indrani Banerjee" userId="a71a2a0cfe2d965d" providerId="LiveId" clId="{7D59C059-BFD3-41C0-9A4F-D7EFB497E743}" dt="2022-01-10T13:02:46.318" v="5445" actId="26606"/>
          <ac:spMkLst>
            <pc:docMk/>
            <pc:sldMk cId="3000424884" sldId="259"/>
            <ac:spMk id="71" creationId="{099405E2-1A96-4DBA-A9DC-4C2A1B421CA9}"/>
          </ac:spMkLst>
        </pc:spChg>
        <pc:spChg chg="add">
          <ac:chgData name="Indrani Banerjee" userId="a71a2a0cfe2d965d" providerId="LiveId" clId="{7D59C059-BFD3-41C0-9A4F-D7EFB497E743}" dt="2022-01-10T13:02:46.318" v="5445" actId="26606"/>
          <ac:spMkLst>
            <pc:docMk/>
            <pc:sldMk cId="3000424884" sldId="259"/>
            <ac:spMk id="73" creationId="{79855050-A75B-4DD0-9B56-8B1C7722D884}"/>
          </ac:spMkLst>
        </pc:spChg>
        <pc:spChg chg="add">
          <ac:chgData name="Indrani Banerjee" userId="a71a2a0cfe2d965d" providerId="LiveId" clId="{7D59C059-BFD3-41C0-9A4F-D7EFB497E743}" dt="2022-01-10T13:02:46.318" v="5445" actId="26606"/>
          <ac:spMkLst>
            <pc:docMk/>
            <pc:sldMk cId="3000424884" sldId="259"/>
            <ac:spMk id="75" creationId="{2060C0F7-61A6-4E64-A77E-AFBD81127352}"/>
          </ac:spMkLst>
        </pc:spChg>
        <pc:spChg chg="add">
          <ac:chgData name="Indrani Banerjee" userId="a71a2a0cfe2d965d" providerId="LiveId" clId="{7D59C059-BFD3-41C0-9A4F-D7EFB497E743}" dt="2022-01-10T13:02:46.318" v="5445" actId="26606"/>
          <ac:spMkLst>
            <pc:docMk/>
            <pc:sldMk cId="3000424884" sldId="259"/>
            <ac:spMk id="77" creationId="{BCF4857D-F003-4CA1-82AB-00900B1008BA}"/>
          </ac:spMkLst>
        </pc:spChg>
        <pc:spChg chg="add">
          <ac:chgData name="Indrani Banerjee" userId="a71a2a0cfe2d965d" providerId="LiveId" clId="{7D59C059-BFD3-41C0-9A4F-D7EFB497E743}" dt="2022-01-10T13:02:46.318" v="5445" actId="26606"/>
          <ac:spMkLst>
            <pc:docMk/>
            <pc:sldMk cId="3000424884" sldId="259"/>
            <ac:spMk id="79" creationId="{DB791336-FCAA-4174-9303-B3F374861110}"/>
          </ac:spMkLst>
        </pc:spChg>
        <pc:spChg chg="add">
          <ac:chgData name="Indrani Banerjee" userId="a71a2a0cfe2d965d" providerId="LiveId" clId="{7D59C059-BFD3-41C0-9A4F-D7EFB497E743}" dt="2022-01-10T13:02:46.318" v="5445" actId="26606"/>
          <ac:spMkLst>
            <pc:docMk/>
            <pc:sldMk cId="3000424884" sldId="259"/>
            <ac:spMk id="81" creationId="{CA212158-300D-44D0-9CCE-472C3F669EE1}"/>
          </ac:spMkLst>
        </pc:spChg>
        <pc:spChg chg="add">
          <ac:chgData name="Indrani Banerjee" userId="a71a2a0cfe2d965d" providerId="LiveId" clId="{7D59C059-BFD3-41C0-9A4F-D7EFB497E743}" dt="2022-01-10T13:02:46.318" v="5445" actId="26606"/>
          <ac:spMkLst>
            <pc:docMk/>
            <pc:sldMk cId="3000424884" sldId="259"/>
            <ac:spMk id="83" creationId="{988521F4-D44A-42C5-9BDB-5CA25554098B}"/>
          </ac:spMkLst>
        </pc:spChg>
        <pc:spChg chg="add">
          <ac:chgData name="Indrani Banerjee" userId="a71a2a0cfe2d965d" providerId="LiveId" clId="{7D59C059-BFD3-41C0-9A4F-D7EFB497E743}" dt="2022-01-10T13:02:46.318" v="5445" actId="26606"/>
          <ac:spMkLst>
            <pc:docMk/>
            <pc:sldMk cId="3000424884" sldId="259"/>
            <ac:spMk id="85" creationId="{5E6738EB-6FF0-4AF9-8462-57F4494B88B2}"/>
          </ac:spMkLst>
        </pc:spChg>
        <pc:picChg chg="add mod ord">
          <ac:chgData name="Indrani Banerjee" userId="a71a2a0cfe2d965d" providerId="LiveId" clId="{7D59C059-BFD3-41C0-9A4F-D7EFB497E743}" dt="2022-01-10T13:03:07.889" v="5448" actId="1076"/>
          <ac:picMkLst>
            <pc:docMk/>
            <pc:sldMk cId="3000424884" sldId="259"/>
            <ac:picMk id="2050" creationId="{FD45A3DA-36AF-4D21-B7EC-B6F257248554}"/>
          </ac:picMkLst>
        </pc:picChg>
      </pc:sldChg>
      <pc:sldChg chg="addSp delSp modSp mod ord">
        <pc:chgData name="Indrani Banerjee" userId="a71a2a0cfe2d965d" providerId="LiveId" clId="{7D59C059-BFD3-41C0-9A4F-D7EFB497E743}" dt="2022-01-10T13:13:44.018" v="5982" actId="33524"/>
        <pc:sldMkLst>
          <pc:docMk/>
          <pc:sldMk cId="1358126352" sldId="260"/>
        </pc:sldMkLst>
        <pc:spChg chg="mod">
          <ac:chgData name="Indrani Banerjee" userId="a71a2a0cfe2d965d" providerId="LiveId" clId="{7D59C059-BFD3-41C0-9A4F-D7EFB497E743}" dt="2022-01-10T13:03:23.716" v="5449" actId="26606"/>
          <ac:spMkLst>
            <pc:docMk/>
            <pc:sldMk cId="1358126352" sldId="260"/>
            <ac:spMk id="2" creationId="{A5FC1453-D0F0-43AE-84CF-687F501D630F}"/>
          </ac:spMkLst>
        </pc:spChg>
        <pc:spChg chg="del">
          <ac:chgData name="Indrani Banerjee" userId="a71a2a0cfe2d965d" providerId="LiveId" clId="{7D59C059-BFD3-41C0-9A4F-D7EFB497E743}" dt="2022-01-10T07:46:20.126" v="1188" actId="478"/>
          <ac:spMkLst>
            <pc:docMk/>
            <pc:sldMk cId="1358126352" sldId="260"/>
            <ac:spMk id="3" creationId="{43AEF28B-0EE4-4AA4-BEFC-F7B6F25B27B5}"/>
          </ac:spMkLst>
        </pc:spChg>
        <pc:spChg chg="add mod">
          <ac:chgData name="Indrani Banerjee" userId="a71a2a0cfe2d965d" providerId="LiveId" clId="{7D59C059-BFD3-41C0-9A4F-D7EFB497E743}" dt="2022-01-10T13:13:44.018" v="5982" actId="33524"/>
          <ac:spMkLst>
            <pc:docMk/>
            <pc:sldMk cId="1358126352" sldId="260"/>
            <ac:spMk id="4" creationId="{A4421056-867A-4BE2-9967-179CF8D4D4D5}"/>
          </ac:spMkLst>
        </pc:spChg>
        <pc:spChg chg="del">
          <ac:chgData name="Indrani Banerjee" userId="a71a2a0cfe2d965d" providerId="LiveId" clId="{7D59C059-BFD3-41C0-9A4F-D7EFB497E743}" dt="2022-01-10T13:03:23.716" v="5449" actId="26606"/>
          <ac:spMkLst>
            <pc:docMk/>
            <pc:sldMk cId="1358126352" sldId="260"/>
            <ac:spMk id="8" creationId="{72526924-84D3-45FB-A5FE-62D8FCBF53B6}"/>
          </ac:spMkLst>
        </pc:spChg>
        <pc:spChg chg="del">
          <ac:chgData name="Indrani Banerjee" userId="a71a2a0cfe2d965d" providerId="LiveId" clId="{7D59C059-BFD3-41C0-9A4F-D7EFB497E743}" dt="2022-01-10T13:03:23.716" v="5449" actId="26606"/>
          <ac:spMkLst>
            <pc:docMk/>
            <pc:sldMk cId="1358126352" sldId="260"/>
            <ac:spMk id="10" creationId="{5C2A6256-1DD0-4E4B-A8B3-9A711B4DBE0C}"/>
          </ac:spMkLst>
        </pc:spChg>
        <pc:spChg chg="del">
          <ac:chgData name="Indrani Banerjee" userId="a71a2a0cfe2d965d" providerId="LiveId" clId="{7D59C059-BFD3-41C0-9A4F-D7EFB497E743}" dt="2022-01-10T13:03:23.716" v="5449" actId="26606"/>
          <ac:spMkLst>
            <pc:docMk/>
            <pc:sldMk cId="1358126352" sldId="260"/>
            <ac:spMk id="12" creationId="{41760540-185E-4652-BFD2-9B362EF3BC99}"/>
          </ac:spMkLst>
        </pc:spChg>
        <pc:spChg chg="del">
          <ac:chgData name="Indrani Banerjee" userId="a71a2a0cfe2d965d" providerId="LiveId" clId="{7D59C059-BFD3-41C0-9A4F-D7EFB497E743}" dt="2022-01-10T13:03:23.716" v="5449" actId="26606"/>
          <ac:spMkLst>
            <pc:docMk/>
            <pc:sldMk cId="1358126352" sldId="260"/>
            <ac:spMk id="14" creationId="{729789F4-85C1-41A0-83EB-992E22210CB9}"/>
          </ac:spMkLst>
        </pc:spChg>
        <pc:spChg chg="del">
          <ac:chgData name="Indrani Banerjee" userId="a71a2a0cfe2d965d" providerId="LiveId" clId="{7D59C059-BFD3-41C0-9A4F-D7EFB497E743}" dt="2022-01-10T13:03:23.716" v="5449" actId="26606"/>
          <ac:spMkLst>
            <pc:docMk/>
            <pc:sldMk cId="1358126352" sldId="260"/>
            <ac:spMk id="16" creationId="{9D9D367D-6DD2-4A7C-8918-0DCAC297559A}"/>
          </ac:spMkLst>
        </pc:spChg>
        <pc:spChg chg="add">
          <ac:chgData name="Indrani Banerjee" userId="a71a2a0cfe2d965d" providerId="LiveId" clId="{7D59C059-BFD3-41C0-9A4F-D7EFB497E743}" dt="2022-01-10T13:03:23.716" v="5449" actId="26606"/>
          <ac:spMkLst>
            <pc:docMk/>
            <pc:sldMk cId="1358126352" sldId="260"/>
            <ac:spMk id="73" creationId="{099405E2-1A96-4DBA-A9DC-4C2A1B421CA9}"/>
          </ac:spMkLst>
        </pc:spChg>
        <pc:spChg chg="add">
          <ac:chgData name="Indrani Banerjee" userId="a71a2a0cfe2d965d" providerId="LiveId" clId="{7D59C059-BFD3-41C0-9A4F-D7EFB497E743}" dt="2022-01-10T13:03:23.716" v="5449" actId="26606"/>
          <ac:spMkLst>
            <pc:docMk/>
            <pc:sldMk cId="1358126352" sldId="260"/>
            <ac:spMk id="75" creationId="{C3FEC850-D70F-4F53-AFB0-352FEA94523E}"/>
          </ac:spMkLst>
        </pc:spChg>
        <pc:spChg chg="add">
          <ac:chgData name="Indrani Banerjee" userId="a71a2a0cfe2d965d" providerId="LiveId" clId="{7D59C059-BFD3-41C0-9A4F-D7EFB497E743}" dt="2022-01-10T13:03:23.716" v="5449" actId="26606"/>
          <ac:spMkLst>
            <pc:docMk/>
            <pc:sldMk cId="1358126352" sldId="260"/>
            <ac:spMk id="77" creationId="{98928BEC-981A-4B8F-98FA-839975C5F1B3}"/>
          </ac:spMkLst>
        </pc:spChg>
        <pc:spChg chg="add">
          <ac:chgData name="Indrani Banerjee" userId="a71a2a0cfe2d965d" providerId="LiveId" clId="{7D59C059-BFD3-41C0-9A4F-D7EFB497E743}" dt="2022-01-10T13:03:23.716" v="5449" actId="26606"/>
          <ac:spMkLst>
            <pc:docMk/>
            <pc:sldMk cId="1358126352" sldId="260"/>
            <ac:spMk id="79" creationId="{15114E9F-2A15-431C-9EF8-E5F1FFEE121B}"/>
          </ac:spMkLst>
        </pc:spChg>
        <pc:spChg chg="add">
          <ac:chgData name="Indrani Banerjee" userId="a71a2a0cfe2d965d" providerId="LiveId" clId="{7D59C059-BFD3-41C0-9A4F-D7EFB497E743}" dt="2022-01-10T13:03:23.716" v="5449" actId="26606"/>
          <ac:spMkLst>
            <pc:docMk/>
            <pc:sldMk cId="1358126352" sldId="260"/>
            <ac:spMk id="81" creationId="{4E8B9C70-F708-443B-82A0-80E311A003D8}"/>
          </ac:spMkLst>
        </pc:spChg>
        <pc:spChg chg="add">
          <ac:chgData name="Indrani Banerjee" userId="a71a2a0cfe2d965d" providerId="LiveId" clId="{7D59C059-BFD3-41C0-9A4F-D7EFB497E743}" dt="2022-01-10T13:03:23.716" v="5449" actId="26606"/>
          <ac:spMkLst>
            <pc:docMk/>
            <pc:sldMk cId="1358126352" sldId="260"/>
            <ac:spMk id="83" creationId="{32BA9D6C-8214-4E25-AF8B-48762AD8D530}"/>
          </ac:spMkLst>
        </pc:spChg>
        <pc:spChg chg="add">
          <ac:chgData name="Indrani Banerjee" userId="a71a2a0cfe2d965d" providerId="LiveId" clId="{7D59C059-BFD3-41C0-9A4F-D7EFB497E743}" dt="2022-01-10T13:03:23.716" v="5449" actId="26606"/>
          <ac:spMkLst>
            <pc:docMk/>
            <pc:sldMk cId="1358126352" sldId="260"/>
            <ac:spMk id="85" creationId="{5D7B94B2-D9B6-4EAC-8CD9-3961D1784347}"/>
          </ac:spMkLst>
        </pc:spChg>
        <pc:spChg chg="add">
          <ac:chgData name="Indrani Banerjee" userId="a71a2a0cfe2d965d" providerId="LiveId" clId="{7D59C059-BFD3-41C0-9A4F-D7EFB497E743}" dt="2022-01-10T13:03:23.716" v="5449" actId="26606"/>
          <ac:spMkLst>
            <pc:docMk/>
            <pc:sldMk cId="1358126352" sldId="260"/>
            <ac:spMk id="87" creationId="{EA6FE760-E70F-4EB9-BCB1-D7795F04B6C2}"/>
          </ac:spMkLst>
        </pc:spChg>
        <pc:picChg chg="add mod">
          <ac:chgData name="Indrani Banerjee" userId="a71a2a0cfe2d965d" providerId="LiveId" clId="{7D59C059-BFD3-41C0-9A4F-D7EFB497E743}" dt="2022-01-10T13:11:27.421" v="5538" actId="14100"/>
          <ac:picMkLst>
            <pc:docMk/>
            <pc:sldMk cId="1358126352" sldId="260"/>
            <ac:picMk id="3" creationId="{8D729378-46CC-4325-BCBA-5A58FEDDCD32}"/>
          </ac:picMkLst>
        </pc:picChg>
        <pc:picChg chg="add mod ord">
          <ac:chgData name="Indrani Banerjee" userId="a71a2a0cfe2d965d" providerId="LiveId" clId="{7D59C059-BFD3-41C0-9A4F-D7EFB497E743}" dt="2022-01-10T13:03:36.228" v="5452" actId="14100"/>
          <ac:picMkLst>
            <pc:docMk/>
            <pc:sldMk cId="1358126352" sldId="260"/>
            <ac:picMk id="3074" creationId="{74AB76DF-CAA3-48A2-B7D4-00527EE4A109}"/>
          </ac:picMkLst>
        </pc:picChg>
        <pc:picChg chg="add del mod">
          <ac:chgData name="Indrani Banerjee" userId="a71a2a0cfe2d965d" providerId="LiveId" clId="{7D59C059-BFD3-41C0-9A4F-D7EFB497E743}" dt="2022-01-10T13:10:55.234" v="5533" actId="478"/>
          <ac:picMkLst>
            <pc:docMk/>
            <pc:sldMk cId="1358126352" sldId="260"/>
            <ac:picMk id="3076" creationId="{D66C2C86-353E-41A9-9105-013AB6B3D301}"/>
          </ac:picMkLst>
        </pc:picChg>
      </pc:sldChg>
      <pc:sldChg chg="modSp mod">
        <pc:chgData name="Indrani Banerjee" userId="a71a2a0cfe2d965d" providerId="LiveId" clId="{7D59C059-BFD3-41C0-9A4F-D7EFB497E743}" dt="2022-01-10T13:14:07.211" v="6048" actId="20577"/>
        <pc:sldMkLst>
          <pc:docMk/>
          <pc:sldMk cId="24711367" sldId="261"/>
        </pc:sldMkLst>
        <pc:spChg chg="mod">
          <ac:chgData name="Indrani Banerjee" userId="a71a2a0cfe2d965d" providerId="LiveId" clId="{7D59C059-BFD3-41C0-9A4F-D7EFB497E743}" dt="2022-01-10T12:34:10.760" v="2185" actId="20577"/>
          <ac:spMkLst>
            <pc:docMk/>
            <pc:sldMk cId="24711367" sldId="261"/>
            <ac:spMk id="2" creationId="{A5FC1453-D0F0-43AE-84CF-687F501D630F}"/>
          </ac:spMkLst>
        </pc:spChg>
        <pc:spChg chg="mod">
          <ac:chgData name="Indrani Banerjee" userId="a71a2a0cfe2d965d" providerId="LiveId" clId="{7D59C059-BFD3-41C0-9A4F-D7EFB497E743}" dt="2022-01-10T13:14:07.211" v="6048" actId="20577"/>
          <ac:spMkLst>
            <pc:docMk/>
            <pc:sldMk cId="24711367" sldId="261"/>
            <ac:spMk id="3" creationId="{43AEF28B-0EE4-4AA4-BEFC-F7B6F25B27B5}"/>
          </ac:spMkLst>
        </pc:spChg>
      </pc:sldChg>
      <pc:sldChg chg="addSp delSp modSp del mod">
        <pc:chgData name="Indrani Banerjee" userId="a71a2a0cfe2d965d" providerId="LiveId" clId="{7D59C059-BFD3-41C0-9A4F-D7EFB497E743}" dt="2022-01-10T13:02:42.427" v="5444" actId="47"/>
        <pc:sldMkLst>
          <pc:docMk/>
          <pc:sldMk cId="3231702276" sldId="262"/>
        </pc:sldMkLst>
        <pc:spChg chg="mod">
          <ac:chgData name="Indrani Banerjee" userId="a71a2a0cfe2d965d" providerId="LiveId" clId="{7D59C059-BFD3-41C0-9A4F-D7EFB497E743}" dt="2022-01-10T13:01:57.752" v="5356" actId="26606"/>
          <ac:spMkLst>
            <pc:docMk/>
            <pc:sldMk cId="3231702276" sldId="262"/>
            <ac:spMk id="2" creationId="{A5FC1453-D0F0-43AE-84CF-687F501D630F}"/>
          </ac:spMkLst>
        </pc:spChg>
        <pc:spChg chg="mod">
          <ac:chgData name="Indrani Banerjee" userId="a71a2a0cfe2d965d" providerId="LiveId" clId="{7D59C059-BFD3-41C0-9A4F-D7EFB497E743}" dt="2022-01-10T13:01:57.752" v="5356" actId="26606"/>
          <ac:spMkLst>
            <pc:docMk/>
            <pc:sldMk cId="3231702276" sldId="262"/>
            <ac:spMk id="3" creationId="{43AEF28B-0EE4-4AA4-BEFC-F7B6F25B27B5}"/>
          </ac:spMkLst>
        </pc:spChg>
        <pc:spChg chg="add del">
          <ac:chgData name="Indrani Banerjee" userId="a71a2a0cfe2d965d" providerId="LiveId" clId="{7D59C059-BFD3-41C0-9A4F-D7EFB497E743}" dt="2022-01-10T13:01:57.752" v="5356" actId="26606"/>
          <ac:spMkLst>
            <pc:docMk/>
            <pc:sldMk cId="3231702276" sldId="262"/>
            <ac:spMk id="8" creationId="{72526924-84D3-45FB-A5FE-62D8FCBF53B6}"/>
          </ac:spMkLst>
        </pc:spChg>
        <pc:spChg chg="add del">
          <ac:chgData name="Indrani Banerjee" userId="a71a2a0cfe2d965d" providerId="LiveId" clId="{7D59C059-BFD3-41C0-9A4F-D7EFB497E743}" dt="2022-01-10T13:01:57.752" v="5356" actId="26606"/>
          <ac:spMkLst>
            <pc:docMk/>
            <pc:sldMk cId="3231702276" sldId="262"/>
            <ac:spMk id="10" creationId="{5C2A6256-1DD0-4E4B-A8B3-9A711B4DBE0C}"/>
          </ac:spMkLst>
        </pc:spChg>
        <pc:spChg chg="add del">
          <ac:chgData name="Indrani Banerjee" userId="a71a2a0cfe2d965d" providerId="LiveId" clId="{7D59C059-BFD3-41C0-9A4F-D7EFB497E743}" dt="2022-01-10T13:01:57.752" v="5356" actId="26606"/>
          <ac:spMkLst>
            <pc:docMk/>
            <pc:sldMk cId="3231702276" sldId="262"/>
            <ac:spMk id="12" creationId="{41760540-185E-4652-BFD2-9B362EF3BC99}"/>
          </ac:spMkLst>
        </pc:spChg>
        <pc:spChg chg="add del">
          <ac:chgData name="Indrani Banerjee" userId="a71a2a0cfe2d965d" providerId="LiveId" clId="{7D59C059-BFD3-41C0-9A4F-D7EFB497E743}" dt="2022-01-10T13:01:57.752" v="5356" actId="26606"/>
          <ac:spMkLst>
            <pc:docMk/>
            <pc:sldMk cId="3231702276" sldId="262"/>
            <ac:spMk id="14" creationId="{729789F4-85C1-41A0-83EB-992E22210CB9}"/>
          </ac:spMkLst>
        </pc:spChg>
        <pc:spChg chg="add del">
          <ac:chgData name="Indrani Banerjee" userId="a71a2a0cfe2d965d" providerId="LiveId" clId="{7D59C059-BFD3-41C0-9A4F-D7EFB497E743}" dt="2022-01-10T13:01:57.752" v="5356" actId="26606"/>
          <ac:spMkLst>
            <pc:docMk/>
            <pc:sldMk cId="3231702276" sldId="262"/>
            <ac:spMk id="16" creationId="{9D9D367D-6DD2-4A7C-8918-0DCAC297559A}"/>
          </ac:spMkLst>
        </pc:spChg>
        <pc:spChg chg="add del">
          <ac:chgData name="Indrani Banerjee" userId="a71a2a0cfe2d965d" providerId="LiveId" clId="{7D59C059-BFD3-41C0-9A4F-D7EFB497E743}" dt="2022-01-10T13:01:57.741" v="5355" actId="26606"/>
          <ac:spMkLst>
            <pc:docMk/>
            <pc:sldMk cId="3231702276" sldId="262"/>
            <ac:spMk id="21" creationId="{C3B59E90-C2E6-4C7B-B62A-9A39E4D132D9}"/>
          </ac:spMkLst>
        </pc:spChg>
        <pc:spChg chg="add del">
          <ac:chgData name="Indrani Banerjee" userId="a71a2a0cfe2d965d" providerId="LiveId" clId="{7D59C059-BFD3-41C0-9A4F-D7EFB497E743}" dt="2022-01-10T13:01:57.741" v="5355" actId="26606"/>
          <ac:spMkLst>
            <pc:docMk/>
            <pc:sldMk cId="3231702276" sldId="262"/>
            <ac:spMk id="23" creationId="{F41B2979-9B0F-4F3C-A912-A0A5339D706C}"/>
          </ac:spMkLst>
        </pc:spChg>
        <pc:spChg chg="add del">
          <ac:chgData name="Indrani Banerjee" userId="a71a2a0cfe2d965d" providerId="LiveId" clId="{7D59C059-BFD3-41C0-9A4F-D7EFB497E743}" dt="2022-01-10T13:01:57.741" v="5355" actId="26606"/>
          <ac:spMkLst>
            <pc:docMk/>
            <pc:sldMk cId="3231702276" sldId="262"/>
            <ac:spMk id="25" creationId="{0D88D065-482C-41CF-99A2-50EFB1B94E59}"/>
          </ac:spMkLst>
        </pc:spChg>
        <pc:spChg chg="add del">
          <ac:chgData name="Indrani Banerjee" userId="a71a2a0cfe2d965d" providerId="LiveId" clId="{7D59C059-BFD3-41C0-9A4F-D7EFB497E743}" dt="2022-01-10T13:01:57.741" v="5355" actId="26606"/>
          <ac:spMkLst>
            <pc:docMk/>
            <pc:sldMk cId="3231702276" sldId="262"/>
            <ac:spMk id="27" creationId="{23E1A6E1-A101-407D-9872-0506425C7DDD}"/>
          </ac:spMkLst>
        </pc:spChg>
        <pc:spChg chg="add del">
          <ac:chgData name="Indrani Banerjee" userId="a71a2a0cfe2d965d" providerId="LiveId" clId="{7D59C059-BFD3-41C0-9A4F-D7EFB497E743}" dt="2022-01-10T13:01:57.741" v="5355" actId="26606"/>
          <ac:spMkLst>
            <pc:docMk/>
            <pc:sldMk cId="3231702276" sldId="262"/>
            <ac:spMk id="29" creationId="{BB719278-7F2F-4811-B6C9-3045E7DCC120}"/>
          </ac:spMkLst>
        </pc:spChg>
        <pc:spChg chg="add del">
          <ac:chgData name="Indrani Banerjee" userId="a71a2a0cfe2d965d" providerId="LiveId" clId="{7D59C059-BFD3-41C0-9A4F-D7EFB497E743}" dt="2022-01-10T13:01:57.741" v="5355" actId="26606"/>
          <ac:spMkLst>
            <pc:docMk/>
            <pc:sldMk cId="3231702276" sldId="262"/>
            <ac:spMk id="31" creationId="{E49E4F89-BD43-4E3D-88E8-6C7E8AA9F70D}"/>
          </ac:spMkLst>
        </pc:spChg>
        <pc:spChg chg="add del">
          <ac:chgData name="Indrani Banerjee" userId="a71a2a0cfe2d965d" providerId="LiveId" clId="{7D59C059-BFD3-41C0-9A4F-D7EFB497E743}" dt="2022-01-10T13:01:57.741" v="5355" actId="26606"/>
          <ac:spMkLst>
            <pc:docMk/>
            <pc:sldMk cId="3231702276" sldId="262"/>
            <ac:spMk id="33" creationId="{71153701-84AC-48F8-BF95-FD091301A00B}"/>
          </ac:spMkLst>
        </pc:spChg>
        <pc:spChg chg="add del">
          <ac:chgData name="Indrani Banerjee" userId="a71a2a0cfe2d965d" providerId="LiveId" clId="{7D59C059-BFD3-41C0-9A4F-D7EFB497E743}" dt="2022-01-10T13:01:57.741" v="5355" actId="26606"/>
          <ac:spMkLst>
            <pc:docMk/>
            <pc:sldMk cId="3231702276" sldId="262"/>
            <ac:spMk id="35" creationId="{025FF1E9-6522-482B-A20C-EA7AF7CAA134}"/>
          </ac:spMkLst>
        </pc:spChg>
        <pc:spChg chg="add del">
          <ac:chgData name="Indrani Banerjee" userId="a71a2a0cfe2d965d" providerId="LiveId" clId="{7D59C059-BFD3-41C0-9A4F-D7EFB497E743}" dt="2022-01-10T13:01:57.741" v="5355" actId="26606"/>
          <ac:spMkLst>
            <pc:docMk/>
            <pc:sldMk cId="3231702276" sldId="262"/>
            <ac:spMk id="37" creationId="{760CEDF7-1225-4242-8C30-EA518372A716}"/>
          </ac:spMkLst>
        </pc:spChg>
        <pc:spChg chg="add">
          <ac:chgData name="Indrani Banerjee" userId="a71a2a0cfe2d965d" providerId="LiveId" clId="{7D59C059-BFD3-41C0-9A4F-D7EFB497E743}" dt="2022-01-10T13:01:57.752" v="5356" actId="26606"/>
          <ac:spMkLst>
            <pc:docMk/>
            <pc:sldMk cId="3231702276" sldId="262"/>
            <ac:spMk id="39" creationId="{DA4E7B50-D68C-43EB-930F-EA442A13A9B2}"/>
          </ac:spMkLst>
        </pc:spChg>
        <pc:spChg chg="add">
          <ac:chgData name="Indrani Banerjee" userId="a71a2a0cfe2d965d" providerId="LiveId" clId="{7D59C059-BFD3-41C0-9A4F-D7EFB497E743}" dt="2022-01-10T13:01:57.752" v="5356" actId="26606"/>
          <ac:spMkLst>
            <pc:docMk/>
            <pc:sldMk cId="3231702276" sldId="262"/>
            <ac:spMk id="40" creationId="{3611DA2B-4CF7-4A57-82AC-FA120DE44DB9}"/>
          </ac:spMkLst>
        </pc:spChg>
        <pc:spChg chg="add">
          <ac:chgData name="Indrani Banerjee" userId="a71a2a0cfe2d965d" providerId="LiveId" clId="{7D59C059-BFD3-41C0-9A4F-D7EFB497E743}" dt="2022-01-10T13:01:57.752" v="5356" actId="26606"/>
          <ac:spMkLst>
            <pc:docMk/>
            <pc:sldMk cId="3231702276" sldId="262"/>
            <ac:spMk id="41" creationId="{02822754-E01B-4742-88B9-BE0984BAFE58}"/>
          </ac:spMkLst>
        </pc:spChg>
        <pc:spChg chg="add">
          <ac:chgData name="Indrani Banerjee" userId="a71a2a0cfe2d965d" providerId="LiveId" clId="{7D59C059-BFD3-41C0-9A4F-D7EFB497E743}" dt="2022-01-10T13:01:57.752" v="5356" actId="26606"/>
          <ac:spMkLst>
            <pc:docMk/>
            <pc:sldMk cId="3231702276" sldId="262"/>
            <ac:spMk id="42" creationId="{65304E59-B4DC-4CA3-89F1-5C88000EB708}"/>
          </ac:spMkLst>
        </pc:spChg>
        <pc:spChg chg="add">
          <ac:chgData name="Indrani Banerjee" userId="a71a2a0cfe2d965d" providerId="LiveId" clId="{7D59C059-BFD3-41C0-9A4F-D7EFB497E743}" dt="2022-01-10T13:01:57.752" v="5356" actId="26606"/>
          <ac:spMkLst>
            <pc:docMk/>
            <pc:sldMk cId="3231702276" sldId="262"/>
            <ac:spMk id="43" creationId="{C1CF7BFC-0A02-4106-88A8-CCC0D944451E}"/>
          </ac:spMkLst>
        </pc:spChg>
        <pc:spChg chg="add">
          <ac:chgData name="Indrani Banerjee" userId="a71a2a0cfe2d965d" providerId="LiveId" clId="{7D59C059-BFD3-41C0-9A4F-D7EFB497E743}" dt="2022-01-10T13:01:57.752" v="5356" actId="26606"/>
          <ac:spMkLst>
            <pc:docMk/>
            <pc:sldMk cId="3231702276" sldId="262"/>
            <ac:spMk id="44" creationId="{1C1079DE-42AC-4D2A-8027-2E9A51B36D7E}"/>
          </ac:spMkLst>
        </pc:spChg>
        <pc:spChg chg="add">
          <ac:chgData name="Indrani Banerjee" userId="a71a2a0cfe2d965d" providerId="LiveId" clId="{7D59C059-BFD3-41C0-9A4F-D7EFB497E743}" dt="2022-01-10T13:01:57.752" v="5356" actId="26606"/>
          <ac:spMkLst>
            <pc:docMk/>
            <pc:sldMk cId="3231702276" sldId="262"/>
            <ac:spMk id="45" creationId="{387C5BBA-BBE2-4821-96CF-38FC49570F60}"/>
          </ac:spMkLst>
        </pc:spChg>
        <pc:spChg chg="add">
          <ac:chgData name="Indrani Banerjee" userId="a71a2a0cfe2d965d" providerId="LiveId" clId="{7D59C059-BFD3-41C0-9A4F-D7EFB497E743}" dt="2022-01-10T13:01:57.752" v="5356" actId="26606"/>
          <ac:spMkLst>
            <pc:docMk/>
            <pc:sldMk cId="3231702276" sldId="262"/>
            <ac:spMk id="46" creationId="{73167A8C-FFEF-4D1B-8459-E2BB5C045FAE}"/>
          </ac:spMkLst>
        </pc:spChg>
        <pc:spChg chg="add">
          <ac:chgData name="Indrani Banerjee" userId="a71a2a0cfe2d965d" providerId="LiveId" clId="{7D59C059-BFD3-41C0-9A4F-D7EFB497E743}" dt="2022-01-10T13:01:57.752" v="5356" actId="26606"/>
          <ac:spMkLst>
            <pc:docMk/>
            <pc:sldMk cId="3231702276" sldId="262"/>
            <ac:spMk id="47" creationId="{1CA3DFBE-30A6-4BDE-9238-14F3652B4F99}"/>
          </ac:spMkLst>
        </pc:spChg>
      </pc:sldChg>
      <pc:sldChg chg="addSp delSp modSp mod">
        <pc:chgData name="Indrani Banerjee" userId="a71a2a0cfe2d965d" providerId="LiveId" clId="{7D59C059-BFD3-41C0-9A4F-D7EFB497E743}" dt="2022-01-10T13:04:04.960" v="5459" actId="14100"/>
        <pc:sldMkLst>
          <pc:docMk/>
          <pc:sldMk cId="1693796680" sldId="263"/>
        </pc:sldMkLst>
        <pc:spChg chg="mod">
          <ac:chgData name="Indrani Banerjee" userId="a71a2a0cfe2d965d" providerId="LiveId" clId="{7D59C059-BFD3-41C0-9A4F-D7EFB497E743}" dt="2022-01-10T13:03:49.537" v="5455" actId="26606"/>
          <ac:spMkLst>
            <pc:docMk/>
            <pc:sldMk cId="1693796680" sldId="263"/>
            <ac:spMk id="2" creationId="{A5FC1453-D0F0-43AE-84CF-687F501D630F}"/>
          </ac:spMkLst>
        </pc:spChg>
        <pc:spChg chg="del">
          <ac:chgData name="Indrani Banerjee" userId="a71a2a0cfe2d965d" providerId="LiveId" clId="{7D59C059-BFD3-41C0-9A4F-D7EFB497E743}" dt="2022-01-10T07:49:14.813" v="1601" actId="478"/>
          <ac:spMkLst>
            <pc:docMk/>
            <pc:sldMk cId="1693796680" sldId="263"/>
            <ac:spMk id="3" creationId="{43AEF28B-0EE4-4AA4-BEFC-F7B6F25B27B5}"/>
          </ac:spMkLst>
        </pc:spChg>
        <pc:spChg chg="add mod">
          <ac:chgData name="Indrani Banerjee" userId="a71a2a0cfe2d965d" providerId="LiveId" clId="{7D59C059-BFD3-41C0-9A4F-D7EFB497E743}" dt="2022-01-10T13:03:49.537" v="5455" actId="26606"/>
          <ac:spMkLst>
            <pc:docMk/>
            <pc:sldMk cId="1693796680" sldId="263"/>
            <ac:spMk id="4" creationId="{35DC6E22-D0A4-4119-B9F7-0B453E24FF0B}"/>
          </ac:spMkLst>
        </pc:spChg>
        <pc:spChg chg="del">
          <ac:chgData name="Indrani Banerjee" userId="a71a2a0cfe2d965d" providerId="LiveId" clId="{7D59C059-BFD3-41C0-9A4F-D7EFB497E743}" dt="2022-01-10T13:03:49.537" v="5455" actId="26606"/>
          <ac:spMkLst>
            <pc:docMk/>
            <pc:sldMk cId="1693796680" sldId="263"/>
            <ac:spMk id="8" creationId="{72526924-84D3-45FB-A5FE-62D8FCBF53B6}"/>
          </ac:spMkLst>
        </pc:spChg>
        <pc:spChg chg="del">
          <ac:chgData name="Indrani Banerjee" userId="a71a2a0cfe2d965d" providerId="LiveId" clId="{7D59C059-BFD3-41C0-9A4F-D7EFB497E743}" dt="2022-01-10T13:03:49.537" v="5455" actId="26606"/>
          <ac:spMkLst>
            <pc:docMk/>
            <pc:sldMk cId="1693796680" sldId="263"/>
            <ac:spMk id="10" creationId="{5C2A6256-1DD0-4E4B-A8B3-9A711B4DBE0C}"/>
          </ac:spMkLst>
        </pc:spChg>
        <pc:spChg chg="del">
          <ac:chgData name="Indrani Banerjee" userId="a71a2a0cfe2d965d" providerId="LiveId" clId="{7D59C059-BFD3-41C0-9A4F-D7EFB497E743}" dt="2022-01-10T13:03:49.537" v="5455" actId="26606"/>
          <ac:spMkLst>
            <pc:docMk/>
            <pc:sldMk cId="1693796680" sldId="263"/>
            <ac:spMk id="12" creationId="{41760540-185E-4652-BFD2-9B362EF3BC99}"/>
          </ac:spMkLst>
        </pc:spChg>
        <pc:spChg chg="del">
          <ac:chgData name="Indrani Banerjee" userId="a71a2a0cfe2d965d" providerId="LiveId" clId="{7D59C059-BFD3-41C0-9A4F-D7EFB497E743}" dt="2022-01-10T13:03:49.537" v="5455" actId="26606"/>
          <ac:spMkLst>
            <pc:docMk/>
            <pc:sldMk cId="1693796680" sldId="263"/>
            <ac:spMk id="14" creationId="{729789F4-85C1-41A0-83EB-992E22210CB9}"/>
          </ac:spMkLst>
        </pc:spChg>
        <pc:spChg chg="del">
          <ac:chgData name="Indrani Banerjee" userId="a71a2a0cfe2d965d" providerId="LiveId" clId="{7D59C059-BFD3-41C0-9A4F-D7EFB497E743}" dt="2022-01-10T13:03:49.537" v="5455" actId="26606"/>
          <ac:spMkLst>
            <pc:docMk/>
            <pc:sldMk cId="1693796680" sldId="263"/>
            <ac:spMk id="16" creationId="{9D9D367D-6DD2-4A7C-8918-0DCAC297559A}"/>
          </ac:spMkLst>
        </pc:spChg>
        <pc:spChg chg="add">
          <ac:chgData name="Indrani Banerjee" userId="a71a2a0cfe2d965d" providerId="LiveId" clId="{7D59C059-BFD3-41C0-9A4F-D7EFB497E743}" dt="2022-01-10T13:03:49.537" v="5455" actId="26606"/>
          <ac:spMkLst>
            <pc:docMk/>
            <pc:sldMk cId="1693796680" sldId="263"/>
            <ac:spMk id="73" creationId="{099405E2-1A96-4DBA-A9DC-4C2A1B421CA9}"/>
          </ac:spMkLst>
        </pc:spChg>
        <pc:spChg chg="add">
          <ac:chgData name="Indrani Banerjee" userId="a71a2a0cfe2d965d" providerId="LiveId" clId="{7D59C059-BFD3-41C0-9A4F-D7EFB497E743}" dt="2022-01-10T13:03:49.537" v="5455" actId="26606"/>
          <ac:spMkLst>
            <pc:docMk/>
            <pc:sldMk cId="1693796680" sldId="263"/>
            <ac:spMk id="75" creationId="{C3FEC850-D70F-4F53-AFB0-352FEA94523E}"/>
          </ac:spMkLst>
        </pc:spChg>
        <pc:spChg chg="add">
          <ac:chgData name="Indrani Banerjee" userId="a71a2a0cfe2d965d" providerId="LiveId" clId="{7D59C059-BFD3-41C0-9A4F-D7EFB497E743}" dt="2022-01-10T13:03:49.537" v="5455" actId="26606"/>
          <ac:spMkLst>
            <pc:docMk/>
            <pc:sldMk cId="1693796680" sldId="263"/>
            <ac:spMk id="77" creationId="{98928BEC-981A-4B8F-98FA-839975C5F1B3}"/>
          </ac:spMkLst>
        </pc:spChg>
        <pc:spChg chg="add">
          <ac:chgData name="Indrani Banerjee" userId="a71a2a0cfe2d965d" providerId="LiveId" clId="{7D59C059-BFD3-41C0-9A4F-D7EFB497E743}" dt="2022-01-10T13:03:49.537" v="5455" actId="26606"/>
          <ac:spMkLst>
            <pc:docMk/>
            <pc:sldMk cId="1693796680" sldId="263"/>
            <ac:spMk id="79" creationId="{32BA9D6C-8214-4E25-AF8B-48762AD8D530}"/>
          </ac:spMkLst>
        </pc:spChg>
        <pc:spChg chg="add">
          <ac:chgData name="Indrani Banerjee" userId="a71a2a0cfe2d965d" providerId="LiveId" clId="{7D59C059-BFD3-41C0-9A4F-D7EFB497E743}" dt="2022-01-10T13:03:49.537" v="5455" actId="26606"/>
          <ac:spMkLst>
            <pc:docMk/>
            <pc:sldMk cId="1693796680" sldId="263"/>
            <ac:spMk id="81" creationId="{15114E9F-2A15-431C-9EF8-E5F1FFEE121B}"/>
          </ac:spMkLst>
        </pc:spChg>
        <pc:spChg chg="add">
          <ac:chgData name="Indrani Banerjee" userId="a71a2a0cfe2d965d" providerId="LiveId" clId="{7D59C059-BFD3-41C0-9A4F-D7EFB497E743}" dt="2022-01-10T13:03:49.537" v="5455" actId="26606"/>
          <ac:spMkLst>
            <pc:docMk/>
            <pc:sldMk cId="1693796680" sldId="263"/>
            <ac:spMk id="83" creationId="{4E8B9C70-F708-443B-82A0-80E311A003D8}"/>
          </ac:spMkLst>
        </pc:spChg>
        <pc:spChg chg="add">
          <ac:chgData name="Indrani Banerjee" userId="a71a2a0cfe2d965d" providerId="LiveId" clId="{7D59C059-BFD3-41C0-9A4F-D7EFB497E743}" dt="2022-01-10T13:03:49.537" v="5455" actId="26606"/>
          <ac:spMkLst>
            <pc:docMk/>
            <pc:sldMk cId="1693796680" sldId="263"/>
            <ac:spMk id="85" creationId="{5D7B94B2-D9B6-4EAC-8CD9-3961D1784347}"/>
          </ac:spMkLst>
        </pc:spChg>
        <pc:spChg chg="add">
          <ac:chgData name="Indrani Banerjee" userId="a71a2a0cfe2d965d" providerId="LiveId" clId="{7D59C059-BFD3-41C0-9A4F-D7EFB497E743}" dt="2022-01-10T13:03:49.537" v="5455" actId="26606"/>
          <ac:spMkLst>
            <pc:docMk/>
            <pc:sldMk cId="1693796680" sldId="263"/>
            <ac:spMk id="87" creationId="{EA6FE760-E70F-4EB9-BCB1-D7795F04B6C2}"/>
          </ac:spMkLst>
        </pc:spChg>
        <pc:picChg chg="add mod">
          <ac:chgData name="Indrani Banerjee" userId="a71a2a0cfe2d965d" providerId="LiveId" clId="{7D59C059-BFD3-41C0-9A4F-D7EFB497E743}" dt="2022-01-10T13:03:58.368" v="5457" actId="14100"/>
          <ac:picMkLst>
            <pc:docMk/>
            <pc:sldMk cId="1693796680" sldId="263"/>
            <ac:picMk id="4098" creationId="{0CC5514E-9696-4DE5-8D0D-90DC079BFE90}"/>
          </ac:picMkLst>
        </pc:picChg>
        <pc:picChg chg="add mod ord">
          <ac:chgData name="Indrani Banerjee" userId="a71a2a0cfe2d965d" providerId="LiveId" clId="{7D59C059-BFD3-41C0-9A4F-D7EFB497E743}" dt="2022-01-10T13:04:04.960" v="5459" actId="14100"/>
          <ac:picMkLst>
            <pc:docMk/>
            <pc:sldMk cId="1693796680" sldId="263"/>
            <ac:picMk id="4100" creationId="{95479F9E-7E8D-4262-85F7-EFE9344C8274}"/>
          </ac:picMkLst>
        </pc:picChg>
      </pc:sldChg>
      <pc:sldChg chg="addSp delSp modSp mod ord">
        <pc:chgData name="Indrani Banerjee" userId="a71a2a0cfe2d965d" providerId="LiveId" clId="{7D59C059-BFD3-41C0-9A4F-D7EFB497E743}" dt="2022-01-10T13:08:34.411" v="5511"/>
        <pc:sldMkLst>
          <pc:docMk/>
          <pc:sldMk cId="3415062202" sldId="264"/>
        </pc:sldMkLst>
        <pc:spChg chg="mod">
          <ac:chgData name="Indrani Banerjee" userId="a71a2a0cfe2d965d" providerId="LiveId" clId="{7D59C059-BFD3-41C0-9A4F-D7EFB497E743}" dt="2022-01-10T13:04:54.355" v="5478" actId="26606"/>
          <ac:spMkLst>
            <pc:docMk/>
            <pc:sldMk cId="3415062202" sldId="264"/>
            <ac:spMk id="2" creationId="{A5FC1453-D0F0-43AE-84CF-687F501D630F}"/>
          </ac:spMkLst>
        </pc:spChg>
        <pc:spChg chg="del">
          <ac:chgData name="Indrani Banerjee" userId="a71a2a0cfe2d965d" providerId="LiveId" clId="{7D59C059-BFD3-41C0-9A4F-D7EFB497E743}" dt="2022-01-10T07:51:01.978" v="1716" actId="478"/>
          <ac:spMkLst>
            <pc:docMk/>
            <pc:sldMk cId="3415062202" sldId="264"/>
            <ac:spMk id="3" creationId="{43AEF28B-0EE4-4AA4-BEFC-F7B6F25B27B5}"/>
          </ac:spMkLst>
        </pc:spChg>
        <pc:spChg chg="add mod">
          <ac:chgData name="Indrani Banerjee" userId="a71a2a0cfe2d965d" providerId="LiveId" clId="{7D59C059-BFD3-41C0-9A4F-D7EFB497E743}" dt="2022-01-10T13:04:54.355" v="5478" actId="26606"/>
          <ac:spMkLst>
            <pc:docMk/>
            <pc:sldMk cId="3415062202" sldId="264"/>
            <ac:spMk id="4" creationId="{6AC1D617-6938-4329-803F-BE23E3A13A7D}"/>
          </ac:spMkLst>
        </pc:spChg>
        <pc:spChg chg="add del">
          <ac:chgData name="Indrani Banerjee" userId="a71a2a0cfe2d965d" providerId="LiveId" clId="{7D59C059-BFD3-41C0-9A4F-D7EFB497E743}" dt="2022-01-10T13:04:54.355" v="5478" actId="26606"/>
          <ac:spMkLst>
            <pc:docMk/>
            <pc:sldMk cId="3415062202" sldId="264"/>
            <ac:spMk id="8" creationId="{72526924-84D3-45FB-A5FE-62D8FCBF53B6}"/>
          </ac:spMkLst>
        </pc:spChg>
        <pc:spChg chg="add del">
          <ac:chgData name="Indrani Banerjee" userId="a71a2a0cfe2d965d" providerId="LiveId" clId="{7D59C059-BFD3-41C0-9A4F-D7EFB497E743}" dt="2022-01-10T13:04:54.355" v="5478" actId="26606"/>
          <ac:spMkLst>
            <pc:docMk/>
            <pc:sldMk cId="3415062202" sldId="264"/>
            <ac:spMk id="10" creationId="{5C2A6256-1DD0-4E4B-A8B3-9A711B4DBE0C}"/>
          </ac:spMkLst>
        </pc:spChg>
        <pc:spChg chg="add del">
          <ac:chgData name="Indrani Banerjee" userId="a71a2a0cfe2d965d" providerId="LiveId" clId="{7D59C059-BFD3-41C0-9A4F-D7EFB497E743}" dt="2022-01-10T13:04:54.355" v="5478" actId="26606"/>
          <ac:spMkLst>
            <pc:docMk/>
            <pc:sldMk cId="3415062202" sldId="264"/>
            <ac:spMk id="12" creationId="{41760540-185E-4652-BFD2-9B362EF3BC99}"/>
          </ac:spMkLst>
        </pc:spChg>
        <pc:spChg chg="add del">
          <ac:chgData name="Indrani Banerjee" userId="a71a2a0cfe2d965d" providerId="LiveId" clId="{7D59C059-BFD3-41C0-9A4F-D7EFB497E743}" dt="2022-01-10T13:04:54.355" v="5478" actId="26606"/>
          <ac:spMkLst>
            <pc:docMk/>
            <pc:sldMk cId="3415062202" sldId="264"/>
            <ac:spMk id="14" creationId="{729789F4-85C1-41A0-83EB-992E22210CB9}"/>
          </ac:spMkLst>
        </pc:spChg>
        <pc:spChg chg="add del">
          <ac:chgData name="Indrani Banerjee" userId="a71a2a0cfe2d965d" providerId="LiveId" clId="{7D59C059-BFD3-41C0-9A4F-D7EFB497E743}" dt="2022-01-10T13:04:54.355" v="5478" actId="26606"/>
          <ac:spMkLst>
            <pc:docMk/>
            <pc:sldMk cId="3415062202" sldId="264"/>
            <ac:spMk id="16" creationId="{9D9D367D-6DD2-4A7C-8918-0DCAC297559A}"/>
          </ac:spMkLst>
        </pc:spChg>
        <pc:spChg chg="add del">
          <ac:chgData name="Indrani Banerjee" userId="a71a2a0cfe2d965d" providerId="LiveId" clId="{7D59C059-BFD3-41C0-9A4F-D7EFB497E743}" dt="2022-01-10T13:04:41.818" v="5475" actId="26606"/>
          <ac:spMkLst>
            <pc:docMk/>
            <pc:sldMk cId="3415062202" sldId="264"/>
            <ac:spMk id="73" creationId="{099405E2-1A96-4DBA-A9DC-4C2A1B421CA9}"/>
          </ac:spMkLst>
        </pc:spChg>
        <pc:spChg chg="add del">
          <ac:chgData name="Indrani Banerjee" userId="a71a2a0cfe2d965d" providerId="LiveId" clId="{7D59C059-BFD3-41C0-9A4F-D7EFB497E743}" dt="2022-01-10T13:04:41.818" v="5475" actId="26606"/>
          <ac:spMkLst>
            <pc:docMk/>
            <pc:sldMk cId="3415062202" sldId="264"/>
            <ac:spMk id="75" creationId="{C3FEC850-D70F-4F53-AFB0-352FEA94523E}"/>
          </ac:spMkLst>
        </pc:spChg>
        <pc:spChg chg="add del">
          <ac:chgData name="Indrani Banerjee" userId="a71a2a0cfe2d965d" providerId="LiveId" clId="{7D59C059-BFD3-41C0-9A4F-D7EFB497E743}" dt="2022-01-10T13:04:41.818" v="5475" actId="26606"/>
          <ac:spMkLst>
            <pc:docMk/>
            <pc:sldMk cId="3415062202" sldId="264"/>
            <ac:spMk id="77" creationId="{98928BEC-981A-4B8F-98FA-839975C5F1B3}"/>
          </ac:spMkLst>
        </pc:spChg>
        <pc:spChg chg="add del">
          <ac:chgData name="Indrani Banerjee" userId="a71a2a0cfe2d965d" providerId="LiveId" clId="{7D59C059-BFD3-41C0-9A4F-D7EFB497E743}" dt="2022-01-10T13:04:41.818" v="5475" actId="26606"/>
          <ac:spMkLst>
            <pc:docMk/>
            <pc:sldMk cId="3415062202" sldId="264"/>
            <ac:spMk id="79" creationId="{15114E9F-2A15-431C-9EF8-E5F1FFEE121B}"/>
          </ac:spMkLst>
        </pc:spChg>
        <pc:spChg chg="add del">
          <ac:chgData name="Indrani Banerjee" userId="a71a2a0cfe2d965d" providerId="LiveId" clId="{7D59C059-BFD3-41C0-9A4F-D7EFB497E743}" dt="2022-01-10T13:04:41.818" v="5475" actId="26606"/>
          <ac:spMkLst>
            <pc:docMk/>
            <pc:sldMk cId="3415062202" sldId="264"/>
            <ac:spMk id="81" creationId="{4E8B9C70-F708-443B-82A0-80E311A003D8}"/>
          </ac:spMkLst>
        </pc:spChg>
        <pc:spChg chg="add del">
          <ac:chgData name="Indrani Banerjee" userId="a71a2a0cfe2d965d" providerId="LiveId" clId="{7D59C059-BFD3-41C0-9A4F-D7EFB497E743}" dt="2022-01-10T13:04:41.818" v="5475" actId="26606"/>
          <ac:spMkLst>
            <pc:docMk/>
            <pc:sldMk cId="3415062202" sldId="264"/>
            <ac:spMk id="83" creationId="{32BA9D6C-8214-4E25-AF8B-48762AD8D530}"/>
          </ac:spMkLst>
        </pc:spChg>
        <pc:spChg chg="add del">
          <ac:chgData name="Indrani Banerjee" userId="a71a2a0cfe2d965d" providerId="LiveId" clId="{7D59C059-BFD3-41C0-9A4F-D7EFB497E743}" dt="2022-01-10T13:04:41.818" v="5475" actId="26606"/>
          <ac:spMkLst>
            <pc:docMk/>
            <pc:sldMk cId="3415062202" sldId="264"/>
            <ac:spMk id="85" creationId="{5D7B94B2-D9B6-4EAC-8CD9-3961D1784347}"/>
          </ac:spMkLst>
        </pc:spChg>
        <pc:spChg chg="add del">
          <ac:chgData name="Indrani Banerjee" userId="a71a2a0cfe2d965d" providerId="LiveId" clId="{7D59C059-BFD3-41C0-9A4F-D7EFB497E743}" dt="2022-01-10T13:04:41.818" v="5475" actId="26606"/>
          <ac:spMkLst>
            <pc:docMk/>
            <pc:sldMk cId="3415062202" sldId="264"/>
            <ac:spMk id="87" creationId="{EA6FE760-E70F-4EB9-BCB1-D7795F04B6C2}"/>
          </ac:spMkLst>
        </pc:spChg>
        <pc:spChg chg="add">
          <ac:chgData name="Indrani Banerjee" userId="a71a2a0cfe2d965d" providerId="LiveId" clId="{7D59C059-BFD3-41C0-9A4F-D7EFB497E743}" dt="2022-01-10T13:04:54.355" v="5478" actId="26606"/>
          <ac:spMkLst>
            <pc:docMk/>
            <pc:sldMk cId="3415062202" sldId="264"/>
            <ac:spMk id="5126" creationId="{099405E2-1A96-4DBA-A9DC-4C2A1B421CA9}"/>
          </ac:spMkLst>
        </pc:spChg>
        <pc:spChg chg="add">
          <ac:chgData name="Indrani Banerjee" userId="a71a2a0cfe2d965d" providerId="LiveId" clId="{7D59C059-BFD3-41C0-9A4F-D7EFB497E743}" dt="2022-01-10T13:04:54.355" v="5478" actId="26606"/>
          <ac:spMkLst>
            <pc:docMk/>
            <pc:sldMk cId="3415062202" sldId="264"/>
            <ac:spMk id="5127" creationId="{C3FEC850-D70F-4F53-AFB0-352FEA94523E}"/>
          </ac:spMkLst>
        </pc:spChg>
        <pc:spChg chg="add">
          <ac:chgData name="Indrani Banerjee" userId="a71a2a0cfe2d965d" providerId="LiveId" clId="{7D59C059-BFD3-41C0-9A4F-D7EFB497E743}" dt="2022-01-10T13:04:54.355" v="5478" actId="26606"/>
          <ac:spMkLst>
            <pc:docMk/>
            <pc:sldMk cId="3415062202" sldId="264"/>
            <ac:spMk id="5128" creationId="{98928BEC-981A-4B8F-98FA-839975C5F1B3}"/>
          </ac:spMkLst>
        </pc:spChg>
        <pc:spChg chg="add">
          <ac:chgData name="Indrani Banerjee" userId="a71a2a0cfe2d965d" providerId="LiveId" clId="{7D59C059-BFD3-41C0-9A4F-D7EFB497E743}" dt="2022-01-10T13:04:54.355" v="5478" actId="26606"/>
          <ac:spMkLst>
            <pc:docMk/>
            <pc:sldMk cId="3415062202" sldId="264"/>
            <ac:spMk id="5129" creationId="{32BA9D6C-8214-4E25-AF8B-48762AD8D530}"/>
          </ac:spMkLst>
        </pc:spChg>
        <pc:spChg chg="add">
          <ac:chgData name="Indrani Banerjee" userId="a71a2a0cfe2d965d" providerId="LiveId" clId="{7D59C059-BFD3-41C0-9A4F-D7EFB497E743}" dt="2022-01-10T13:04:54.355" v="5478" actId="26606"/>
          <ac:spMkLst>
            <pc:docMk/>
            <pc:sldMk cId="3415062202" sldId="264"/>
            <ac:spMk id="5130" creationId="{15114E9F-2A15-431C-9EF8-E5F1FFEE121B}"/>
          </ac:spMkLst>
        </pc:spChg>
        <pc:spChg chg="add">
          <ac:chgData name="Indrani Banerjee" userId="a71a2a0cfe2d965d" providerId="LiveId" clId="{7D59C059-BFD3-41C0-9A4F-D7EFB497E743}" dt="2022-01-10T13:04:54.355" v="5478" actId="26606"/>
          <ac:spMkLst>
            <pc:docMk/>
            <pc:sldMk cId="3415062202" sldId="264"/>
            <ac:spMk id="5131" creationId="{4E8B9C70-F708-443B-82A0-80E311A003D8}"/>
          </ac:spMkLst>
        </pc:spChg>
        <pc:spChg chg="add">
          <ac:chgData name="Indrani Banerjee" userId="a71a2a0cfe2d965d" providerId="LiveId" clId="{7D59C059-BFD3-41C0-9A4F-D7EFB497E743}" dt="2022-01-10T13:04:54.355" v="5478" actId="26606"/>
          <ac:spMkLst>
            <pc:docMk/>
            <pc:sldMk cId="3415062202" sldId="264"/>
            <ac:spMk id="5132" creationId="{5D7B94B2-D9B6-4EAC-8CD9-3961D1784347}"/>
          </ac:spMkLst>
        </pc:spChg>
        <pc:spChg chg="add">
          <ac:chgData name="Indrani Banerjee" userId="a71a2a0cfe2d965d" providerId="LiveId" clId="{7D59C059-BFD3-41C0-9A4F-D7EFB497E743}" dt="2022-01-10T13:04:54.355" v="5478" actId="26606"/>
          <ac:spMkLst>
            <pc:docMk/>
            <pc:sldMk cId="3415062202" sldId="264"/>
            <ac:spMk id="5133" creationId="{EA6FE760-E70F-4EB9-BCB1-D7795F04B6C2}"/>
          </ac:spMkLst>
        </pc:spChg>
        <pc:picChg chg="add mod">
          <ac:chgData name="Indrani Banerjee" userId="a71a2a0cfe2d965d" providerId="LiveId" clId="{7D59C059-BFD3-41C0-9A4F-D7EFB497E743}" dt="2022-01-10T13:07:50.447" v="5507" actId="1076"/>
          <ac:picMkLst>
            <pc:docMk/>
            <pc:sldMk cId="3415062202" sldId="264"/>
            <ac:picMk id="2050" creationId="{54FC1709-6E67-4C97-9C7A-5FDFC6A6CF80}"/>
          </ac:picMkLst>
        </pc:picChg>
        <pc:picChg chg="add mod ord">
          <ac:chgData name="Indrani Banerjee" userId="a71a2a0cfe2d965d" providerId="LiveId" clId="{7D59C059-BFD3-41C0-9A4F-D7EFB497E743}" dt="2022-01-10T13:06:06.608" v="5500" actId="1076"/>
          <ac:picMkLst>
            <pc:docMk/>
            <pc:sldMk cId="3415062202" sldId="264"/>
            <ac:picMk id="5122" creationId="{C71E38EF-C767-4A02-B9F3-B8B8E3299C0E}"/>
          </ac:picMkLst>
        </pc:picChg>
        <pc:picChg chg="add del mod ord">
          <ac:chgData name="Indrani Banerjee" userId="a71a2a0cfe2d965d" providerId="LiveId" clId="{7D59C059-BFD3-41C0-9A4F-D7EFB497E743}" dt="2022-01-10T13:06:20.994" v="5502" actId="478"/>
          <ac:picMkLst>
            <pc:docMk/>
            <pc:sldMk cId="3415062202" sldId="264"/>
            <ac:picMk id="5124" creationId="{4B6EFB3A-D945-4EA4-8265-C823B0BCE54A}"/>
          </ac:picMkLst>
        </pc:picChg>
      </pc:sldChg>
      <pc:sldChg chg="addSp delSp modSp add mod">
        <pc:chgData name="Indrani Banerjee" userId="a71a2a0cfe2d965d" providerId="LiveId" clId="{7D59C059-BFD3-41C0-9A4F-D7EFB497E743}" dt="2022-01-10T13:21:59" v="6049" actId="6549"/>
        <pc:sldMkLst>
          <pc:docMk/>
          <pc:sldMk cId="1121813749" sldId="265"/>
        </pc:sldMkLst>
        <pc:spChg chg="mod">
          <ac:chgData name="Indrani Banerjee" userId="a71a2a0cfe2d965d" providerId="LiveId" clId="{7D59C059-BFD3-41C0-9A4F-D7EFB497E743}" dt="2022-01-10T13:09:28.667" v="5517" actId="26606"/>
          <ac:spMkLst>
            <pc:docMk/>
            <pc:sldMk cId="1121813749" sldId="265"/>
            <ac:spMk id="2" creationId="{A5FC1453-D0F0-43AE-84CF-687F501D630F}"/>
          </ac:spMkLst>
        </pc:spChg>
        <pc:spChg chg="mod ord">
          <ac:chgData name="Indrani Banerjee" userId="a71a2a0cfe2d965d" providerId="LiveId" clId="{7D59C059-BFD3-41C0-9A4F-D7EFB497E743}" dt="2022-01-10T13:21:59" v="6049" actId="6549"/>
          <ac:spMkLst>
            <pc:docMk/>
            <pc:sldMk cId="1121813749" sldId="265"/>
            <ac:spMk id="4" creationId="{6AC1D617-6938-4329-803F-BE23E3A13A7D}"/>
          </ac:spMkLst>
        </pc:spChg>
        <pc:spChg chg="del">
          <ac:chgData name="Indrani Banerjee" userId="a71a2a0cfe2d965d" providerId="LiveId" clId="{7D59C059-BFD3-41C0-9A4F-D7EFB497E743}" dt="2022-01-10T13:09:28.667" v="5517" actId="26606"/>
          <ac:spMkLst>
            <pc:docMk/>
            <pc:sldMk cId="1121813749" sldId="265"/>
            <ac:spMk id="8" creationId="{72526924-84D3-45FB-A5FE-62D8FCBF53B6}"/>
          </ac:spMkLst>
        </pc:spChg>
        <pc:spChg chg="del">
          <ac:chgData name="Indrani Banerjee" userId="a71a2a0cfe2d965d" providerId="LiveId" clId="{7D59C059-BFD3-41C0-9A4F-D7EFB497E743}" dt="2022-01-10T13:09:28.667" v="5517" actId="26606"/>
          <ac:spMkLst>
            <pc:docMk/>
            <pc:sldMk cId="1121813749" sldId="265"/>
            <ac:spMk id="10" creationId="{5C2A6256-1DD0-4E4B-A8B3-9A711B4DBE0C}"/>
          </ac:spMkLst>
        </pc:spChg>
        <pc:spChg chg="del">
          <ac:chgData name="Indrani Banerjee" userId="a71a2a0cfe2d965d" providerId="LiveId" clId="{7D59C059-BFD3-41C0-9A4F-D7EFB497E743}" dt="2022-01-10T13:09:28.667" v="5517" actId="26606"/>
          <ac:spMkLst>
            <pc:docMk/>
            <pc:sldMk cId="1121813749" sldId="265"/>
            <ac:spMk id="12" creationId="{41760540-185E-4652-BFD2-9B362EF3BC99}"/>
          </ac:spMkLst>
        </pc:spChg>
        <pc:spChg chg="del">
          <ac:chgData name="Indrani Banerjee" userId="a71a2a0cfe2d965d" providerId="LiveId" clId="{7D59C059-BFD3-41C0-9A4F-D7EFB497E743}" dt="2022-01-10T13:09:28.667" v="5517" actId="26606"/>
          <ac:spMkLst>
            <pc:docMk/>
            <pc:sldMk cId="1121813749" sldId="265"/>
            <ac:spMk id="14" creationId="{729789F4-85C1-41A0-83EB-992E22210CB9}"/>
          </ac:spMkLst>
        </pc:spChg>
        <pc:spChg chg="del">
          <ac:chgData name="Indrani Banerjee" userId="a71a2a0cfe2d965d" providerId="LiveId" clId="{7D59C059-BFD3-41C0-9A4F-D7EFB497E743}" dt="2022-01-10T13:09:28.667" v="5517" actId="26606"/>
          <ac:spMkLst>
            <pc:docMk/>
            <pc:sldMk cId="1121813749" sldId="265"/>
            <ac:spMk id="16" creationId="{9D9D367D-6DD2-4A7C-8918-0DCAC297559A}"/>
          </ac:spMkLst>
        </pc:spChg>
        <pc:spChg chg="add">
          <ac:chgData name="Indrani Banerjee" userId="a71a2a0cfe2d965d" providerId="LiveId" clId="{7D59C059-BFD3-41C0-9A4F-D7EFB497E743}" dt="2022-01-10T13:09:28.667" v="5517" actId="26606"/>
          <ac:spMkLst>
            <pc:docMk/>
            <pc:sldMk cId="1121813749" sldId="265"/>
            <ac:spMk id="75" creationId="{099405E2-1A96-4DBA-A9DC-4C2A1B421CA9}"/>
          </ac:spMkLst>
        </pc:spChg>
        <pc:spChg chg="add">
          <ac:chgData name="Indrani Banerjee" userId="a71a2a0cfe2d965d" providerId="LiveId" clId="{7D59C059-BFD3-41C0-9A4F-D7EFB497E743}" dt="2022-01-10T13:09:28.667" v="5517" actId="26606"/>
          <ac:spMkLst>
            <pc:docMk/>
            <pc:sldMk cId="1121813749" sldId="265"/>
            <ac:spMk id="77" creationId="{C3FEC850-D70F-4F53-AFB0-352FEA94523E}"/>
          </ac:spMkLst>
        </pc:spChg>
        <pc:spChg chg="add">
          <ac:chgData name="Indrani Banerjee" userId="a71a2a0cfe2d965d" providerId="LiveId" clId="{7D59C059-BFD3-41C0-9A4F-D7EFB497E743}" dt="2022-01-10T13:09:28.667" v="5517" actId="26606"/>
          <ac:spMkLst>
            <pc:docMk/>
            <pc:sldMk cId="1121813749" sldId="265"/>
            <ac:spMk id="79" creationId="{98928BEC-981A-4B8F-98FA-839975C5F1B3}"/>
          </ac:spMkLst>
        </pc:spChg>
        <pc:spChg chg="add">
          <ac:chgData name="Indrani Banerjee" userId="a71a2a0cfe2d965d" providerId="LiveId" clId="{7D59C059-BFD3-41C0-9A4F-D7EFB497E743}" dt="2022-01-10T13:09:28.667" v="5517" actId="26606"/>
          <ac:spMkLst>
            <pc:docMk/>
            <pc:sldMk cId="1121813749" sldId="265"/>
            <ac:spMk id="81" creationId="{15114E9F-2A15-431C-9EF8-E5F1FFEE121B}"/>
          </ac:spMkLst>
        </pc:spChg>
        <pc:spChg chg="add">
          <ac:chgData name="Indrani Banerjee" userId="a71a2a0cfe2d965d" providerId="LiveId" clId="{7D59C059-BFD3-41C0-9A4F-D7EFB497E743}" dt="2022-01-10T13:09:28.667" v="5517" actId="26606"/>
          <ac:spMkLst>
            <pc:docMk/>
            <pc:sldMk cId="1121813749" sldId="265"/>
            <ac:spMk id="83" creationId="{4E8B9C70-F708-443B-82A0-80E311A003D8}"/>
          </ac:spMkLst>
        </pc:spChg>
        <pc:spChg chg="add">
          <ac:chgData name="Indrani Banerjee" userId="a71a2a0cfe2d965d" providerId="LiveId" clId="{7D59C059-BFD3-41C0-9A4F-D7EFB497E743}" dt="2022-01-10T13:09:28.667" v="5517" actId="26606"/>
          <ac:spMkLst>
            <pc:docMk/>
            <pc:sldMk cId="1121813749" sldId="265"/>
            <ac:spMk id="85" creationId="{32BA9D6C-8214-4E25-AF8B-48762AD8D530}"/>
          </ac:spMkLst>
        </pc:spChg>
        <pc:spChg chg="add">
          <ac:chgData name="Indrani Banerjee" userId="a71a2a0cfe2d965d" providerId="LiveId" clId="{7D59C059-BFD3-41C0-9A4F-D7EFB497E743}" dt="2022-01-10T13:09:28.667" v="5517" actId="26606"/>
          <ac:spMkLst>
            <pc:docMk/>
            <pc:sldMk cId="1121813749" sldId="265"/>
            <ac:spMk id="87" creationId="{5D7B94B2-D9B6-4EAC-8CD9-3961D1784347}"/>
          </ac:spMkLst>
        </pc:spChg>
        <pc:spChg chg="add">
          <ac:chgData name="Indrani Banerjee" userId="a71a2a0cfe2d965d" providerId="LiveId" clId="{7D59C059-BFD3-41C0-9A4F-D7EFB497E743}" dt="2022-01-10T13:09:28.667" v="5517" actId="26606"/>
          <ac:spMkLst>
            <pc:docMk/>
            <pc:sldMk cId="1121813749" sldId="265"/>
            <ac:spMk id="89" creationId="{EA6FE760-E70F-4EB9-BCB1-D7795F04B6C2}"/>
          </ac:spMkLst>
        </pc:spChg>
        <pc:picChg chg="add mod ord">
          <ac:chgData name="Indrani Banerjee" userId="a71a2a0cfe2d965d" providerId="LiveId" clId="{7D59C059-BFD3-41C0-9A4F-D7EFB497E743}" dt="2022-01-10T13:10:32.992" v="5532" actId="14100"/>
          <ac:picMkLst>
            <pc:docMk/>
            <pc:sldMk cId="1121813749" sldId="265"/>
            <ac:picMk id="1026" creationId="{ADC14857-D67E-4076-8D72-447E6469C048}"/>
          </ac:picMkLst>
        </pc:picChg>
        <pc:picChg chg="add del mod">
          <ac:chgData name="Indrani Banerjee" userId="a71a2a0cfe2d965d" providerId="LiveId" clId="{7D59C059-BFD3-41C0-9A4F-D7EFB497E743}" dt="2022-01-10T13:08:52.627" v="5512" actId="478"/>
          <ac:picMkLst>
            <pc:docMk/>
            <pc:sldMk cId="1121813749" sldId="265"/>
            <ac:picMk id="1028" creationId="{6FB41EFB-D85E-4D96-BD5D-8F4777FB4D0B}"/>
          </ac:picMkLst>
        </pc:picChg>
        <pc:picChg chg="add mod">
          <ac:chgData name="Indrani Banerjee" userId="a71a2a0cfe2d965d" providerId="LiveId" clId="{7D59C059-BFD3-41C0-9A4F-D7EFB497E743}" dt="2022-01-10T13:10:00.152" v="5525" actId="14100"/>
          <ac:picMkLst>
            <pc:docMk/>
            <pc:sldMk cId="1121813749" sldId="265"/>
            <ac:picMk id="1030" creationId="{25DDD0FA-E7CB-4BA1-B3D9-2C76B07BC046}"/>
          </ac:picMkLst>
        </pc:picChg>
        <pc:picChg chg="del">
          <ac:chgData name="Indrani Banerjee" userId="a71a2a0cfe2d965d" providerId="LiveId" clId="{7D59C059-BFD3-41C0-9A4F-D7EFB497E743}" dt="2022-01-10T12:43:32.402" v="2738" actId="478"/>
          <ac:picMkLst>
            <pc:docMk/>
            <pc:sldMk cId="1121813749" sldId="265"/>
            <ac:picMk id="5122" creationId="{C71E38EF-C767-4A02-B9F3-B8B8E3299C0E}"/>
          </ac:picMkLst>
        </pc:picChg>
        <pc:picChg chg="del">
          <ac:chgData name="Indrani Banerjee" userId="a71a2a0cfe2d965d" providerId="LiveId" clId="{7D59C059-BFD3-41C0-9A4F-D7EFB497E743}" dt="2022-01-10T12:43:33.652" v="2739" actId="478"/>
          <ac:picMkLst>
            <pc:docMk/>
            <pc:sldMk cId="1121813749" sldId="265"/>
            <ac:picMk id="5124" creationId="{4B6EFB3A-D945-4EA4-8265-C823B0BCE54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1/10/2022</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590635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094697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1/10/2022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983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6092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1/10/2022</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3448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4780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6286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41436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1/10/2022</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665010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1/10/2022</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07702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1/10/2022</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81882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1/10/2022</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320281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B725BC23-E0DD-4037-B2B8-7B6FA6454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0">
            <a:extLst>
              <a:ext uri="{FF2B5EF4-FFF2-40B4-BE49-F238E27FC236}">
                <a16:creationId xmlns:a16="http://schemas.microsoft.com/office/drawing/2014/main" id="{199EE120-2D35-4A48-BAAE-238F986A13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descr="Old blank paper">
            <a:extLst>
              <a:ext uri="{FF2B5EF4-FFF2-40B4-BE49-F238E27FC236}">
                <a16:creationId xmlns:a16="http://schemas.microsoft.com/office/drawing/2014/main" id="{04BB2479-801D-411E-8A34-F528F5002019}"/>
              </a:ext>
            </a:extLst>
          </p:cNvPr>
          <p:cNvPicPr>
            <a:picLocks noChangeAspect="1"/>
          </p:cNvPicPr>
          <p:nvPr/>
        </p:nvPicPr>
        <p:blipFill rotWithShape="1">
          <a:blip r:embed="rId2"/>
          <a:srcRect l="9838" r="13294" b="-2"/>
          <a:stretch/>
        </p:blipFill>
        <p:spPr>
          <a:xfrm>
            <a:off x="20" y="1804072"/>
            <a:ext cx="4458058" cy="4349801"/>
          </a:xfrm>
          <a:prstGeom prst="rect">
            <a:avLst/>
          </a:prstGeom>
        </p:spPr>
      </p:pic>
      <p:sp>
        <p:nvSpPr>
          <p:cNvPr id="22" name="Rectangle 12">
            <a:extLst>
              <a:ext uri="{FF2B5EF4-FFF2-40B4-BE49-F238E27FC236}">
                <a16:creationId xmlns:a16="http://schemas.microsoft.com/office/drawing/2014/main" id="{552F9EAC-0C70-441C-AC78-65174C28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1740090"/>
            <a:ext cx="7765922" cy="442752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098D63-2AB7-4E84-A4E6-B280624646E0}"/>
              </a:ext>
            </a:extLst>
          </p:cNvPr>
          <p:cNvSpPr>
            <a:spLocks noGrp="1"/>
          </p:cNvSpPr>
          <p:nvPr>
            <p:ph type="ctrTitle"/>
          </p:nvPr>
        </p:nvSpPr>
        <p:spPr>
          <a:xfrm>
            <a:off x="4882101" y="2146851"/>
            <a:ext cx="6666980" cy="2658269"/>
          </a:xfrm>
        </p:spPr>
        <p:txBody>
          <a:bodyPr anchor="b">
            <a:normAutofit/>
          </a:bodyPr>
          <a:lstStyle/>
          <a:p>
            <a:r>
              <a:rPr lang="en-US" dirty="0"/>
              <a:t>Big mountain resort</a:t>
            </a:r>
            <a:endParaRPr lang="en-GB" dirty="0"/>
          </a:p>
        </p:txBody>
      </p:sp>
      <p:sp>
        <p:nvSpPr>
          <p:cNvPr id="15" name="Rectangle 14">
            <a:extLst>
              <a:ext uri="{FF2B5EF4-FFF2-40B4-BE49-F238E27FC236}">
                <a16:creationId xmlns:a16="http://schemas.microsoft.com/office/drawing/2014/main" id="{0D48F6B8-EF56-4340-982E-F4D6F5DC2F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75380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C596C40-FEA6-4867-853D-CF37DE3B6B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DC7C5E2-274E-49A3-A8E0-46A5B8CAC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6CF8D2C-9E01-48EC-8DDF-8A1FF60AE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7451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48" name="Rectangle 72">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9" name="Rectangle 74">
            <a:extLst>
              <a:ext uri="{FF2B5EF4-FFF2-40B4-BE49-F238E27FC236}">
                <a16:creationId xmlns:a16="http://schemas.microsoft.com/office/drawing/2014/main" id="{C3FEC850-D70F-4F53-AFB0-352FEA945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667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FC1453-D0F0-43AE-84CF-687F501D630F}"/>
              </a:ext>
            </a:extLst>
          </p:cNvPr>
          <p:cNvSpPr>
            <a:spLocks noGrp="1"/>
          </p:cNvSpPr>
          <p:nvPr>
            <p:ph type="title"/>
          </p:nvPr>
        </p:nvSpPr>
        <p:spPr>
          <a:xfrm>
            <a:off x="1434622" y="1113327"/>
            <a:ext cx="4862811" cy="2019488"/>
          </a:xfrm>
        </p:spPr>
        <p:txBody>
          <a:bodyPr vert="horz" lIns="109728" tIns="109728" rIns="109728" bIns="91440" rtlCol="0" anchor="ctr">
            <a:normAutofit/>
          </a:bodyPr>
          <a:lstStyle/>
          <a:p>
            <a:r>
              <a:rPr lang="en-US">
                <a:solidFill>
                  <a:schemeClr val="bg1"/>
                </a:solidFill>
              </a:rPr>
              <a:t>Problem Identification</a:t>
            </a:r>
          </a:p>
        </p:txBody>
      </p:sp>
      <p:sp>
        <p:nvSpPr>
          <p:cNvPr id="1050" name="Rectangle 76">
            <a:extLst>
              <a:ext uri="{FF2B5EF4-FFF2-40B4-BE49-F238E27FC236}">
                <a16:creationId xmlns:a16="http://schemas.microsoft.com/office/drawing/2014/main" id="{98928BEC-981A-4B8F-98FA-839975C5F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63" y="9307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Rectangle 78">
            <a:extLst>
              <a:ext uri="{FF2B5EF4-FFF2-40B4-BE49-F238E27FC236}">
                <a16:creationId xmlns:a16="http://schemas.microsoft.com/office/drawing/2014/main" id="{15114E9F-2A15-431C-9EF8-E5F1FFEE1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80">
            <a:extLst>
              <a:ext uri="{FF2B5EF4-FFF2-40B4-BE49-F238E27FC236}">
                <a16:creationId xmlns:a16="http://schemas.microsoft.com/office/drawing/2014/main" id="{4E8B9C70-F708-443B-82A0-80E311A00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8457"/>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35D82712-E32F-4F82-967E-D3F5AE5410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401031" y="530307"/>
            <a:ext cx="4247959" cy="23363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0741DB3-F39C-49ED-8581-AF982292048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13717" y="3611870"/>
            <a:ext cx="5530126" cy="3000093"/>
          </a:xfrm>
          <a:prstGeom prst="rect">
            <a:avLst/>
          </a:prstGeom>
          <a:noFill/>
          <a:extLst>
            <a:ext uri="{909E8E84-426E-40DD-AFC4-6F175D3DCCD1}">
              <a14:hiddenFill xmlns:a14="http://schemas.microsoft.com/office/drawing/2010/main">
                <a:solidFill>
                  <a:srgbClr val="FFFFFF"/>
                </a:solidFill>
              </a14:hiddenFill>
            </a:ext>
          </a:extLst>
        </p:spPr>
      </p:pic>
      <p:sp>
        <p:nvSpPr>
          <p:cNvPr id="1053" name="Rectangle 82">
            <a:extLst>
              <a:ext uri="{FF2B5EF4-FFF2-40B4-BE49-F238E27FC236}">
                <a16:creationId xmlns:a16="http://schemas.microsoft.com/office/drawing/2014/main" id="{32BA9D6C-8214-4E25-AF8B-48762AD8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Rectangle 84">
            <a:extLst>
              <a:ext uri="{FF2B5EF4-FFF2-40B4-BE49-F238E27FC236}">
                <a16:creationId xmlns:a16="http://schemas.microsoft.com/office/drawing/2014/main" id="{5D7B94B2-D9B6-4EAC-8CD9-3961D1784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466FFC6-A328-4AB7-9071-74CAF5BCB117}"/>
              </a:ext>
            </a:extLst>
          </p:cNvPr>
          <p:cNvSpPr txBox="1"/>
          <p:nvPr/>
        </p:nvSpPr>
        <p:spPr>
          <a:xfrm>
            <a:off x="7022916" y="3532283"/>
            <a:ext cx="4904041" cy="2667390"/>
          </a:xfrm>
          <a:prstGeom prst="rect">
            <a:avLst/>
          </a:prstGeom>
        </p:spPr>
        <p:txBody>
          <a:bodyPr vert="horz" lIns="109728" tIns="109728" rIns="109728" bIns="91440" rtlCol="0" anchor="t">
            <a:noAutofit/>
          </a:bodyPr>
          <a:lstStyle/>
          <a:p>
            <a:pPr indent="-285750">
              <a:lnSpc>
                <a:spcPct val="130000"/>
              </a:lnSpc>
              <a:spcBef>
                <a:spcPts val="930"/>
              </a:spcBef>
              <a:buFont typeface="Corbel" panose="020B0503020204020204" pitchFamily="34" charset="0"/>
              <a:buChar char="•"/>
            </a:pPr>
            <a:r>
              <a:rPr lang="en-US" sz="1200" spc="150" dirty="0">
                <a:solidFill>
                  <a:schemeClr val="tx1">
                    <a:lumMod val="75000"/>
                    <a:lumOff val="25000"/>
                  </a:schemeClr>
                </a:solidFill>
              </a:rPr>
              <a:t>Currently Big Mountain charges $81.00 for both weekend and weekday adult tickets</a:t>
            </a:r>
          </a:p>
          <a:p>
            <a:pPr indent="-285750">
              <a:lnSpc>
                <a:spcPct val="130000"/>
              </a:lnSpc>
              <a:spcBef>
                <a:spcPts val="930"/>
              </a:spcBef>
              <a:buFont typeface="Corbel" panose="020B0503020204020204" pitchFamily="34" charset="0"/>
              <a:buChar char="•"/>
            </a:pPr>
            <a:r>
              <a:rPr lang="en-US" sz="1200" spc="150" dirty="0">
                <a:solidFill>
                  <a:schemeClr val="tx1">
                    <a:lumMod val="75000"/>
                    <a:lumOff val="25000"/>
                  </a:schemeClr>
                </a:solidFill>
              </a:rPr>
              <a:t>Increase revenue to cover the increased operational cost of $1.54 million per season</a:t>
            </a:r>
          </a:p>
          <a:p>
            <a:pPr indent="-285750">
              <a:lnSpc>
                <a:spcPct val="130000"/>
              </a:lnSpc>
              <a:spcBef>
                <a:spcPts val="930"/>
              </a:spcBef>
              <a:buFont typeface="Corbel" panose="020B0503020204020204" pitchFamily="34" charset="0"/>
              <a:buChar char="•"/>
            </a:pPr>
            <a:r>
              <a:rPr lang="en-US" sz="1200" spc="150" dirty="0">
                <a:solidFill>
                  <a:schemeClr val="tx1">
                    <a:lumMod val="75000"/>
                    <a:lumOff val="25000"/>
                  </a:schemeClr>
                </a:solidFill>
              </a:rPr>
              <a:t>Do the current ticket price reflect the premium facilities in Big Mountain Resort?</a:t>
            </a:r>
          </a:p>
          <a:p>
            <a:pPr indent="-285750">
              <a:lnSpc>
                <a:spcPct val="130000"/>
              </a:lnSpc>
              <a:spcBef>
                <a:spcPts val="930"/>
              </a:spcBef>
              <a:buFont typeface="Corbel" panose="020B0503020204020204" pitchFamily="34" charset="0"/>
              <a:buChar char="•"/>
            </a:pPr>
            <a:r>
              <a:rPr lang="en-US" sz="1200" spc="150" dirty="0">
                <a:solidFill>
                  <a:schemeClr val="tx1">
                    <a:lumMod val="75000"/>
                    <a:lumOff val="25000"/>
                  </a:schemeClr>
                </a:solidFill>
              </a:rPr>
              <a:t>Aim: identify a data-driven strategy that will help support an increase in ticket prices and suggest scopes for future investments. </a:t>
            </a:r>
          </a:p>
        </p:txBody>
      </p:sp>
      <p:sp>
        <p:nvSpPr>
          <p:cNvPr id="1055" name="Rectangle 86">
            <a:extLst>
              <a:ext uri="{FF2B5EF4-FFF2-40B4-BE49-F238E27FC236}">
                <a16:creationId xmlns:a16="http://schemas.microsoft.com/office/drawing/2014/main" id="{EA6FE760-E70F-4EB9-BCB1-D7795F04B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223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35" y="758246"/>
            <a:ext cx="4658480" cy="538631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FC1453-D0F0-43AE-84CF-687F501D630F}"/>
              </a:ext>
            </a:extLst>
          </p:cNvPr>
          <p:cNvSpPr>
            <a:spLocks noGrp="1"/>
          </p:cNvSpPr>
          <p:nvPr>
            <p:ph type="title"/>
          </p:nvPr>
        </p:nvSpPr>
        <p:spPr>
          <a:xfrm>
            <a:off x="642918" y="1072110"/>
            <a:ext cx="3611029" cy="1862345"/>
          </a:xfrm>
        </p:spPr>
        <p:txBody>
          <a:bodyPr vert="horz" lIns="109728" tIns="109728" rIns="109728" bIns="91440" rtlCol="0" anchor="ctr">
            <a:normAutofit/>
          </a:bodyPr>
          <a:lstStyle/>
          <a:p>
            <a:pPr>
              <a:lnSpc>
                <a:spcPct val="140000"/>
              </a:lnSpc>
            </a:pPr>
            <a:r>
              <a:rPr lang="en-US" sz="2500"/>
              <a:t>Recommendation- Key Features</a:t>
            </a:r>
          </a:p>
        </p:txBody>
      </p:sp>
      <p:sp>
        <p:nvSpPr>
          <p:cNvPr id="75" name="Rectangle 74">
            <a:extLst>
              <a:ext uri="{FF2B5EF4-FFF2-40B4-BE49-F238E27FC236}">
                <a16:creationId xmlns:a16="http://schemas.microsoft.com/office/drawing/2014/main" id="{2060C0F7-61A6-4E64-A77E-AFBD8112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84060" y="0"/>
            <a:ext cx="7507940" cy="7652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930D1A8-9398-4522-93D6-9C8DE4348002}"/>
              </a:ext>
            </a:extLst>
          </p:cNvPr>
          <p:cNvSpPr txBox="1"/>
          <p:nvPr/>
        </p:nvSpPr>
        <p:spPr>
          <a:xfrm>
            <a:off x="637874" y="2934455"/>
            <a:ext cx="3616073" cy="2840139"/>
          </a:xfrm>
          <a:prstGeom prst="rect">
            <a:avLst/>
          </a:prstGeom>
        </p:spPr>
        <p:txBody>
          <a:bodyPr vert="horz" lIns="109728" tIns="109728" rIns="109728" bIns="91440" rtlCol="0" anchor="t">
            <a:normAutofit/>
          </a:bodyPr>
          <a:lstStyle/>
          <a:p>
            <a:pPr indent="-285750">
              <a:lnSpc>
                <a:spcPct val="130000"/>
              </a:lnSpc>
              <a:spcBef>
                <a:spcPts val="930"/>
              </a:spcBef>
              <a:buFont typeface="Corbel" panose="020B0503020204020204" pitchFamily="34" charset="0"/>
              <a:buChar char="•"/>
            </a:pPr>
            <a:r>
              <a:rPr lang="en-US" spc="150" dirty="0">
                <a:solidFill>
                  <a:schemeClr val="tx1">
                    <a:lumMod val="75000"/>
                    <a:lumOff val="25000"/>
                  </a:schemeClr>
                </a:solidFill>
              </a:rPr>
              <a:t>Random Forest Model is deemed most suitable</a:t>
            </a:r>
          </a:p>
          <a:p>
            <a:pPr indent="-285750">
              <a:lnSpc>
                <a:spcPct val="130000"/>
              </a:lnSpc>
              <a:spcBef>
                <a:spcPts val="930"/>
              </a:spcBef>
              <a:buFont typeface="Corbel" panose="020B0503020204020204" pitchFamily="34" charset="0"/>
              <a:buChar char="•"/>
            </a:pPr>
            <a:r>
              <a:rPr lang="en-US" spc="150" dirty="0">
                <a:solidFill>
                  <a:schemeClr val="tx1">
                    <a:lumMod val="75000"/>
                    <a:lumOff val="25000"/>
                  </a:schemeClr>
                </a:solidFill>
              </a:rPr>
              <a:t>The key features which support increases to ticket prices are identified in the graph on the left. </a:t>
            </a:r>
          </a:p>
          <a:p>
            <a:pPr indent="-285750">
              <a:lnSpc>
                <a:spcPct val="130000"/>
              </a:lnSpc>
              <a:spcBef>
                <a:spcPts val="930"/>
              </a:spcBef>
              <a:buFont typeface="Corbel" panose="020B0503020204020204" pitchFamily="34" charset="0"/>
              <a:buChar char="•"/>
            </a:pPr>
            <a:endParaRPr lang="en-US" spc="150" dirty="0">
              <a:solidFill>
                <a:schemeClr val="tx1">
                  <a:lumMod val="75000"/>
                  <a:lumOff val="25000"/>
                </a:schemeClr>
              </a:solidFill>
            </a:endParaRPr>
          </a:p>
        </p:txBody>
      </p:sp>
      <p:pic>
        <p:nvPicPr>
          <p:cNvPr id="2050" name="Picture 2">
            <a:extLst>
              <a:ext uri="{FF2B5EF4-FFF2-40B4-BE49-F238E27FC236}">
                <a16:creationId xmlns:a16="http://schemas.microsoft.com/office/drawing/2014/main" id="{FD45A3DA-36AF-4D21-B7EC-B6F25724855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 b="9768"/>
          <a:stretch/>
        </p:blipFill>
        <p:spPr bwMode="auto">
          <a:xfrm>
            <a:off x="5076193" y="765227"/>
            <a:ext cx="7042578" cy="5099565"/>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 y="6144564"/>
            <a:ext cx="4656246" cy="713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122" y="6167615"/>
            <a:ext cx="747382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624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71343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0424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26" name="Rectangle 72">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7" name="Rectangle 74">
            <a:extLst>
              <a:ext uri="{FF2B5EF4-FFF2-40B4-BE49-F238E27FC236}">
                <a16:creationId xmlns:a16="http://schemas.microsoft.com/office/drawing/2014/main" id="{C3FEC850-D70F-4F53-AFB0-352FEA945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667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FC1453-D0F0-43AE-84CF-687F501D630F}"/>
              </a:ext>
            </a:extLst>
          </p:cNvPr>
          <p:cNvSpPr>
            <a:spLocks noGrp="1"/>
          </p:cNvSpPr>
          <p:nvPr>
            <p:ph type="title"/>
          </p:nvPr>
        </p:nvSpPr>
        <p:spPr>
          <a:xfrm>
            <a:off x="1434622" y="1113327"/>
            <a:ext cx="4862811" cy="2019488"/>
          </a:xfrm>
        </p:spPr>
        <p:txBody>
          <a:bodyPr vert="horz" lIns="109728" tIns="109728" rIns="109728" bIns="91440" rtlCol="0" anchor="ctr">
            <a:normAutofit/>
          </a:bodyPr>
          <a:lstStyle/>
          <a:p>
            <a:pPr>
              <a:lnSpc>
                <a:spcPct val="140000"/>
              </a:lnSpc>
            </a:pPr>
            <a:r>
              <a:rPr lang="en-US" sz="2800" dirty="0">
                <a:solidFill>
                  <a:schemeClr val="bg1"/>
                </a:solidFill>
              </a:rPr>
              <a:t>Results: Area covered by snow makers</a:t>
            </a:r>
          </a:p>
        </p:txBody>
      </p:sp>
      <p:sp>
        <p:nvSpPr>
          <p:cNvPr id="5128" name="Rectangle 76">
            <a:extLst>
              <a:ext uri="{FF2B5EF4-FFF2-40B4-BE49-F238E27FC236}">
                <a16:creationId xmlns:a16="http://schemas.microsoft.com/office/drawing/2014/main" id="{98928BEC-981A-4B8F-98FA-839975C5F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63" y="9307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C71E38EF-C767-4A02-B9F3-B8B8E3299C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 t="165" r="-5437" b="-165"/>
          <a:stretch/>
        </p:blipFill>
        <p:spPr bwMode="auto">
          <a:xfrm>
            <a:off x="6953587" y="293060"/>
            <a:ext cx="5469516" cy="2876972"/>
          </a:xfrm>
          <a:prstGeom prst="rect">
            <a:avLst/>
          </a:prstGeom>
          <a:noFill/>
          <a:extLst>
            <a:ext uri="{909E8E84-426E-40DD-AFC4-6F175D3DCCD1}">
              <a14:hiddenFill xmlns:a14="http://schemas.microsoft.com/office/drawing/2010/main">
                <a:solidFill>
                  <a:srgbClr val="FFFFFF"/>
                </a:solidFill>
              </a14:hiddenFill>
            </a:ext>
          </a:extLst>
        </p:spPr>
      </p:pic>
      <p:sp>
        <p:nvSpPr>
          <p:cNvPr id="5129" name="Rectangle 78">
            <a:extLst>
              <a:ext uri="{FF2B5EF4-FFF2-40B4-BE49-F238E27FC236}">
                <a16:creationId xmlns:a16="http://schemas.microsoft.com/office/drawing/2014/main" id="{32BA9D6C-8214-4E25-AF8B-48762AD8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9" y="3515921"/>
            <a:ext cx="5789163" cy="334207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0" name="Rectangle 80">
            <a:extLst>
              <a:ext uri="{FF2B5EF4-FFF2-40B4-BE49-F238E27FC236}">
                <a16:creationId xmlns:a16="http://schemas.microsoft.com/office/drawing/2014/main" id="{15114E9F-2A15-431C-9EF8-E5F1FFEE1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82">
            <a:extLst>
              <a:ext uri="{FF2B5EF4-FFF2-40B4-BE49-F238E27FC236}">
                <a16:creationId xmlns:a16="http://schemas.microsoft.com/office/drawing/2014/main" id="{4E8B9C70-F708-443B-82A0-80E311A00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8457"/>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AC1D617-6938-4329-803F-BE23E3A13A7D}"/>
              </a:ext>
            </a:extLst>
          </p:cNvPr>
          <p:cNvSpPr txBox="1"/>
          <p:nvPr/>
        </p:nvSpPr>
        <p:spPr>
          <a:xfrm>
            <a:off x="1434622" y="3707541"/>
            <a:ext cx="5117253" cy="2505801"/>
          </a:xfrm>
          <a:prstGeom prst="rect">
            <a:avLst/>
          </a:prstGeom>
        </p:spPr>
        <p:txBody>
          <a:bodyPr vert="horz" lIns="109728" tIns="109728" rIns="109728" bIns="91440" rtlCol="0" anchor="ctr">
            <a:normAutofit/>
          </a:bodyPr>
          <a:lstStyle/>
          <a:p>
            <a:pPr indent="-285750">
              <a:lnSpc>
                <a:spcPct val="130000"/>
              </a:lnSpc>
              <a:spcBef>
                <a:spcPts val="930"/>
              </a:spcBef>
              <a:buFont typeface="Corbel" panose="020B0503020204020204" pitchFamily="34" charset="0"/>
              <a:buChar char="•"/>
            </a:pPr>
            <a:r>
              <a:rPr lang="en-US" sz="1100" spc="150" dirty="0">
                <a:solidFill>
                  <a:schemeClr val="tx1">
                    <a:lumMod val="75000"/>
                    <a:lumOff val="25000"/>
                  </a:schemeClr>
                </a:solidFill>
                <a:effectLst/>
              </a:rPr>
              <a:t>Big Mountain has the highest area covered by snow makers in Montana and ranks quite highly for this feature nationally</a:t>
            </a:r>
          </a:p>
          <a:p>
            <a:pPr indent="-285750">
              <a:lnSpc>
                <a:spcPct val="130000"/>
              </a:lnSpc>
              <a:spcBef>
                <a:spcPts val="930"/>
              </a:spcBef>
              <a:buFont typeface="Corbel" panose="020B0503020204020204" pitchFamily="34" charset="0"/>
              <a:buChar char="•"/>
            </a:pPr>
            <a:r>
              <a:rPr lang="en-US" sz="1100" spc="150" dirty="0">
                <a:solidFill>
                  <a:schemeClr val="tx1">
                    <a:lumMod val="75000"/>
                    <a:lumOff val="25000"/>
                  </a:schemeClr>
                </a:solidFill>
              </a:rPr>
              <a:t>A</a:t>
            </a:r>
            <a:r>
              <a:rPr lang="en-US" sz="1100" spc="150" dirty="0">
                <a:solidFill>
                  <a:schemeClr val="tx1">
                    <a:lumMod val="75000"/>
                    <a:lumOff val="25000"/>
                  </a:schemeClr>
                </a:solidFill>
                <a:effectLst/>
              </a:rPr>
              <a:t>n increase of at least 30 acres is predicted to support an increase in ticket prices by $1 (which should increase revenue by $1.75 million)</a:t>
            </a:r>
          </a:p>
          <a:p>
            <a:pPr indent="-285750">
              <a:lnSpc>
                <a:spcPct val="130000"/>
              </a:lnSpc>
              <a:spcBef>
                <a:spcPts val="930"/>
              </a:spcBef>
              <a:buFont typeface="Corbel" panose="020B0503020204020204" pitchFamily="34" charset="0"/>
              <a:buChar char="•"/>
            </a:pPr>
            <a:r>
              <a:rPr lang="en-US" sz="1100" spc="150" dirty="0">
                <a:solidFill>
                  <a:schemeClr val="tx1">
                    <a:lumMod val="75000"/>
                    <a:lumOff val="25000"/>
                  </a:schemeClr>
                </a:solidFill>
              </a:rPr>
              <a:t>Skiers prefer snow makers to guarantee snow, however operational costs are unknown for snow making machines</a:t>
            </a:r>
          </a:p>
        </p:txBody>
      </p:sp>
      <p:sp>
        <p:nvSpPr>
          <p:cNvPr id="5132" name="Rectangle 84">
            <a:extLst>
              <a:ext uri="{FF2B5EF4-FFF2-40B4-BE49-F238E27FC236}">
                <a16:creationId xmlns:a16="http://schemas.microsoft.com/office/drawing/2014/main" id="{5D7B94B2-D9B6-4EAC-8CD9-3961D1784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86">
            <a:extLst>
              <a:ext uri="{FF2B5EF4-FFF2-40B4-BE49-F238E27FC236}">
                <a16:creationId xmlns:a16="http://schemas.microsoft.com/office/drawing/2014/main" id="{EA6FE760-E70F-4EB9-BCB1-D7795F04B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54FC1709-6E67-4C97-9C7A-5FDFC6A6CF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587" y="3752063"/>
            <a:ext cx="5080755" cy="2751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062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C3FEC850-D70F-4F53-AFB0-352FEA945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667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FC1453-D0F0-43AE-84CF-687F501D630F}"/>
              </a:ext>
            </a:extLst>
          </p:cNvPr>
          <p:cNvSpPr>
            <a:spLocks noGrp="1"/>
          </p:cNvSpPr>
          <p:nvPr>
            <p:ph type="title"/>
          </p:nvPr>
        </p:nvSpPr>
        <p:spPr>
          <a:xfrm>
            <a:off x="1434622" y="1113327"/>
            <a:ext cx="4862811" cy="2019488"/>
          </a:xfrm>
        </p:spPr>
        <p:txBody>
          <a:bodyPr vert="horz" lIns="109728" tIns="109728" rIns="109728" bIns="91440" rtlCol="0" anchor="ctr">
            <a:normAutofit/>
          </a:bodyPr>
          <a:lstStyle/>
          <a:p>
            <a:r>
              <a:rPr lang="en-US" sz="3300">
                <a:solidFill>
                  <a:schemeClr val="bg1"/>
                </a:solidFill>
              </a:rPr>
              <a:t>Results: Number of Four-Person Lifts</a:t>
            </a:r>
          </a:p>
        </p:txBody>
      </p:sp>
      <p:sp>
        <p:nvSpPr>
          <p:cNvPr id="77" name="Rectangle 76">
            <a:extLst>
              <a:ext uri="{FF2B5EF4-FFF2-40B4-BE49-F238E27FC236}">
                <a16:creationId xmlns:a16="http://schemas.microsoft.com/office/drawing/2014/main" id="{98928BEC-981A-4B8F-98FA-839975C5F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63" y="9307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5114E9F-2A15-431C-9EF8-E5F1FFEE1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4E8B9C70-F708-443B-82A0-80E311A00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8457"/>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74AB76DF-CAA3-48A2-B7D4-00527EE4A10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59487" y="3552327"/>
            <a:ext cx="5584355" cy="3043474"/>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32BA9D6C-8214-4E25-AF8B-48762AD8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5D7B94B2-D9B6-4EAC-8CD9-3961D1784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4421056-867A-4BE2-9967-179CF8D4D4D5}"/>
              </a:ext>
            </a:extLst>
          </p:cNvPr>
          <p:cNvSpPr txBox="1"/>
          <p:nvPr/>
        </p:nvSpPr>
        <p:spPr>
          <a:xfrm>
            <a:off x="7386762" y="3928342"/>
            <a:ext cx="4162319" cy="2285000"/>
          </a:xfrm>
          <a:prstGeom prst="rect">
            <a:avLst/>
          </a:prstGeom>
        </p:spPr>
        <p:txBody>
          <a:bodyPr vert="horz" lIns="109728" tIns="109728" rIns="109728" bIns="91440" rtlCol="0" anchor="t">
            <a:normAutofit fontScale="92500" lnSpcReduction="20000"/>
          </a:bodyPr>
          <a:lstStyle/>
          <a:p>
            <a:pPr indent="-285750">
              <a:lnSpc>
                <a:spcPct val="130000"/>
              </a:lnSpc>
              <a:spcBef>
                <a:spcPts val="930"/>
              </a:spcBef>
              <a:buFont typeface="Corbel" panose="020B0503020204020204" pitchFamily="34" charset="0"/>
              <a:buChar char="•"/>
            </a:pPr>
            <a:r>
              <a:rPr lang="en-US" sz="1100" spc="150" dirty="0">
                <a:solidFill>
                  <a:schemeClr val="tx1">
                    <a:lumMod val="75000"/>
                    <a:lumOff val="25000"/>
                  </a:schemeClr>
                </a:solidFill>
              </a:rPr>
              <a:t>The model predicts an increase in the number of four person lifts by 1 supports an increase in ticket prices by $23.17</a:t>
            </a:r>
          </a:p>
          <a:p>
            <a:pPr indent="-285750">
              <a:lnSpc>
                <a:spcPct val="130000"/>
              </a:lnSpc>
              <a:spcBef>
                <a:spcPts val="930"/>
              </a:spcBef>
              <a:buFont typeface="Corbel" panose="020B0503020204020204" pitchFamily="34" charset="0"/>
              <a:buChar char="•"/>
            </a:pPr>
            <a:r>
              <a:rPr lang="en-US" sz="1100" spc="150" dirty="0">
                <a:solidFill>
                  <a:schemeClr val="tx1">
                    <a:lumMod val="75000"/>
                    <a:lumOff val="25000"/>
                  </a:schemeClr>
                </a:solidFill>
              </a:rPr>
              <a:t>Increase in revenue is predicted to be $40.5 million</a:t>
            </a:r>
          </a:p>
          <a:p>
            <a:pPr indent="-285750">
              <a:lnSpc>
                <a:spcPct val="130000"/>
              </a:lnSpc>
              <a:spcBef>
                <a:spcPts val="930"/>
              </a:spcBef>
              <a:buFont typeface="Corbel" panose="020B0503020204020204" pitchFamily="34" charset="0"/>
              <a:buChar char="•"/>
            </a:pPr>
            <a:r>
              <a:rPr lang="en-US" sz="1100" spc="150" dirty="0">
                <a:solidFill>
                  <a:schemeClr val="tx1">
                    <a:lumMod val="75000"/>
                    <a:lumOff val="25000"/>
                  </a:schemeClr>
                </a:solidFill>
              </a:rPr>
              <a:t>Problem: this model was not trained with operational costs of four person lifts</a:t>
            </a:r>
          </a:p>
          <a:p>
            <a:pPr indent="-285750">
              <a:lnSpc>
                <a:spcPct val="130000"/>
              </a:lnSpc>
              <a:spcBef>
                <a:spcPts val="930"/>
              </a:spcBef>
              <a:buFont typeface="Corbel" panose="020B0503020204020204" pitchFamily="34" charset="0"/>
              <a:buChar char="•"/>
            </a:pPr>
            <a:r>
              <a:rPr lang="en-US" sz="1100" spc="150" dirty="0">
                <a:solidFill>
                  <a:schemeClr val="tx1">
                    <a:lumMod val="75000"/>
                    <a:lumOff val="25000"/>
                  </a:schemeClr>
                </a:solidFill>
              </a:rPr>
              <a:t>It’s interesting to note that most ski resorts don’t even have 1 fast four-person lift- but quite a few ski resorts in Montana have them.</a:t>
            </a:r>
          </a:p>
        </p:txBody>
      </p:sp>
      <p:sp>
        <p:nvSpPr>
          <p:cNvPr id="87" name="Rectangle 86">
            <a:extLst>
              <a:ext uri="{FF2B5EF4-FFF2-40B4-BE49-F238E27FC236}">
                <a16:creationId xmlns:a16="http://schemas.microsoft.com/office/drawing/2014/main" id="{EA6FE760-E70F-4EB9-BCB1-D7795F04B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D729378-46CC-4325-BCBA-5A58FEDDCD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2022" y="195807"/>
            <a:ext cx="5283086" cy="2937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126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C3FEC850-D70F-4F53-AFB0-352FEA945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667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FC1453-D0F0-43AE-84CF-687F501D630F}"/>
              </a:ext>
            </a:extLst>
          </p:cNvPr>
          <p:cNvSpPr>
            <a:spLocks noGrp="1"/>
          </p:cNvSpPr>
          <p:nvPr>
            <p:ph type="title"/>
          </p:nvPr>
        </p:nvSpPr>
        <p:spPr>
          <a:xfrm>
            <a:off x="1434622" y="1113327"/>
            <a:ext cx="4862811" cy="2019488"/>
          </a:xfrm>
        </p:spPr>
        <p:txBody>
          <a:bodyPr vert="horz" lIns="109728" tIns="109728" rIns="109728" bIns="91440" rtlCol="0" anchor="ctr">
            <a:normAutofit/>
          </a:bodyPr>
          <a:lstStyle/>
          <a:p>
            <a:r>
              <a:rPr lang="en-US" dirty="0">
                <a:solidFill>
                  <a:schemeClr val="bg1"/>
                </a:solidFill>
              </a:rPr>
              <a:t>Results: Vertical Drop</a:t>
            </a:r>
            <a:endParaRPr lang="en-US">
              <a:solidFill>
                <a:schemeClr val="bg1"/>
              </a:solidFill>
            </a:endParaRPr>
          </a:p>
        </p:txBody>
      </p:sp>
      <p:sp>
        <p:nvSpPr>
          <p:cNvPr id="77" name="Rectangle 76">
            <a:extLst>
              <a:ext uri="{FF2B5EF4-FFF2-40B4-BE49-F238E27FC236}">
                <a16:creationId xmlns:a16="http://schemas.microsoft.com/office/drawing/2014/main" id="{98928BEC-981A-4B8F-98FA-839975C5F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63" y="9307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0CC5514E-9696-4DE5-8D0D-90DC079BFE9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30737" y="129331"/>
            <a:ext cx="5164116" cy="2840263"/>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32BA9D6C-8214-4E25-AF8B-48762AD8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9" y="3515921"/>
            <a:ext cx="5789163" cy="334207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5114E9F-2A15-431C-9EF8-E5F1FFEE1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4E8B9C70-F708-443B-82A0-80E311A00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8457"/>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5D7B94B2-D9B6-4EAC-8CD9-3961D1784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5DC6E22-D0A4-4119-B9F7-0B453E24FF0B}"/>
              </a:ext>
            </a:extLst>
          </p:cNvPr>
          <p:cNvSpPr txBox="1"/>
          <p:nvPr/>
        </p:nvSpPr>
        <p:spPr>
          <a:xfrm>
            <a:off x="1434622" y="3707541"/>
            <a:ext cx="5117253" cy="2505801"/>
          </a:xfrm>
          <a:prstGeom prst="rect">
            <a:avLst/>
          </a:prstGeom>
        </p:spPr>
        <p:txBody>
          <a:bodyPr vert="horz" lIns="109728" tIns="109728" rIns="109728" bIns="91440" rtlCol="0" anchor="t">
            <a:normAutofit/>
          </a:bodyPr>
          <a:lstStyle/>
          <a:p>
            <a:pPr indent="-285750">
              <a:lnSpc>
                <a:spcPct val="130000"/>
              </a:lnSpc>
              <a:spcBef>
                <a:spcPts val="930"/>
              </a:spcBef>
              <a:buFont typeface="Corbel" panose="020B0503020204020204" pitchFamily="34" charset="0"/>
              <a:buChar char="•"/>
            </a:pPr>
            <a:r>
              <a:rPr lang="en-US" spc="150">
                <a:solidFill>
                  <a:schemeClr val="tx1">
                    <a:lumMod val="75000"/>
                    <a:lumOff val="25000"/>
                  </a:schemeClr>
                </a:solidFill>
                <a:effectLst/>
              </a:rPr>
              <a:t>Increase in vertical drop by a minimum 100ft is recommended. </a:t>
            </a:r>
          </a:p>
          <a:p>
            <a:pPr indent="-285750">
              <a:lnSpc>
                <a:spcPct val="130000"/>
              </a:lnSpc>
              <a:spcBef>
                <a:spcPts val="930"/>
              </a:spcBef>
              <a:buFont typeface="Corbel" panose="020B0503020204020204" pitchFamily="34" charset="0"/>
              <a:buChar char="•"/>
            </a:pPr>
            <a:r>
              <a:rPr lang="en-US" spc="150">
                <a:solidFill>
                  <a:schemeClr val="tx1">
                    <a:lumMod val="75000"/>
                    <a:lumOff val="25000"/>
                  </a:schemeClr>
                </a:solidFill>
                <a:effectLst/>
              </a:rPr>
              <a:t>This is predicted to support an increase in ticket prices of $1.70, and therefore an increase in revenue of $2.96 million. </a:t>
            </a:r>
          </a:p>
          <a:p>
            <a:pPr>
              <a:lnSpc>
                <a:spcPct val="130000"/>
              </a:lnSpc>
              <a:spcBef>
                <a:spcPts val="930"/>
              </a:spcBef>
              <a:buFont typeface="Corbel" panose="020B0503020204020204" pitchFamily="34" charset="0"/>
            </a:pPr>
            <a:endParaRPr lang="en-US" spc="150">
              <a:solidFill>
                <a:schemeClr val="tx1">
                  <a:lumMod val="75000"/>
                  <a:lumOff val="25000"/>
                </a:schemeClr>
              </a:solidFill>
            </a:endParaRPr>
          </a:p>
        </p:txBody>
      </p:sp>
      <p:sp>
        <p:nvSpPr>
          <p:cNvPr id="87" name="Rectangle 86">
            <a:extLst>
              <a:ext uri="{FF2B5EF4-FFF2-40B4-BE49-F238E27FC236}">
                <a16:creationId xmlns:a16="http://schemas.microsoft.com/office/drawing/2014/main" id="{EA6FE760-E70F-4EB9-BCB1-D7795F04B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id="{95479F9E-7E8D-4262-85F7-EFE9344C827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30736" y="3569398"/>
            <a:ext cx="5156115" cy="2797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796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C3FEC850-D70F-4F53-AFB0-352FEA945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667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FC1453-D0F0-43AE-84CF-687F501D630F}"/>
              </a:ext>
            </a:extLst>
          </p:cNvPr>
          <p:cNvSpPr>
            <a:spLocks noGrp="1"/>
          </p:cNvSpPr>
          <p:nvPr>
            <p:ph type="title"/>
          </p:nvPr>
        </p:nvSpPr>
        <p:spPr>
          <a:xfrm>
            <a:off x="1434622" y="1113327"/>
            <a:ext cx="4862811" cy="2019488"/>
          </a:xfrm>
        </p:spPr>
        <p:txBody>
          <a:bodyPr vert="horz" lIns="109728" tIns="109728" rIns="109728" bIns="91440" rtlCol="0" anchor="ctr">
            <a:normAutofit fontScale="90000"/>
          </a:bodyPr>
          <a:lstStyle/>
          <a:p>
            <a:r>
              <a:rPr lang="en-US" dirty="0">
                <a:solidFill>
                  <a:schemeClr val="bg1"/>
                </a:solidFill>
              </a:rPr>
              <a:t>Results: Total number of </a:t>
            </a:r>
            <a:r>
              <a:rPr lang="en-US" dirty="0" err="1">
                <a:solidFill>
                  <a:schemeClr val="bg1"/>
                </a:solidFill>
              </a:rPr>
              <a:t>chairslifts</a:t>
            </a:r>
            <a:endParaRPr lang="en-US" dirty="0">
              <a:solidFill>
                <a:schemeClr val="bg1"/>
              </a:solidFill>
            </a:endParaRPr>
          </a:p>
        </p:txBody>
      </p:sp>
      <p:sp>
        <p:nvSpPr>
          <p:cNvPr id="79" name="Rectangle 78">
            <a:extLst>
              <a:ext uri="{FF2B5EF4-FFF2-40B4-BE49-F238E27FC236}">
                <a16:creationId xmlns:a16="http://schemas.microsoft.com/office/drawing/2014/main" id="{98928BEC-981A-4B8F-98FA-839975C5F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63" y="9307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5114E9F-2A15-431C-9EF8-E5F1FFEE1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4E8B9C70-F708-443B-82A0-80E311A00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8457"/>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a:extLst>
              <a:ext uri="{FF2B5EF4-FFF2-40B4-BE49-F238E27FC236}">
                <a16:creationId xmlns:a16="http://schemas.microsoft.com/office/drawing/2014/main" id="{25DDD0FA-E7CB-4BA1-B3D9-2C76B07BC0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56" r="2339" b="-3"/>
          <a:stretch/>
        </p:blipFill>
        <p:spPr bwMode="auto">
          <a:xfrm>
            <a:off x="6729508" y="222131"/>
            <a:ext cx="5407294" cy="298687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DC14857-D67E-4076-8D72-447E6469C0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47"/>
          <a:stretch/>
        </p:blipFill>
        <p:spPr bwMode="auto">
          <a:xfrm>
            <a:off x="1132868" y="3698981"/>
            <a:ext cx="5496532" cy="3039682"/>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32BA9D6C-8214-4E25-AF8B-48762AD8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5D7B94B2-D9B6-4EAC-8CD9-3961D1784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AC1D617-6938-4329-803F-BE23E3A13A7D}"/>
              </a:ext>
            </a:extLst>
          </p:cNvPr>
          <p:cNvSpPr txBox="1"/>
          <p:nvPr/>
        </p:nvSpPr>
        <p:spPr>
          <a:xfrm>
            <a:off x="7386762" y="3928342"/>
            <a:ext cx="4162319" cy="2285000"/>
          </a:xfrm>
          <a:prstGeom prst="rect">
            <a:avLst/>
          </a:prstGeom>
        </p:spPr>
        <p:txBody>
          <a:bodyPr vert="horz" lIns="109728" tIns="109728" rIns="109728" bIns="91440" rtlCol="0" anchor="t">
            <a:normAutofit/>
          </a:bodyPr>
          <a:lstStyle/>
          <a:p>
            <a:pPr indent="-285750">
              <a:lnSpc>
                <a:spcPct val="130000"/>
              </a:lnSpc>
              <a:spcBef>
                <a:spcPts val="930"/>
              </a:spcBef>
              <a:buFont typeface="Corbel" panose="020B0503020204020204" pitchFamily="34" charset="0"/>
              <a:buChar char="•"/>
            </a:pPr>
            <a:r>
              <a:rPr lang="en-US" sz="1100" spc="150" dirty="0">
                <a:solidFill>
                  <a:schemeClr val="tx1">
                    <a:lumMod val="75000"/>
                    <a:lumOff val="25000"/>
                  </a:schemeClr>
                </a:solidFill>
              </a:rPr>
              <a:t>The total number of chairlifts in Big Mountain is one of the highest compared to the other ski resorts.</a:t>
            </a:r>
          </a:p>
          <a:p>
            <a:pPr indent="-285750">
              <a:lnSpc>
                <a:spcPct val="130000"/>
              </a:lnSpc>
              <a:spcBef>
                <a:spcPts val="930"/>
              </a:spcBef>
              <a:buFont typeface="Corbel" panose="020B0503020204020204" pitchFamily="34" charset="0"/>
              <a:buChar char="•"/>
            </a:pPr>
            <a:r>
              <a:rPr lang="en-US" sz="1100" spc="150" dirty="0">
                <a:solidFill>
                  <a:schemeClr val="tx1">
                    <a:lumMod val="75000"/>
                    <a:lumOff val="25000"/>
                  </a:schemeClr>
                </a:solidFill>
              </a:rPr>
              <a:t> The model predicts, an increase of two chairlifts can support an increase of ticket prices in $1.28, with a seasonal increase in revenue of $2.2 million. </a:t>
            </a:r>
          </a:p>
        </p:txBody>
      </p:sp>
      <p:sp>
        <p:nvSpPr>
          <p:cNvPr id="89" name="Rectangle 88">
            <a:extLst>
              <a:ext uri="{FF2B5EF4-FFF2-40B4-BE49-F238E27FC236}">
                <a16:creationId xmlns:a16="http://schemas.microsoft.com/office/drawing/2014/main" id="{EA6FE760-E70F-4EB9-BCB1-D7795F04B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1813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FC1453-D0F0-43AE-84CF-687F501D630F}"/>
              </a:ext>
            </a:extLst>
          </p:cNvPr>
          <p:cNvSpPr>
            <a:spLocks noGrp="1"/>
          </p:cNvSpPr>
          <p:nvPr>
            <p:ph type="title"/>
          </p:nvPr>
        </p:nvSpPr>
        <p:spPr>
          <a:xfrm>
            <a:off x="1535371" y="1044054"/>
            <a:ext cx="10013709" cy="1030360"/>
          </a:xfrm>
        </p:spPr>
        <p:txBody>
          <a:bodyPr>
            <a:normAutofit/>
          </a:bodyPr>
          <a:lstStyle/>
          <a:p>
            <a:r>
              <a:rPr lang="en-US" dirty="0">
                <a:solidFill>
                  <a:schemeClr val="bg1"/>
                </a:solidFill>
              </a:rPr>
              <a:t>Conclusion &amp; Further Study</a:t>
            </a:r>
            <a:endParaRPr lang="en-GB"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AEF28B-0EE4-4AA4-BEFC-F7B6F25B27B5}"/>
              </a:ext>
            </a:extLst>
          </p:cNvPr>
          <p:cNvSpPr>
            <a:spLocks noGrp="1"/>
          </p:cNvSpPr>
          <p:nvPr>
            <p:ph idx="1"/>
          </p:nvPr>
        </p:nvSpPr>
        <p:spPr>
          <a:xfrm>
            <a:off x="1535371" y="2391770"/>
            <a:ext cx="9935571" cy="4207813"/>
          </a:xfrm>
        </p:spPr>
        <p:txBody>
          <a:bodyPr anchor="t">
            <a:noAutofit/>
          </a:bodyPr>
          <a:lstStyle/>
          <a:p>
            <a:pPr marL="285750" indent="-285750">
              <a:buFont typeface="Arial" panose="020B0604020202020204" pitchFamily="34" charset="0"/>
              <a:buChar char="•"/>
            </a:pPr>
            <a:r>
              <a:rPr lang="en-US" sz="1300" b="0" dirty="0"/>
              <a:t>An increase of ticket price is recommended for Big Mountain Resort. </a:t>
            </a:r>
          </a:p>
          <a:p>
            <a:pPr marL="285750" indent="-285750">
              <a:buFont typeface="Arial" panose="020B0604020202020204" pitchFamily="34" charset="0"/>
              <a:buChar char="•"/>
            </a:pPr>
            <a:r>
              <a:rPr lang="en-US" sz="1300" b="0" dirty="0"/>
              <a:t>The main areas for investment recommended by this random forest model are increasing the number of four person chairs and increasing the total chairlifts at the ski resort.</a:t>
            </a:r>
          </a:p>
          <a:p>
            <a:pPr marL="285750" indent="-285750">
              <a:buFont typeface="Arial" panose="020B0604020202020204" pitchFamily="34" charset="0"/>
              <a:buChar char="•"/>
            </a:pPr>
            <a:r>
              <a:rPr lang="en-US" sz="1300" b="0" dirty="0"/>
              <a:t>Number of runs was initially identified to be a large influencer of ticket prices, however a minimum of 6 runs is predicted to support an increase of $0.94 per ticket. </a:t>
            </a:r>
          </a:p>
          <a:p>
            <a:pPr marL="285750" indent="-285750">
              <a:buFont typeface="Arial" panose="020B0604020202020204" pitchFamily="34" charset="0"/>
              <a:buChar char="•"/>
            </a:pPr>
            <a:r>
              <a:rPr lang="en-US" sz="1300" b="0" dirty="0"/>
              <a:t>Further study is required to train our model with the operational costs of snow makers, fast four person chairs, and increasing the vertical drop. This will help determine if the initial cost of the investments and the maintenance costs would be offset by the predicted increases in ticket prices. </a:t>
            </a:r>
          </a:p>
          <a:p>
            <a:pPr marL="285750" indent="-285750">
              <a:buFont typeface="Arial" panose="020B0604020202020204" pitchFamily="34" charset="0"/>
              <a:buChar char="•"/>
            </a:pPr>
            <a:r>
              <a:rPr lang="en-GB" sz="1300" b="0" dirty="0"/>
              <a:t>It is important to investigate the breakdown of visitors during the week and the weekend, and to identify where the visitors are coming from: within Montana or from across the country. This will help determine whether ticket prices should be dependent on the day of the week or not. </a:t>
            </a:r>
          </a:p>
        </p:txBody>
      </p:sp>
    </p:spTree>
    <p:extLst>
      <p:ext uri="{BB962C8B-B14F-4D97-AF65-F5344CB8AC3E}">
        <p14:creationId xmlns:p14="http://schemas.microsoft.com/office/powerpoint/2010/main" val="24711367"/>
      </p:ext>
    </p:extLst>
  </p:cSld>
  <p:clrMapOvr>
    <a:masterClrMapping/>
  </p:clrMapOvr>
</p:sld>
</file>

<file path=ppt/theme/theme1.xml><?xml version="1.0" encoding="utf-8"?>
<a:theme xmlns:a="http://schemas.openxmlformats.org/drawingml/2006/main" name="ShojiVTI">
  <a:themeElements>
    <a:clrScheme name="AnalogousFromLightSeedLeftStep">
      <a:dk1>
        <a:srgbClr val="000000"/>
      </a:dk1>
      <a:lt1>
        <a:srgbClr val="FFFFFF"/>
      </a:lt1>
      <a:dk2>
        <a:srgbClr val="243741"/>
      </a:dk2>
      <a:lt2>
        <a:srgbClr val="E8E7E2"/>
      </a:lt2>
      <a:accent1>
        <a:srgbClr val="95A1C8"/>
      </a:accent1>
      <a:accent2>
        <a:srgbClr val="7DA6BC"/>
      </a:accent2>
      <a:accent3>
        <a:srgbClr val="80ACA9"/>
      </a:accent3>
      <a:accent4>
        <a:srgbClr val="74AF92"/>
      </a:accent4>
      <a:accent5>
        <a:srgbClr val="7FAD83"/>
      </a:accent5>
      <a:accent6>
        <a:srgbClr val="86AD73"/>
      </a:accent6>
      <a:hlink>
        <a:srgbClr val="8F8257"/>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otalTime>405</TotalTime>
  <Words>530</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Meiryo</vt:lpstr>
      <vt:lpstr>Arial</vt:lpstr>
      <vt:lpstr>Corbel</vt:lpstr>
      <vt:lpstr>ShojiVTI</vt:lpstr>
      <vt:lpstr>Big mountain resort</vt:lpstr>
      <vt:lpstr>Problem Identification</vt:lpstr>
      <vt:lpstr>Recommendation- Key Features</vt:lpstr>
      <vt:lpstr>Results: Area covered by snow makers</vt:lpstr>
      <vt:lpstr>Results: Number of Four-Person Lifts</vt:lpstr>
      <vt:lpstr>Results: Vertical Drop</vt:lpstr>
      <vt:lpstr>Results: Total number of chairslifts</vt:lpstr>
      <vt:lpstr>Conclusion &amp; Further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dc:creator>Indrani Banerjee</dc:creator>
  <cp:lastModifiedBy>Indrani Banerjee</cp:lastModifiedBy>
  <cp:revision>2</cp:revision>
  <dcterms:created xsi:type="dcterms:W3CDTF">2022-01-08T14:54:12Z</dcterms:created>
  <dcterms:modified xsi:type="dcterms:W3CDTF">2022-01-10T13:46:57Z</dcterms:modified>
</cp:coreProperties>
</file>