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Bellota"/>
      <p:regular r:id="rId11"/>
      <p:bold r:id="rId12"/>
      <p:italic r:id="rId13"/>
      <p:boldItalic r:id="rId14"/>
    </p:embeddedFont>
    <p:embeddedFont>
      <p:font typeface="Slackey"/>
      <p:regular r:id="rId15"/>
    </p:embeddedFont>
    <p:embeddedFont>
      <p:font typeface="Inter"/>
      <p:regular r:id="rId16"/>
      <p:bold r:id="rId17"/>
    </p:embeddedFont>
    <p:embeddedFont>
      <p:font typeface="Fira Sans Extra Condensed Medium"/>
      <p:regular r:id="rId18"/>
      <p:bold r:id="rId19"/>
      <p:italic r:id="rId20"/>
      <p:boldItalic r:id="rId21"/>
    </p:embeddedFont>
    <p:embeddedFont>
      <p:font typeface="Didact Gothic"/>
      <p:regular r:id="rId22"/>
    </p:embeddedFont>
    <p:embeddedFont>
      <p:font typeface="Bahiana"/>
      <p:regular r:id="rId23"/>
    </p:embeddedFont>
    <p:embeddedFont>
      <p:font typeface="Sansita"/>
      <p:regular r:id="rId24"/>
      <p:bold r:id="rId25"/>
      <p:italic r:id="rId26"/>
      <p:boldItalic r:id="rId27"/>
    </p:embeddedFont>
    <p:embeddedFont>
      <p:font typeface="Roboto Slab Regular"/>
      <p:regular r:id="rId28"/>
      <p:bold r:id="rId29"/>
    </p:embeddedFont>
    <p:embeddedFont>
      <p:font typeface="Inter-Regular"/>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italic.fntdata"/><Relationship Id="rId22" Type="http://schemas.openxmlformats.org/officeDocument/2006/relationships/font" Target="fonts/DidactGothic-regular.fntdata"/><Relationship Id="rId21" Type="http://schemas.openxmlformats.org/officeDocument/2006/relationships/font" Target="fonts/FiraSansExtraCondensedMedium-boldItalic.fntdata"/><Relationship Id="rId24" Type="http://schemas.openxmlformats.org/officeDocument/2006/relationships/font" Target="fonts/Sansita-regular.fntdata"/><Relationship Id="rId23" Type="http://schemas.openxmlformats.org/officeDocument/2006/relationships/font" Target="fonts/Bahian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ansita-italic.fntdata"/><Relationship Id="rId25" Type="http://schemas.openxmlformats.org/officeDocument/2006/relationships/font" Target="fonts/Sansita-bold.fntdata"/><Relationship Id="rId28" Type="http://schemas.openxmlformats.org/officeDocument/2006/relationships/font" Target="fonts/RobotoSlabRegular-regular.fntdata"/><Relationship Id="rId27" Type="http://schemas.openxmlformats.org/officeDocument/2006/relationships/font" Target="fonts/Sansit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SlabRegula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Regular-bold.fntdata"/><Relationship Id="rId30" Type="http://schemas.openxmlformats.org/officeDocument/2006/relationships/font" Target="fonts/Inter-Regular-regular.fntdata"/><Relationship Id="rId11" Type="http://schemas.openxmlformats.org/officeDocument/2006/relationships/font" Target="fonts/Bellota-regular.fntdata"/><Relationship Id="rId10" Type="http://schemas.openxmlformats.org/officeDocument/2006/relationships/slide" Target="slides/slide4.xml"/><Relationship Id="rId13" Type="http://schemas.openxmlformats.org/officeDocument/2006/relationships/font" Target="fonts/Bellota-italic.fntdata"/><Relationship Id="rId12" Type="http://schemas.openxmlformats.org/officeDocument/2006/relationships/font" Target="fonts/Bellota-bold.fntdata"/><Relationship Id="rId15" Type="http://schemas.openxmlformats.org/officeDocument/2006/relationships/font" Target="fonts/Slackey-regular.fntdata"/><Relationship Id="rId14" Type="http://schemas.openxmlformats.org/officeDocument/2006/relationships/font" Target="fonts/Bellota-boldItalic.fntdata"/><Relationship Id="rId17" Type="http://schemas.openxmlformats.org/officeDocument/2006/relationships/font" Target="fonts/Inter-bold.fntdata"/><Relationship Id="rId16" Type="http://schemas.openxmlformats.org/officeDocument/2006/relationships/font" Target="fonts/Inter-regular.fntdata"/><Relationship Id="rId19" Type="http://schemas.openxmlformats.org/officeDocument/2006/relationships/font" Target="fonts/FiraSansExtraCondensedMedium-bold.fntdata"/><Relationship Id="rId18" Type="http://schemas.openxmlformats.org/officeDocument/2006/relationships/font" Target="fonts/FiraSansExtraCondense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bb025769c4_0_2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bb025769c4_0_2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bb025769c4_0_2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bb025769c4_0_2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bb025769c4_0_2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bb025769c4_0_2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bb025769c4_0_2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bb025769c4_0_2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dk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210186" y="-167823"/>
            <a:ext cx="8584855" cy="4986565"/>
            <a:chOff x="210186" y="-167823"/>
            <a:chExt cx="8584855" cy="4986565"/>
          </a:xfrm>
        </p:grpSpPr>
        <p:sp>
          <p:nvSpPr>
            <p:cNvPr id="52" name="Google Shape;52;p13"/>
            <p:cNvSpPr/>
            <p:nvPr/>
          </p:nvSpPr>
          <p:spPr>
            <a:xfrm>
              <a:off x="6591321" y="2717039"/>
              <a:ext cx="1979076" cy="1808664"/>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6875414" y="3337982"/>
              <a:ext cx="65436" cy="42227"/>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6749485" y="3488625"/>
              <a:ext cx="95736" cy="26862"/>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886589" y="3521826"/>
              <a:ext cx="71775" cy="31912"/>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022511" y="3437909"/>
              <a:ext cx="78652" cy="42227"/>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997153" y="3325841"/>
              <a:ext cx="65113" cy="23638"/>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8308989" y="3898110"/>
              <a:ext cx="93587" cy="37177"/>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8100969" y="3810218"/>
              <a:ext cx="95306" cy="27292"/>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8206269" y="3570286"/>
              <a:ext cx="81338" cy="38574"/>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8376789" y="3717490"/>
              <a:ext cx="65543" cy="41152"/>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8108061" y="4060465"/>
              <a:ext cx="95413" cy="27292"/>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7950971" y="3694603"/>
              <a:ext cx="95091" cy="2976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8058420" y="3578559"/>
              <a:ext cx="94339" cy="32986"/>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908529" y="3995566"/>
              <a:ext cx="72527" cy="2825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7937433" y="3803448"/>
              <a:ext cx="78974" cy="40830"/>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flipH="1" rot="-6424425">
              <a:off x="7011858" y="520449"/>
              <a:ext cx="1571302" cy="1604437"/>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flipH="1" rot="-6424425">
              <a:off x="7476781" y="726211"/>
              <a:ext cx="761410" cy="814809"/>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rot="-6424425">
              <a:off x="7308233" y="1596307"/>
              <a:ext cx="34693" cy="16707"/>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flipH="1" rot="-6424425">
              <a:off x="7191205" y="1474929"/>
              <a:ext cx="37171" cy="13709"/>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rot="-6424425">
              <a:off x="7278829" y="1523519"/>
              <a:ext cx="36811" cy="15148"/>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flipH="1" rot="-6424425">
              <a:off x="7651789" y="680410"/>
              <a:ext cx="36692" cy="25180"/>
            </a:xfrm>
            <a:custGeom>
              <a:rect b="b" l="l" r="r" t="t"/>
              <a:pathLst>
                <a:path extrusionOk="0" h="630" w="918">
                  <a:moveTo>
                    <a:pt x="564" y="0"/>
                  </a:moveTo>
                  <a:cubicBezTo>
                    <a:pt x="432" y="0"/>
                    <a:pt x="304" y="64"/>
                    <a:pt x="210" y="158"/>
                  </a:cubicBezTo>
                  <a:lnTo>
                    <a:pt x="120" y="248"/>
                  </a:lnTo>
                  <a:cubicBezTo>
                    <a:pt x="1" y="367"/>
                    <a:pt x="74" y="550"/>
                    <a:pt x="214" y="603"/>
                  </a:cubicBezTo>
                  <a:cubicBezTo>
                    <a:pt x="260" y="621"/>
                    <a:pt x="307" y="630"/>
                    <a:pt x="353" y="630"/>
                  </a:cubicBezTo>
                  <a:cubicBezTo>
                    <a:pt x="486" y="630"/>
                    <a:pt x="615" y="564"/>
                    <a:pt x="709" y="470"/>
                  </a:cubicBezTo>
                  <a:lnTo>
                    <a:pt x="798" y="381"/>
                  </a:lnTo>
                  <a:cubicBezTo>
                    <a:pt x="918" y="261"/>
                    <a:pt x="845" y="82"/>
                    <a:pt x="702" y="25"/>
                  </a:cubicBezTo>
                  <a:cubicBezTo>
                    <a:pt x="656" y="8"/>
                    <a:pt x="610" y="0"/>
                    <a:pt x="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rot="-6424425">
              <a:off x="7751819" y="694914"/>
              <a:ext cx="28338" cy="24981"/>
            </a:xfrm>
            <a:custGeom>
              <a:rect b="b" l="l" r="r" t="t"/>
              <a:pathLst>
                <a:path extrusionOk="0" h="625" w="709">
                  <a:moveTo>
                    <a:pt x="421" y="1"/>
                  </a:moveTo>
                  <a:cubicBezTo>
                    <a:pt x="408" y="1"/>
                    <a:pt x="395" y="1"/>
                    <a:pt x="383" y="3"/>
                  </a:cubicBezTo>
                  <a:cubicBezTo>
                    <a:pt x="240" y="15"/>
                    <a:pt x="1" y="112"/>
                    <a:pt x="1" y="291"/>
                  </a:cubicBezTo>
                  <a:lnTo>
                    <a:pt x="1" y="381"/>
                  </a:lnTo>
                  <a:cubicBezTo>
                    <a:pt x="1" y="542"/>
                    <a:pt x="145" y="625"/>
                    <a:pt x="294" y="625"/>
                  </a:cubicBezTo>
                  <a:cubicBezTo>
                    <a:pt x="305" y="625"/>
                    <a:pt x="315" y="625"/>
                    <a:pt x="326" y="624"/>
                  </a:cubicBezTo>
                  <a:cubicBezTo>
                    <a:pt x="466" y="607"/>
                    <a:pt x="709" y="510"/>
                    <a:pt x="709" y="334"/>
                  </a:cubicBezTo>
                  <a:lnTo>
                    <a:pt x="709" y="242"/>
                  </a:lnTo>
                  <a:cubicBezTo>
                    <a:pt x="709" y="86"/>
                    <a:pt x="566" y="1"/>
                    <a:pt x="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flipH="1" rot="-6424425">
              <a:off x="7682302" y="770505"/>
              <a:ext cx="40649" cy="19265"/>
            </a:xfrm>
            <a:custGeom>
              <a:rect b="b" l="l" r="r" t="t"/>
              <a:pathLst>
                <a:path extrusionOk="0" h="482" w="1017">
                  <a:moveTo>
                    <a:pt x="542" y="0"/>
                  </a:moveTo>
                  <a:cubicBezTo>
                    <a:pt x="156" y="0"/>
                    <a:pt x="0" y="482"/>
                    <a:pt x="472" y="482"/>
                  </a:cubicBezTo>
                  <a:cubicBezTo>
                    <a:pt x="860" y="482"/>
                    <a:pt x="1017"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flipH="1" rot="-6424425">
              <a:off x="7758358" y="780552"/>
              <a:ext cx="40009" cy="21144"/>
            </a:xfrm>
            <a:custGeom>
              <a:rect b="b" l="l" r="r" t="t"/>
              <a:pathLst>
                <a:path extrusionOk="0" h="529" w="1001">
                  <a:moveTo>
                    <a:pt x="529" y="1"/>
                  </a:moveTo>
                  <a:cubicBezTo>
                    <a:pt x="124" y="1"/>
                    <a:pt x="1" y="529"/>
                    <a:pt x="472" y="529"/>
                  </a:cubicBezTo>
                  <a:cubicBezTo>
                    <a:pt x="878" y="529"/>
                    <a:pt x="1001" y="1"/>
                    <a:pt x="5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flipH="1" rot="-6424425">
              <a:off x="7944948" y="1617447"/>
              <a:ext cx="48802" cy="12390"/>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flipH="1" rot="-6424425">
              <a:off x="8003150" y="1626669"/>
              <a:ext cx="39889" cy="21943"/>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flipH="1" rot="-6424425">
              <a:off x="7954628" y="1694865"/>
              <a:ext cx="33494" cy="20104"/>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flipH="1" rot="-6424425">
              <a:off x="7250293" y="613776"/>
              <a:ext cx="136015" cy="139852"/>
            </a:xfrm>
            <a:custGeom>
              <a:rect b="b" l="l" r="r" t="t"/>
              <a:pathLst>
                <a:path extrusionOk="0" h="3499" w="3403">
                  <a:moveTo>
                    <a:pt x="1703" y="101"/>
                  </a:moveTo>
                  <a:cubicBezTo>
                    <a:pt x="1723" y="101"/>
                    <a:pt x="1756" y="105"/>
                    <a:pt x="1812" y="115"/>
                  </a:cubicBezTo>
                  <a:lnTo>
                    <a:pt x="1812" y="115"/>
                  </a:lnTo>
                  <a:cubicBezTo>
                    <a:pt x="1786" y="120"/>
                    <a:pt x="1761" y="124"/>
                    <a:pt x="1736" y="124"/>
                  </a:cubicBezTo>
                  <a:cubicBezTo>
                    <a:pt x="1714" y="124"/>
                    <a:pt x="1692" y="121"/>
                    <a:pt x="1671" y="115"/>
                  </a:cubicBezTo>
                  <a:cubicBezTo>
                    <a:pt x="1674" y="107"/>
                    <a:pt x="1677" y="101"/>
                    <a:pt x="1703" y="101"/>
                  </a:cubicBezTo>
                  <a:close/>
                  <a:moveTo>
                    <a:pt x="1665" y="0"/>
                  </a:moveTo>
                  <a:cubicBezTo>
                    <a:pt x="1598" y="0"/>
                    <a:pt x="1528" y="13"/>
                    <a:pt x="1455" y="35"/>
                  </a:cubicBezTo>
                  <a:cubicBezTo>
                    <a:pt x="1222" y="101"/>
                    <a:pt x="1100" y="317"/>
                    <a:pt x="943" y="493"/>
                  </a:cubicBezTo>
                  <a:cubicBezTo>
                    <a:pt x="721" y="739"/>
                    <a:pt x="462" y="952"/>
                    <a:pt x="342" y="1271"/>
                  </a:cubicBezTo>
                  <a:cubicBezTo>
                    <a:pt x="160" y="1746"/>
                    <a:pt x="0" y="2370"/>
                    <a:pt x="342" y="2812"/>
                  </a:cubicBezTo>
                  <a:cubicBezTo>
                    <a:pt x="660" y="3221"/>
                    <a:pt x="1249" y="3499"/>
                    <a:pt x="1782" y="3499"/>
                  </a:cubicBezTo>
                  <a:cubicBezTo>
                    <a:pt x="1869" y="3499"/>
                    <a:pt x="1954" y="3491"/>
                    <a:pt x="2037" y="3476"/>
                  </a:cubicBezTo>
                  <a:cubicBezTo>
                    <a:pt x="2518" y="3387"/>
                    <a:pt x="2944" y="2825"/>
                    <a:pt x="3160" y="2424"/>
                  </a:cubicBezTo>
                  <a:cubicBezTo>
                    <a:pt x="3402" y="1965"/>
                    <a:pt x="3249" y="1460"/>
                    <a:pt x="3126" y="992"/>
                  </a:cubicBezTo>
                  <a:cubicBezTo>
                    <a:pt x="3027" y="613"/>
                    <a:pt x="2851" y="463"/>
                    <a:pt x="2575" y="217"/>
                  </a:cubicBezTo>
                  <a:cubicBezTo>
                    <a:pt x="2449" y="104"/>
                    <a:pt x="2349" y="35"/>
                    <a:pt x="2170" y="24"/>
                  </a:cubicBezTo>
                  <a:cubicBezTo>
                    <a:pt x="2166" y="24"/>
                    <a:pt x="2163" y="24"/>
                    <a:pt x="2159" y="24"/>
                  </a:cubicBezTo>
                  <a:cubicBezTo>
                    <a:pt x="2082" y="24"/>
                    <a:pt x="2000" y="56"/>
                    <a:pt x="1919" y="83"/>
                  </a:cubicBezTo>
                  <a:lnTo>
                    <a:pt x="1919" y="83"/>
                  </a:lnTo>
                  <a:cubicBezTo>
                    <a:pt x="1842" y="24"/>
                    <a:pt x="1757" y="0"/>
                    <a:pt x="16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rot="-10147612">
              <a:off x="1819248" y="180121"/>
              <a:ext cx="1718616" cy="1765895"/>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rot="-10147612">
              <a:off x="1416649" y="15706"/>
              <a:ext cx="2157915" cy="2228100"/>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flipH="1" rot="353954">
              <a:off x="336837" y="160081"/>
              <a:ext cx="1679594" cy="2551073"/>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flipH="1" rot="353954">
              <a:off x="896829" y="367641"/>
              <a:ext cx="1038597" cy="608035"/>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flipH="1" rot="353954">
              <a:off x="808540" y="598391"/>
              <a:ext cx="975438" cy="693718"/>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flipH="1" rot="353954">
              <a:off x="732664" y="795982"/>
              <a:ext cx="836455" cy="827132"/>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flipH="1" rot="353954">
              <a:off x="608615" y="1003698"/>
              <a:ext cx="616657" cy="974283"/>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flipH="1" rot="353954">
              <a:off x="349666" y="1186543"/>
              <a:ext cx="616657" cy="974366"/>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467990" y="4115899"/>
              <a:ext cx="169999" cy="702844"/>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71350" y="412549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1081579" y="3311751"/>
              <a:ext cx="781409" cy="292633"/>
            </a:xfrm>
            <a:custGeom>
              <a:rect b="b" l="l" r="r" t="t"/>
              <a:pathLst>
                <a:path extrusionOk="0" h="6481" w="17306">
                  <a:moveTo>
                    <a:pt x="17306" y="0"/>
                  </a:moveTo>
                  <a:lnTo>
                    <a:pt x="17306" y="0"/>
                  </a:lnTo>
                  <a:cubicBezTo>
                    <a:pt x="14223" y="1127"/>
                    <a:pt x="11140" y="2250"/>
                    <a:pt x="8057" y="3376"/>
                  </a:cubicBezTo>
                  <a:cubicBezTo>
                    <a:pt x="6526" y="3934"/>
                    <a:pt x="4994" y="4496"/>
                    <a:pt x="3443" y="4997"/>
                  </a:cubicBezTo>
                  <a:cubicBezTo>
                    <a:pt x="2373" y="5346"/>
                    <a:pt x="1104" y="5685"/>
                    <a:pt x="1" y="5911"/>
                  </a:cubicBezTo>
                  <a:lnTo>
                    <a:pt x="1" y="5911"/>
                  </a:lnTo>
                  <a:cubicBezTo>
                    <a:pt x="16" y="5911"/>
                    <a:pt x="31" y="5910"/>
                    <a:pt x="47" y="5910"/>
                  </a:cubicBezTo>
                  <a:cubicBezTo>
                    <a:pt x="547" y="5910"/>
                    <a:pt x="1049" y="6070"/>
                    <a:pt x="1546" y="6156"/>
                  </a:cubicBezTo>
                  <a:cubicBezTo>
                    <a:pt x="2133" y="6263"/>
                    <a:pt x="2728" y="6343"/>
                    <a:pt x="3323" y="6396"/>
                  </a:cubicBezTo>
                  <a:cubicBezTo>
                    <a:pt x="3922" y="6451"/>
                    <a:pt x="4524" y="6480"/>
                    <a:pt x="5126" y="6480"/>
                  </a:cubicBezTo>
                  <a:cubicBezTo>
                    <a:pt x="5720" y="6480"/>
                    <a:pt x="6314" y="6452"/>
                    <a:pt x="6905" y="6392"/>
                  </a:cubicBezTo>
                  <a:cubicBezTo>
                    <a:pt x="8927" y="6193"/>
                    <a:pt x="10894" y="5635"/>
                    <a:pt x="12851" y="5080"/>
                  </a:cubicBezTo>
                  <a:cubicBezTo>
                    <a:pt x="13466" y="4908"/>
                    <a:pt x="14084" y="4728"/>
                    <a:pt x="14639" y="4409"/>
                  </a:cubicBezTo>
                  <a:cubicBezTo>
                    <a:pt x="15240" y="4063"/>
                    <a:pt x="15738" y="3556"/>
                    <a:pt x="16140" y="2990"/>
                  </a:cubicBezTo>
                  <a:cubicBezTo>
                    <a:pt x="16767" y="2110"/>
                    <a:pt x="17173" y="1073"/>
                    <a:pt x="173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618663" y="3529110"/>
              <a:ext cx="524401" cy="466064"/>
            </a:xfrm>
            <a:custGeom>
              <a:rect b="b" l="l" r="r" t="t"/>
              <a:pathLst>
                <a:path extrusionOk="0" h="10322" w="11614">
                  <a:moveTo>
                    <a:pt x="11321" y="1"/>
                  </a:moveTo>
                  <a:cubicBezTo>
                    <a:pt x="9331" y="1894"/>
                    <a:pt x="7341" y="3788"/>
                    <a:pt x="5351" y="5678"/>
                  </a:cubicBezTo>
                  <a:cubicBezTo>
                    <a:pt x="4361" y="6618"/>
                    <a:pt x="3371" y="7558"/>
                    <a:pt x="2351" y="8466"/>
                  </a:cubicBezTo>
                  <a:cubicBezTo>
                    <a:pt x="1643" y="9087"/>
                    <a:pt x="783" y="9771"/>
                    <a:pt x="13" y="10312"/>
                  </a:cubicBezTo>
                  <a:cubicBezTo>
                    <a:pt x="3" y="10319"/>
                    <a:pt x="0" y="10321"/>
                    <a:pt x="0" y="10321"/>
                  </a:cubicBezTo>
                  <a:cubicBezTo>
                    <a:pt x="1" y="10321"/>
                    <a:pt x="10" y="10315"/>
                    <a:pt x="17" y="10310"/>
                  </a:cubicBezTo>
                  <a:lnTo>
                    <a:pt x="17" y="10310"/>
                  </a:lnTo>
                  <a:cubicBezTo>
                    <a:pt x="411" y="10133"/>
                    <a:pt x="861" y="10090"/>
                    <a:pt x="1281" y="9987"/>
                  </a:cubicBezTo>
                  <a:cubicBezTo>
                    <a:pt x="1767" y="9871"/>
                    <a:pt x="2252" y="9734"/>
                    <a:pt x="2727" y="9578"/>
                  </a:cubicBezTo>
                  <a:cubicBezTo>
                    <a:pt x="3676" y="9263"/>
                    <a:pt x="4601" y="8868"/>
                    <a:pt x="5474" y="8379"/>
                  </a:cubicBezTo>
                  <a:cubicBezTo>
                    <a:pt x="6956" y="7549"/>
                    <a:pt x="8281" y="6465"/>
                    <a:pt x="9597" y="5386"/>
                  </a:cubicBezTo>
                  <a:cubicBezTo>
                    <a:pt x="10009" y="5050"/>
                    <a:pt x="10427" y="4705"/>
                    <a:pt x="10743" y="4276"/>
                  </a:cubicBezTo>
                  <a:cubicBezTo>
                    <a:pt x="11092" y="3808"/>
                    <a:pt x="11304" y="3253"/>
                    <a:pt x="11424" y="2685"/>
                  </a:cubicBezTo>
                  <a:cubicBezTo>
                    <a:pt x="11614" y="1801"/>
                    <a:pt x="11577" y="867"/>
                    <a:pt x="1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287111"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476388"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1290994"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998003"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1357007"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355200"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536982"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1728246"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749874"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1750777"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801935"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1859684"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rot="-3860142">
              <a:off x="5996920" y="804420"/>
              <a:ext cx="498099" cy="787053"/>
            </a:xfrm>
            <a:custGeom>
              <a:rect b="b" l="l" r="r" t="t"/>
              <a:pathLst>
                <a:path extrusionOk="0" h="17567" w="11117">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3"/>
          <p:cNvGrpSpPr/>
          <p:nvPr/>
        </p:nvGrpSpPr>
        <p:grpSpPr>
          <a:xfrm>
            <a:off x="0" y="-10650"/>
            <a:ext cx="9143949" cy="5158468"/>
            <a:chOff x="267864" y="140547"/>
            <a:chExt cx="8608500" cy="4856400"/>
          </a:xfrm>
        </p:grpSpPr>
        <p:sp>
          <p:nvSpPr>
            <p:cNvPr id="106" name="Google Shape;106;p1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3"/>
          <p:cNvGrpSpPr/>
          <p:nvPr/>
        </p:nvGrpSpPr>
        <p:grpSpPr>
          <a:xfrm rot="10800000">
            <a:off x="0" y="-10650"/>
            <a:ext cx="9143949" cy="5158468"/>
            <a:chOff x="267864" y="140547"/>
            <a:chExt cx="8608500" cy="4856400"/>
          </a:xfrm>
        </p:grpSpPr>
        <p:sp>
          <p:nvSpPr>
            <p:cNvPr id="109" name="Google Shape;109;p1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3"/>
          <p:cNvSpPr txBox="1"/>
          <p:nvPr>
            <p:ph type="ctrTitle"/>
          </p:nvPr>
        </p:nvSpPr>
        <p:spPr>
          <a:xfrm flipH="1">
            <a:off x="2667975" y="1480800"/>
            <a:ext cx="3807900" cy="2181900"/>
          </a:xfrm>
          <a:prstGeom prst="rect">
            <a:avLst/>
          </a:prstGeom>
          <a:noFill/>
        </p:spPr>
        <p:txBody>
          <a:bodyPr anchorCtr="0" anchor="b" bIns="91425" lIns="91425" spcFirstLastPara="1" rIns="91425" wrap="square" tIns="91425">
            <a:normAutofit/>
          </a:bodyPr>
          <a:lstStyle>
            <a:lvl1pPr lvl="0" rtl="0" algn="ctr">
              <a:spcBef>
                <a:spcPts val="0"/>
              </a:spcBef>
              <a:spcAft>
                <a:spcPts val="0"/>
              </a:spcAft>
              <a:buSzPts val="6000"/>
              <a:buNone/>
              <a:defRPr sz="60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sp>
        <p:nvSpPr>
          <p:cNvPr id="112" name="Google Shape;112;p13"/>
          <p:cNvSpPr txBox="1"/>
          <p:nvPr>
            <p:ph idx="1" type="subTitle"/>
          </p:nvPr>
        </p:nvSpPr>
        <p:spPr>
          <a:xfrm flipH="1">
            <a:off x="2091138" y="3510763"/>
            <a:ext cx="4961700" cy="418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800">
                <a:latin typeface="Didact Gothic"/>
                <a:ea typeface="Didact Gothic"/>
                <a:cs typeface="Didact Gothic"/>
                <a:sym typeface="Didact Gothic"/>
              </a:defRPr>
            </a:lvl1pPr>
            <a:lvl2pPr lvl="1" rtl="0" algn="ctr">
              <a:lnSpc>
                <a:spcPct val="100000"/>
              </a:lnSpc>
              <a:spcBef>
                <a:spcPts val="1200"/>
              </a:spcBef>
              <a:spcAft>
                <a:spcPts val="0"/>
              </a:spcAft>
              <a:buNone/>
              <a:defRPr sz="1800"/>
            </a:lvl2pPr>
            <a:lvl3pPr lvl="2" rtl="0" algn="ctr">
              <a:lnSpc>
                <a:spcPct val="100000"/>
              </a:lnSpc>
              <a:spcBef>
                <a:spcPts val="1200"/>
              </a:spcBef>
              <a:spcAft>
                <a:spcPts val="0"/>
              </a:spcAft>
              <a:buNone/>
              <a:defRPr sz="1800"/>
            </a:lvl3pPr>
            <a:lvl4pPr lvl="3" rtl="0" algn="ctr">
              <a:lnSpc>
                <a:spcPct val="100000"/>
              </a:lnSpc>
              <a:spcBef>
                <a:spcPts val="1200"/>
              </a:spcBef>
              <a:spcAft>
                <a:spcPts val="0"/>
              </a:spcAft>
              <a:buNone/>
              <a:defRPr sz="1800"/>
            </a:lvl4pPr>
            <a:lvl5pPr lvl="4" rtl="0" algn="ctr">
              <a:lnSpc>
                <a:spcPct val="100000"/>
              </a:lnSpc>
              <a:spcBef>
                <a:spcPts val="1200"/>
              </a:spcBef>
              <a:spcAft>
                <a:spcPts val="0"/>
              </a:spcAft>
              <a:buNone/>
              <a:defRPr sz="1800"/>
            </a:lvl5pPr>
            <a:lvl6pPr lvl="5" rtl="0" algn="ctr">
              <a:lnSpc>
                <a:spcPct val="100000"/>
              </a:lnSpc>
              <a:spcBef>
                <a:spcPts val="1200"/>
              </a:spcBef>
              <a:spcAft>
                <a:spcPts val="0"/>
              </a:spcAft>
              <a:buNone/>
              <a:defRPr sz="1800"/>
            </a:lvl6pPr>
            <a:lvl7pPr lvl="6" rtl="0" algn="ctr">
              <a:lnSpc>
                <a:spcPct val="100000"/>
              </a:lnSpc>
              <a:spcBef>
                <a:spcPts val="1200"/>
              </a:spcBef>
              <a:spcAft>
                <a:spcPts val="0"/>
              </a:spcAft>
              <a:buNone/>
              <a:defRPr sz="1800"/>
            </a:lvl7pPr>
            <a:lvl8pPr lvl="7" rtl="0" algn="ctr">
              <a:lnSpc>
                <a:spcPct val="100000"/>
              </a:lnSpc>
              <a:spcBef>
                <a:spcPts val="1200"/>
              </a:spcBef>
              <a:spcAft>
                <a:spcPts val="0"/>
              </a:spcAft>
              <a:buNone/>
              <a:defRPr sz="1800"/>
            </a:lvl8pPr>
            <a:lvl9pPr lvl="8" rtl="0" algn="ctr">
              <a:lnSpc>
                <a:spcPct val="100000"/>
              </a:lnSpc>
              <a:spcBef>
                <a:spcPts val="1200"/>
              </a:spcBef>
              <a:spcAft>
                <a:spcPts val="1200"/>
              </a:spcAft>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_1">
    <p:bg>
      <p:bgPr>
        <a:solidFill>
          <a:schemeClr val="dk1"/>
        </a:solidFill>
      </p:bgPr>
    </p:bg>
    <p:spTree>
      <p:nvGrpSpPr>
        <p:cNvPr id="113" name="Shape 113"/>
        <p:cNvGrpSpPr/>
        <p:nvPr/>
      </p:nvGrpSpPr>
      <p:grpSpPr>
        <a:xfrm>
          <a:off x="0" y="0"/>
          <a:ext cx="0" cy="0"/>
          <a:chOff x="0" y="0"/>
          <a:chExt cx="0" cy="0"/>
        </a:xfrm>
      </p:grpSpPr>
      <p:grpSp>
        <p:nvGrpSpPr>
          <p:cNvPr id="114" name="Google Shape;114;p14"/>
          <p:cNvGrpSpPr/>
          <p:nvPr/>
        </p:nvGrpSpPr>
        <p:grpSpPr>
          <a:xfrm rot="-5400000">
            <a:off x="7838233" y="-139480"/>
            <a:ext cx="1073094" cy="1346011"/>
            <a:chOff x="7876138" y="3519332"/>
            <a:chExt cx="1073094" cy="1346011"/>
          </a:xfrm>
        </p:grpSpPr>
        <p:sp>
          <p:nvSpPr>
            <p:cNvPr id="115" name="Google Shape;115;p14"/>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4"/>
          <p:cNvGrpSpPr/>
          <p:nvPr/>
        </p:nvGrpSpPr>
        <p:grpSpPr>
          <a:xfrm rot="10800000">
            <a:off x="140177" y="3880012"/>
            <a:ext cx="1849933" cy="1442173"/>
            <a:chOff x="6339538" y="-341365"/>
            <a:chExt cx="2540767" cy="1980734"/>
          </a:xfrm>
        </p:grpSpPr>
        <p:grpSp>
          <p:nvGrpSpPr>
            <p:cNvPr id="136" name="Google Shape;136;p14"/>
            <p:cNvGrpSpPr/>
            <p:nvPr/>
          </p:nvGrpSpPr>
          <p:grpSpPr>
            <a:xfrm rot="-10371840">
              <a:off x="6443627" y="-238914"/>
              <a:ext cx="1761400" cy="1775833"/>
              <a:chOff x="3284842" y="173313"/>
              <a:chExt cx="1814343" cy="1833238"/>
            </a:xfrm>
          </p:grpSpPr>
          <p:sp>
            <p:nvSpPr>
              <p:cNvPr id="137" name="Google Shape;137;p14"/>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4"/>
            <p:cNvSpPr/>
            <p:nvPr/>
          </p:nvSpPr>
          <p:spPr>
            <a:xfrm flipH="1" rot="-10370759">
              <a:off x="7858647" y="31515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flipH="1" rot="-10370759">
              <a:off x="8487191" y="84174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flipH="1" rot="-10370759">
              <a:off x="8380334" y="8766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flipH="1" rot="-10370759">
              <a:off x="8417276" y="99387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flipH="1" rot="-10370759">
              <a:off x="8509317" y="93094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flipH="1" rot="-10370759">
              <a:off x="8399063" y="75538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flipH="1" rot="-10370759">
              <a:off x="8300389" y="92254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flipH="1" rot="-10370759">
              <a:off x="8345669" y="98395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flipH="1" rot="-10370759">
              <a:off x="8298117" y="77359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flipH="1" rot="-10370759">
              <a:off x="8300818" y="86287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4"/>
          <p:cNvGrpSpPr/>
          <p:nvPr/>
        </p:nvGrpSpPr>
        <p:grpSpPr>
          <a:xfrm>
            <a:off x="0" y="-10650"/>
            <a:ext cx="9143949" cy="5158468"/>
            <a:chOff x="0" y="-10650"/>
            <a:chExt cx="9143949" cy="5158468"/>
          </a:xfrm>
        </p:grpSpPr>
        <p:grpSp>
          <p:nvGrpSpPr>
            <p:cNvPr id="158" name="Google Shape;158;p14"/>
            <p:cNvGrpSpPr/>
            <p:nvPr/>
          </p:nvGrpSpPr>
          <p:grpSpPr>
            <a:xfrm>
              <a:off x="0" y="-10650"/>
              <a:ext cx="9143949" cy="5158468"/>
              <a:chOff x="267864" y="140547"/>
              <a:chExt cx="8608500" cy="4856400"/>
            </a:xfrm>
          </p:grpSpPr>
          <p:sp>
            <p:nvSpPr>
              <p:cNvPr id="159" name="Google Shape;159;p1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rot="10800000">
              <a:off x="0" y="-10650"/>
              <a:ext cx="9143949" cy="5158468"/>
              <a:chOff x="267864" y="140547"/>
              <a:chExt cx="8608500" cy="4856400"/>
            </a:xfrm>
          </p:grpSpPr>
          <p:sp>
            <p:nvSpPr>
              <p:cNvPr id="162" name="Google Shape;162;p1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 name="Google Shape;164;p14"/>
          <p:cNvSpPr txBox="1"/>
          <p:nvPr>
            <p:ph idx="1" type="subTitle"/>
          </p:nvPr>
        </p:nvSpPr>
        <p:spPr>
          <a:xfrm>
            <a:off x="720400" y="1488175"/>
            <a:ext cx="3314100" cy="5232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165" name="Google Shape;165;p14"/>
          <p:cNvSpPr txBox="1"/>
          <p:nvPr>
            <p:ph idx="2" type="subTitle"/>
          </p:nvPr>
        </p:nvSpPr>
        <p:spPr>
          <a:xfrm>
            <a:off x="5096831" y="1488175"/>
            <a:ext cx="3314100" cy="5232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solidFill>
                  <a:schemeClr val="lt1"/>
                </a:solidFill>
                <a:latin typeface="Bellota"/>
                <a:ea typeface="Bellota"/>
                <a:cs typeface="Bellota"/>
                <a:sym typeface="Bellota"/>
              </a:defRPr>
            </a:lvl1pPr>
            <a:lvl2pPr lvl="1" rtl="0" algn="ctr">
              <a:lnSpc>
                <a:spcPct val="100000"/>
              </a:lnSpc>
              <a:spcBef>
                <a:spcPts val="1200"/>
              </a:spcBef>
              <a:spcAft>
                <a:spcPts val="0"/>
              </a:spcAft>
              <a:buNone/>
              <a:defRPr b="1" sz="1800">
                <a:solidFill>
                  <a:schemeClr val="lt1"/>
                </a:solidFill>
                <a:latin typeface="Bellota"/>
                <a:ea typeface="Bellota"/>
                <a:cs typeface="Bellota"/>
                <a:sym typeface="Bellota"/>
              </a:defRPr>
            </a:lvl2pPr>
            <a:lvl3pPr lvl="2" rtl="0" algn="ctr">
              <a:lnSpc>
                <a:spcPct val="100000"/>
              </a:lnSpc>
              <a:spcBef>
                <a:spcPts val="1200"/>
              </a:spcBef>
              <a:spcAft>
                <a:spcPts val="0"/>
              </a:spcAft>
              <a:buNone/>
              <a:defRPr b="1" sz="1800">
                <a:solidFill>
                  <a:schemeClr val="lt1"/>
                </a:solidFill>
                <a:latin typeface="Bellota"/>
                <a:ea typeface="Bellota"/>
                <a:cs typeface="Bellota"/>
                <a:sym typeface="Bellota"/>
              </a:defRPr>
            </a:lvl3pPr>
            <a:lvl4pPr lvl="3" rtl="0" algn="ctr">
              <a:lnSpc>
                <a:spcPct val="100000"/>
              </a:lnSpc>
              <a:spcBef>
                <a:spcPts val="1200"/>
              </a:spcBef>
              <a:spcAft>
                <a:spcPts val="0"/>
              </a:spcAft>
              <a:buNone/>
              <a:defRPr b="1" sz="1800">
                <a:solidFill>
                  <a:schemeClr val="lt1"/>
                </a:solidFill>
                <a:latin typeface="Bellota"/>
                <a:ea typeface="Bellota"/>
                <a:cs typeface="Bellota"/>
                <a:sym typeface="Bellota"/>
              </a:defRPr>
            </a:lvl4pPr>
            <a:lvl5pPr lvl="4" rtl="0" algn="ctr">
              <a:lnSpc>
                <a:spcPct val="100000"/>
              </a:lnSpc>
              <a:spcBef>
                <a:spcPts val="1200"/>
              </a:spcBef>
              <a:spcAft>
                <a:spcPts val="0"/>
              </a:spcAft>
              <a:buNone/>
              <a:defRPr b="1" sz="1800">
                <a:solidFill>
                  <a:schemeClr val="lt1"/>
                </a:solidFill>
                <a:latin typeface="Bellota"/>
                <a:ea typeface="Bellota"/>
                <a:cs typeface="Bellota"/>
                <a:sym typeface="Bellota"/>
              </a:defRPr>
            </a:lvl5pPr>
            <a:lvl6pPr lvl="5" rtl="0" algn="ctr">
              <a:lnSpc>
                <a:spcPct val="100000"/>
              </a:lnSpc>
              <a:spcBef>
                <a:spcPts val="1200"/>
              </a:spcBef>
              <a:spcAft>
                <a:spcPts val="0"/>
              </a:spcAft>
              <a:buNone/>
              <a:defRPr b="1" sz="1800">
                <a:solidFill>
                  <a:schemeClr val="lt1"/>
                </a:solidFill>
                <a:latin typeface="Bellota"/>
                <a:ea typeface="Bellota"/>
                <a:cs typeface="Bellota"/>
                <a:sym typeface="Bellota"/>
              </a:defRPr>
            </a:lvl6pPr>
            <a:lvl7pPr lvl="6" rtl="0" algn="ctr">
              <a:lnSpc>
                <a:spcPct val="100000"/>
              </a:lnSpc>
              <a:spcBef>
                <a:spcPts val="1200"/>
              </a:spcBef>
              <a:spcAft>
                <a:spcPts val="0"/>
              </a:spcAft>
              <a:buNone/>
              <a:defRPr b="1" sz="1800">
                <a:solidFill>
                  <a:schemeClr val="lt1"/>
                </a:solidFill>
                <a:latin typeface="Bellota"/>
                <a:ea typeface="Bellota"/>
                <a:cs typeface="Bellota"/>
                <a:sym typeface="Bellota"/>
              </a:defRPr>
            </a:lvl7pPr>
            <a:lvl8pPr lvl="7" rtl="0" algn="ctr">
              <a:lnSpc>
                <a:spcPct val="100000"/>
              </a:lnSpc>
              <a:spcBef>
                <a:spcPts val="1200"/>
              </a:spcBef>
              <a:spcAft>
                <a:spcPts val="0"/>
              </a:spcAft>
              <a:buNone/>
              <a:defRPr b="1" sz="1800">
                <a:solidFill>
                  <a:schemeClr val="lt1"/>
                </a:solidFill>
                <a:latin typeface="Bellota"/>
                <a:ea typeface="Bellota"/>
                <a:cs typeface="Bellota"/>
                <a:sym typeface="Bellota"/>
              </a:defRPr>
            </a:lvl8pPr>
            <a:lvl9pPr lvl="8" rtl="0" algn="ctr">
              <a:lnSpc>
                <a:spcPct val="100000"/>
              </a:lnSpc>
              <a:spcBef>
                <a:spcPts val="1200"/>
              </a:spcBef>
              <a:spcAft>
                <a:spcPts val="1200"/>
              </a:spcAft>
              <a:buNone/>
              <a:defRPr b="1" sz="1800">
                <a:solidFill>
                  <a:schemeClr val="lt1"/>
                </a:solidFill>
                <a:latin typeface="Bellota"/>
                <a:ea typeface="Bellota"/>
                <a:cs typeface="Bellota"/>
                <a:sym typeface="Bellota"/>
              </a:defRPr>
            </a:lvl9pPr>
          </a:lstStyle>
          <a:p/>
        </p:txBody>
      </p:sp>
      <p:sp>
        <p:nvSpPr>
          <p:cNvPr id="166" name="Google Shape;166;p14"/>
          <p:cNvSpPr txBox="1"/>
          <p:nvPr>
            <p:ph idx="3" type="subTitle"/>
          </p:nvPr>
        </p:nvSpPr>
        <p:spPr>
          <a:xfrm>
            <a:off x="720450" y="1907202"/>
            <a:ext cx="3314100" cy="710400"/>
          </a:xfrm>
          <a:prstGeom prst="rect">
            <a:avLst/>
          </a:prstGeom>
        </p:spPr>
        <p:txBody>
          <a:bodyPr anchorCtr="0" anchor="t" bIns="91425" lIns="91425" spcFirstLastPara="1" rIns="91425" wrap="square" tIns="91425">
            <a:normAutofit/>
          </a:bodyPr>
          <a:lstStyle>
            <a:lvl1pPr lvl="0" marR="45720" rtl="0" algn="ctr">
              <a:lnSpc>
                <a:spcPct val="100000"/>
              </a:lnSpc>
              <a:spcBef>
                <a:spcPts val="0"/>
              </a:spcBef>
              <a:spcAft>
                <a:spcPts val="0"/>
              </a:spcAft>
              <a:buNone/>
              <a:defRPr sz="1400"/>
            </a:lvl1pPr>
            <a:lvl2pPr lvl="1" marR="45720" rtl="0" algn="ctr">
              <a:lnSpc>
                <a:spcPct val="100000"/>
              </a:lnSpc>
              <a:spcBef>
                <a:spcPts val="1200"/>
              </a:spcBef>
              <a:spcAft>
                <a:spcPts val="0"/>
              </a:spcAft>
              <a:buNone/>
              <a:defRPr sz="1400"/>
            </a:lvl2pPr>
            <a:lvl3pPr lvl="2" marR="45720" rtl="0" algn="ctr">
              <a:lnSpc>
                <a:spcPct val="100000"/>
              </a:lnSpc>
              <a:spcBef>
                <a:spcPts val="1200"/>
              </a:spcBef>
              <a:spcAft>
                <a:spcPts val="0"/>
              </a:spcAft>
              <a:buNone/>
              <a:defRPr sz="1400"/>
            </a:lvl3pPr>
            <a:lvl4pPr lvl="3" marR="45720" rtl="0" algn="ctr">
              <a:lnSpc>
                <a:spcPct val="100000"/>
              </a:lnSpc>
              <a:spcBef>
                <a:spcPts val="1200"/>
              </a:spcBef>
              <a:spcAft>
                <a:spcPts val="0"/>
              </a:spcAft>
              <a:buNone/>
              <a:defRPr sz="1400"/>
            </a:lvl4pPr>
            <a:lvl5pPr lvl="4" marR="45720" rtl="0" algn="ctr">
              <a:lnSpc>
                <a:spcPct val="100000"/>
              </a:lnSpc>
              <a:spcBef>
                <a:spcPts val="1200"/>
              </a:spcBef>
              <a:spcAft>
                <a:spcPts val="0"/>
              </a:spcAft>
              <a:buNone/>
              <a:defRPr sz="1400"/>
            </a:lvl5pPr>
            <a:lvl6pPr lvl="5" marR="45720" rtl="0" algn="ctr">
              <a:lnSpc>
                <a:spcPct val="100000"/>
              </a:lnSpc>
              <a:spcBef>
                <a:spcPts val="1200"/>
              </a:spcBef>
              <a:spcAft>
                <a:spcPts val="0"/>
              </a:spcAft>
              <a:buNone/>
              <a:defRPr sz="1400"/>
            </a:lvl6pPr>
            <a:lvl7pPr lvl="6" marR="45720" rtl="0" algn="ctr">
              <a:lnSpc>
                <a:spcPct val="100000"/>
              </a:lnSpc>
              <a:spcBef>
                <a:spcPts val="1200"/>
              </a:spcBef>
              <a:spcAft>
                <a:spcPts val="0"/>
              </a:spcAft>
              <a:buNone/>
              <a:defRPr sz="1400"/>
            </a:lvl7pPr>
            <a:lvl8pPr lvl="7" marR="45720" rtl="0" algn="ctr">
              <a:lnSpc>
                <a:spcPct val="100000"/>
              </a:lnSpc>
              <a:spcBef>
                <a:spcPts val="1200"/>
              </a:spcBef>
              <a:spcAft>
                <a:spcPts val="0"/>
              </a:spcAft>
              <a:buNone/>
              <a:defRPr sz="1400"/>
            </a:lvl8pPr>
            <a:lvl9pPr lvl="8" marR="45720" rtl="0" algn="ctr">
              <a:lnSpc>
                <a:spcPct val="100000"/>
              </a:lnSpc>
              <a:spcBef>
                <a:spcPts val="1200"/>
              </a:spcBef>
              <a:spcAft>
                <a:spcPts val="1200"/>
              </a:spcAft>
              <a:buNone/>
              <a:defRPr sz="1400"/>
            </a:lvl9pPr>
          </a:lstStyle>
          <a:p/>
        </p:txBody>
      </p:sp>
      <p:sp>
        <p:nvSpPr>
          <p:cNvPr id="167" name="Google Shape;167;p14"/>
          <p:cNvSpPr txBox="1"/>
          <p:nvPr>
            <p:ph idx="4" type="subTitle"/>
          </p:nvPr>
        </p:nvSpPr>
        <p:spPr>
          <a:xfrm>
            <a:off x="5096803" y="1907202"/>
            <a:ext cx="3314100" cy="710400"/>
          </a:xfrm>
          <a:prstGeom prst="rect">
            <a:avLst/>
          </a:prstGeom>
        </p:spPr>
        <p:txBody>
          <a:bodyPr anchorCtr="0" anchor="t" bIns="91425" lIns="91425" spcFirstLastPara="1" rIns="91425" wrap="square" tIns="91425">
            <a:normAutofit/>
          </a:bodyPr>
          <a:lstStyle>
            <a:lvl1pPr lvl="0" marR="45720" rtl="0" algn="ctr">
              <a:lnSpc>
                <a:spcPct val="100000"/>
              </a:lnSpc>
              <a:spcBef>
                <a:spcPts val="0"/>
              </a:spcBef>
              <a:spcAft>
                <a:spcPts val="0"/>
              </a:spcAft>
              <a:buNone/>
              <a:defRPr sz="1400"/>
            </a:lvl1pPr>
            <a:lvl2pPr lvl="1" marR="45720" rtl="0" algn="ctr">
              <a:lnSpc>
                <a:spcPct val="100000"/>
              </a:lnSpc>
              <a:spcBef>
                <a:spcPts val="1200"/>
              </a:spcBef>
              <a:spcAft>
                <a:spcPts val="0"/>
              </a:spcAft>
              <a:buNone/>
              <a:defRPr sz="1400"/>
            </a:lvl2pPr>
            <a:lvl3pPr lvl="2" marR="45720" rtl="0" algn="ctr">
              <a:lnSpc>
                <a:spcPct val="100000"/>
              </a:lnSpc>
              <a:spcBef>
                <a:spcPts val="1200"/>
              </a:spcBef>
              <a:spcAft>
                <a:spcPts val="0"/>
              </a:spcAft>
              <a:buNone/>
              <a:defRPr sz="1400"/>
            </a:lvl3pPr>
            <a:lvl4pPr lvl="3" marR="45720" rtl="0" algn="ctr">
              <a:lnSpc>
                <a:spcPct val="100000"/>
              </a:lnSpc>
              <a:spcBef>
                <a:spcPts val="1200"/>
              </a:spcBef>
              <a:spcAft>
                <a:spcPts val="0"/>
              </a:spcAft>
              <a:buNone/>
              <a:defRPr sz="1400"/>
            </a:lvl4pPr>
            <a:lvl5pPr lvl="4" marR="45720" rtl="0" algn="ctr">
              <a:lnSpc>
                <a:spcPct val="100000"/>
              </a:lnSpc>
              <a:spcBef>
                <a:spcPts val="1200"/>
              </a:spcBef>
              <a:spcAft>
                <a:spcPts val="0"/>
              </a:spcAft>
              <a:buNone/>
              <a:defRPr sz="1400"/>
            </a:lvl5pPr>
            <a:lvl6pPr lvl="5" marR="45720" rtl="0" algn="ctr">
              <a:lnSpc>
                <a:spcPct val="100000"/>
              </a:lnSpc>
              <a:spcBef>
                <a:spcPts val="1200"/>
              </a:spcBef>
              <a:spcAft>
                <a:spcPts val="0"/>
              </a:spcAft>
              <a:buNone/>
              <a:defRPr sz="1400"/>
            </a:lvl6pPr>
            <a:lvl7pPr lvl="6" marR="45720" rtl="0" algn="ctr">
              <a:lnSpc>
                <a:spcPct val="100000"/>
              </a:lnSpc>
              <a:spcBef>
                <a:spcPts val="1200"/>
              </a:spcBef>
              <a:spcAft>
                <a:spcPts val="0"/>
              </a:spcAft>
              <a:buNone/>
              <a:defRPr sz="1400"/>
            </a:lvl7pPr>
            <a:lvl8pPr lvl="7" marR="45720" rtl="0" algn="ctr">
              <a:lnSpc>
                <a:spcPct val="100000"/>
              </a:lnSpc>
              <a:spcBef>
                <a:spcPts val="1200"/>
              </a:spcBef>
              <a:spcAft>
                <a:spcPts val="0"/>
              </a:spcAft>
              <a:buNone/>
              <a:defRPr sz="1400"/>
            </a:lvl8pPr>
            <a:lvl9pPr lvl="8" marR="45720" rtl="0" algn="ctr">
              <a:lnSpc>
                <a:spcPct val="100000"/>
              </a:lnSpc>
              <a:spcBef>
                <a:spcPts val="1200"/>
              </a:spcBef>
              <a:spcAft>
                <a:spcPts val="1200"/>
              </a:spcAft>
              <a:buNone/>
              <a:defRPr sz="1400"/>
            </a:lvl9pPr>
          </a:lstStyle>
          <a:p/>
        </p:txBody>
      </p:sp>
      <p:sp>
        <p:nvSpPr>
          <p:cNvPr id="168" name="Google Shape;168;p14"/>
          <p:cNvSpPr txBox="1"/>
          <p:nvPr>
            <p:ph idx="5" type="subTitle"/>
          </p:nvPr>
        </p:nvSpPr>
        <p:spPr>
          <a:xfrm>
            <a:off x="720400" y="3061450"/>
            <a:ext cx="3314100" cy="5232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169" name="Google Shape;169;p14"/>
          <p:cNvSpPr txBox="1"/>
          <p:nvPr>
            <p:ph idx="6" type="subTitle"/>
          </p:nvPr>
        </p:nvSpPr>
        <p:spPr>
          <a:xfrm>
            <a:off x="5096830" y="3061422"/>
            <a:ext cx="3314100" cy="5232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170" name="Google Shape;170;p14"/>
          <p:cNvSpPr txBox="1"/>
          <p:nvPr>
            <p:ph idx="7" type="subTitle"/>
          </p:nvPr>
        </p:nvSpPr>
        <p:spPr>
          <a:xfrm>
            <a:off x="720450" y="3480450"/>
            <a:ext cx="3314100" cy="710400"/>
          </a:xfrm>
          <a:prstGeom prst="rect">
            <a:avLst/>
          </a:prstGeom>
        </p:spPr>
        <p:txBody>
          <a:bodyPr anchorCtr="0" anchor="t" bIns="91425" lIns="91425" spcFirstLastPara="1" rIns="91425" wrap="square" tIns="91425">
            <a:normAutofit/>
          </a:bodyPr>
          <a:lstStyle>
            <a:lvl1pPr lvl="0" marR="45720" rtl="0" algn="ctr">
              <a:lnSpc>
                <a:spcPct val="100000"/>
              </a:lnSpc>
              <a:spcBef>
                <a:spcPts val="0"/>
              </a:spcBef>
              <a:spcAft>
                <a:spcPts val="0"/>
              </a:spcAft>
              <a:buNone/>
              <a:defRPr sz="1400"/>
            </a:lvl1pPr>
            <a:lvl2pPr lvl="1" marR="45720" rtl="0" algn="ctr">
              <a:lnSpc>
                <a:spcPct val="100000"/>
              </a:lnSpc>
              <a:spcBef>
                <a:spcPts val="1200"/>
              </a:spcBef>
              <a:spcAft>
                <a:spcPts val="0"/>
              </a:spcAft>
              <a:buNone/>
              <a:defRPr sz="1400"/>
            </a:lvl2pPr>
            <a:lvl3pPr lvl="2" marR="45720" rtl="0" algn="ctr">
              <a:lnSpc>
                <a:spcPct val="100000"/>
              </a:lnSpc>
              <a:spcBef>
                <a:spcPts val="1200"/>
              </a:spcBef>
              <a:spcAft>
                <a:spcPts val="0"/>
              </a:spcAft>
              <a:buNone/>
              <a:defRPr sz="1400"/>
            </a:lvl3pPr>
            <a:lvl4pPr lvl="3" marR="45720" rtl="0" algn="ctr">
              <a:lnSpc>
                <a:spcPct val="100000"/>
              </a:lnSpc>
              <a:spcBef>
                <a:spcPts val="1200"/>
              </a:spcBef>
              <a:spcAft>
                <a:spcPts val="0"/>
              </a:spcAft>
              <a:buNone/>
              <a:defRPr sz="1400"/>
            </a:lvl4pPr>
            <a:lvl5pPr lvl="4" marR="45720" rtl="0" algn="ctr">
              <a:lnSpc>
                <a:spcPct val="100000"/>
              </a:lnSpc>
              <a:spcBef>
                <a:spcPts val="1200"/>
              </a:spcBef>
              <a:spcAft>
                <a:spcPts val="0"/>
              </a:spcAft>
              <a:buNone/>
              <a:defRPr sz="1400"/>
            </a:lvl5pPr>
            <a:lvl6pPr lvl="5" marR="45720" rtl="0" algn="ctr">
              <a:lnSpc>
                <a:spcPct val="100000"/>
              </a:lnSpc>
              <a:spcBef>
                <a:spcPts val="1200"/>
              </a:spcBef>
              <a:spcAft>
                <a:spcPts val="0"/>
              </a:spcAft>
              <a:buNone/>
              <a:defRPr sz="1400"/>
            </a:lvl6pPr>
            <a:lvl7pPr lvl="6" marR="45720" rtl="0" algn="ctr">
              <a:lnSpc>
                <a:spcPct val="100000"/>
              </a:lnSpc>
              <a:spcBef>
                <a:spcPts val="1200"/>
              </a:spcBef>
              <a:spcAft>
                <a:spcPts val="0"/>
              </a:spcAft>
              <a:buNone/>
              <a:defRPr sz="1400"/>
            </a:lvl7pPr>
            <a:lvl8pPr lvl="7" marR="45720" rtl="0" algn="ctr">
              <a:lnSpc>
                <a:spcPct val="100000"/>
              </a:lnSpc>
              <a:spcBef>
                <a:spcPts val="1200"/>
              </a:spcBef>
              <a:spcAft>
                <a:spcPts val="0"/>
              </a:spcAft>
              <a:buNone/>
              <a:defRPr sz="1400"/>
            </a:lvl8pPr>
            <a:lvl9pPr lvl="8" marR="45720" rtl="0" algn="ctr">
              <a:lnSpc>
                <a:spcPct val="100000"/>
              </a:lnSpc>
              <a:spcBef>
                <a:spcPts val="1200"/>
              </a:spcBef>
              <a:spcAft>
                <a:spcPts val="1200"/>
              </a:spcAft>
              <a:buNone/>
              <a:defRPr sz="1400"/>
            </a:lvl9pPr>
          </a:lstStyle>
          <a:p/>
        </p:txBody>
      </p:sp>
      <p:sp>
        <p:nvSpPr>
          <p:cNvPr id="171" name="Google Shape;171;p14"/>
          <p:cNvSpPr txBox="1"/>
          <p:nvPr>
            <p:ph idx="8" type="subTitle"/>
          </p:nvPr>
        </p:nvSpPr>
        <p:spPr>
          <a:xfrm>
            <a:off x="5096803" y="3480450"/>
            <a:ext cx="3314100" cy="710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lvl1pPr>
            <a:lvl2pPr lvl="1" rtl="0" algn="ctr">
              <a:lnSpc>
                <a:spcPct val="100000"/>
              </a:lnSpc>
              <a:spcBef>
                <a:spcPts val="1200"/>
              </a:spcBef>
              <a:spcAft>
                <a:spcPts val="0"/>
              </a:spcAft>
              <a:buNone/>
              <a:defRPr sz="1400"/>
            </a:lvl2pPr>
            <a:lvl3pPr lvl="2" rtl="0" algn="ctr">
              <a:lnSpc>
                <a:spcPct val="100000"/>
              </a:lnSpc>
              <a:spcBef>
                <a:spcPts val="1200"/>
              </a:spcBef>
              <a:spcAft>
                <a:spcPts val="0"/>
              </a:spcAft>
              <a:buNone/>
              <a:defRPr sz="1400"/>
            </a:lvl3pPr>
            <a:lvl4pPr lvl="3" rtl="0" algn="ctr">
              <a:lnSpc>
                <a:spcPct val="100000"/>
              </a:lnSpc>
              <a:spcBef>
                <a:spcPts val="1200"/>
              </a:spcBef>
              <a:spcAft>
                <a:spcPts val="0"/>
              </a:spcAft>
              <a:buNone/>
              <a:defRPr sz="1400"/>
            </a:lvl4pPr>
            <a:lvl5pPr lvl="4" rtl="0" algn="ctr">
              <a:lnSpc>
                <a:spcPct val="100000"/>
              </a:lnSpc>
              <a:spcBef>
                <a:spcPts val="1200"/>
              </a:spcBef>
              <a:spcAft>
                <a:spcPts val="0"/>
              </a:spcAft>
              <a:buNone/>
              <a:defRPr sz="1400"/>
            </a:lvl5pPr>
            <a:lvl6pPr lvl="5" rtl="0" algn="ctr">
              <a:lnSpc>
                <a:spcPct val="100000"/>
              </a:lnSpc>
              <a:spcBef>
                <a:spcPts val="1200"/>
              </a:spcBef>
              <a:spcAft>
                <a:spcPts val="0"/>
              </a:spcAft>
              <a:buNone/>
              <a:defRPr sz="1400"/>
            </a:lvl6pPr>
            <a:lvl7pPr lvl="6" rtl="0" algn="ctr">
              <a:lnSpc>
                <a:spcPct val="100000"/>
              </a:lnSpc>
              <a:spcBef>
                <a:spcPts val="1200"/>
              </a:spcBef>
              <a:spcAft>
                <a:spcPts val="0"/>
              </a:spcAft>
              <a:buNone/>
              <a:defRPr sz="1400"/>
            </a:lvl7pPr>
            <a:lvl8pPr lvl="7" rtl="0" algn="ctr">
              <a:lnSpc>
                <a:spcPct val="100000"/>
              </a:lnSpc>
              <a:spcBef>
                <a:spcPts val="1200"/>
              </a:spcBef>
              <a:spcAft>
                <a:spcPts val="0"/>
              </a:spcAft>
              <a:buNone/>
              <a:defRPr sz="1400"/>
            </a:lvl8pPr>
            <a:lvl9pPr lvl="8" rtl="0" algn="ctr">
              <a:lnSpc>
                <a:spcPct val="100000"/>
              </a:lnSpc>
              <a:spcBef>
                <a:spcPts val="1200"/>
              </a:spcBef>
              <a:spcAft>
                <a:spcPts val="1200"/>
              </a:spcAft>
              <a:buNone/>
              <a:defRPr sz="1400"/>
            </a:lvl9pPr>
          </a:lstStyle>
          <a:p/>
        </p:txBody>
      </p:sp>
      <p:sp>
        <p:nvSpPr>
          <p:cNvPr id="172" name="Google Shape;172;p14"/>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bg>
      <p:bgPr>
        <a:solidFill>
          <a:schemeClr val="dk1"/>
        </a:solidFill>
      </p:bgPr>
    </p:bg>
    <p:spTree>
      <p:nvGrpSpPr>
        <p:cNvPr id="173" name="Shape 173"/>
        <p:cNvGrpSpPr/>
        <p:nvPr/>
      </p:nvGrpSpPr>
      <p:grpSpPr>
        <a:xfrm>
          <a:off x="0" y="0"/>
          <a:ext cx="0" cy="0"/>
          <a:chOff x="0" y="0"/>
          <a:chExt cx="0" cy="0"/>
        </a:xfrm>
      </p:grpSpPr>
      <p:grpSp>
        <p:nvGrpSpPr>
          <p:cNvPr id="174" name="Google Shape;174;p15"/>
          <p:cNvGrpSpPr/>
          <p:nvPr/>
        </p:nvGrpSpPr>
        <p:grpSpPr>
          <a:xfrm flipH="1" rot="5400000">
            <a:off x="399788" y="-63280"/>
            <a:ext cx="1073094" cy="1346011"/>
            <a:chOff x="7876138" y="3519332"/>
            <a:chExt cx="1073094" cy="1346011"/>
          </a:xfrm>
        </p:grpSpPr>
        <p:sp>
          <p:nvSpPr>
            <p:cNvPr id="175" name="Google Shape;175;p15"/>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5"/>
          <p:cNvGrpSpPr/>
          <p:nvPr/>
        </p:nvGrpSpPr>
        <p:grpSpPr>
          <a:xfrm flipH="1" rot="-5400000">
            <a:off x="7620813" y="3854445"/>
            <a:ext cx="1073094" cy="1346011"/>
            <a:chOff x="7876138" y="3519332"/>
            <a:chExt cx="1073094" cy="1346011"/>
          </a:xfrm>
        </p:grpSpPr>
        <p:sp>
          <p:nvSpPr>
            <p:cNvPr id="196" name="Google Shape;196;p15"/>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5"/>
          <p:cNvGrpSpPr/>
          <p:nvPr/>
        </p:nvGrpSpPr>
        <p:grpSpPr>
          <a:xfrm>
            <a:off x="0" y="-10650"/>
            <a:ext cx="9143949" cy="5158468"/>
            <a:chOff x="0" y="-10650"/>
            <a:chExt cx="9143949" cy="5158468"/>
          </a:xfrm>
        </p:grpSpPr>
        <p:grpSp>
          <p:nvGrpSpPr>
            <p:cNvPr id="217" name="Google Shape;217;p15"/>
            <p:cNvGrpSpPr/>
            <p:nvPr/>
          </p:nvGrpSpPr>
          <p:grpSpPr>
            <a:xfrm>
              <a:off x="0" y="-10650"/>
              <a:ext cx="9143949" cy="5158468"/>
              <a:chOff x="267864" y="140547"/>
              <a:chExt cx="8608500" cy="4856400"/>
            </a:xfrm>
          </p:grpSpPr>
          <p:sp>
            <p:nvSpPr>
              <p:cNvPr id="218" name="Google Shape;218;p1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5"/>
            <p:cNvGrpSpPr/>
            <p:nvPr/>
          </p:nvGrpSpPr>
          <p:grpSpPr>
            <a:xfrm rot="10800000">
              <a:off x="0" y="-10650"/>
              <a:ext cx="9143949" cy="5158468"/>
              <a:chOff x="267864" y="140547"/>
              <a:chExt cx="8608500" cy="4856400"/>
            </a:xfrm>
          </p:grpSpPr>
          <p:sp>
            <p:nvSpPr>
              <p:cNvPr id="221" name="Google Shape;221;p1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3" name="Google Shape;223;p15"/>
          <p:cNvGrpSpPr/>
          <p:nvPr/>
        </p:nvGrpSpPr>
        <p:grpSpPr>
          <a:xfrm rot="10800000">
            <a:off x="0" y="-10650"/>
            <a:ext cx="9143949" cy="5158468"/>
            <a:chOff x="267864" y="140547"/>
            <a:chExt cx="8608500" cy="4856400"/>
          </a:xfrm>
        </p:grpSpPr>
        <p:sp>
          <p:nvSpPr>
            <p:cNvPr id="224" name="Google Shape;224;p1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15"/>
          <p:cNvSpPr txBox="1"/>
          <p:nvPr>
            <p:ph idx="1" type="subTitle"/>
          </p:nvPr>
        </p:nvSpPr>
        <p:spPr>
          <a:xfrm>
            <a:off x="720200" y="3536228"/>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227" name="Google Shape;227;p15"/>
          <p:cNvSpPr txBox="1"/>
          <p:nvPr>
            <p:ph idx="2" type="subTitle"/>
          </p:nvPr>
        </p:nvSpPr>
        <p:spPr>
          <a:xfrm>
            <a:off x="3491522" y="3536218"/>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228" name="Google Shape;228;p15"/>
          <p:cNvSpPr txBox="1"/>
          <p:nvPr>
            <p:ph idx="3" type="subTitle"/>
          </p:nvPr>
        </p:nvSpPr>
        <p:spPr>
          <a:xfrm>
            <a:off x="6272507" y="3536228"/>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229" name="Google Shape;229;p15"/>
          <p:cNvSpPr txBox="1"/>
          <p:nvPr>
            <p:ph idx="4" type="subTitle"/>
          </p:nvPr>
        </p:nvSpPr>
        <p:spPr>
          <a:xfrm>
            <a:off x="720200" y="1903685"/>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230" name="Google Shape;230;p15"/>
          <p:cNvSpPr txBox="1"/>
          <p:nvPr>
            <p:ph idx="5" type="subTitle"/>
          </p:nvPr>
        </p:nvSpPr>
        <p:spPr>
          <a:xfrm>
            <a:off x="3491522" y="1903674"/>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231" name="Google Shape;231;p15"/>
          <p:cNvSpPr txBox="1"/>
          <p:nvPr>
            <p:ph idx="6" type="subTitle"/>
          </p:nvPr>
        </p:nvSpPr>
        <p:spPr>
          <a:xfrm>
            <a:off x="6272507" y="1903685"/>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232" name="Google Shape;232;p15"/>
          <p:cNvSpPr txBox="1"/>
          <p:nvPr>
            <p:ph idx="7" type="subTitle"/>
          </p:nvPr>
        </p:nvSpPr>
        <p:spPr>
          <a:xfrm>
            <a:off x="860417" y="3238469"/>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233" name="Google Shape;233;p15"/>
          <p:cNvSpPr txBox="1"/>
          <p:nvPr>
            <p:ph idx="8" type="subTitle"/>
          </p:nvPr>
        </p:nvSpPr>
        <p:spPr>
          <a:xfrm>
            <a:off x="3631714" y="3238469"/>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234" name="Google Shape;234;p15"/>
          <p:cNvSpPr txBox="1"/>
          <p:nvPr>
            <p:ph idx="9" type="subTitle"/>
          </p:nvPr>
        </p:nvSpPr>
        <p:spPr>
          <a:xfrm>
            <a:off x="6412723" y="3238469"/>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235" name="Google Shape;235;p15"/>
          <p:cNvSpPr txBox="1"/>
          <p:nvPr>
            <p:ph idx="13" type="subTitle"/>
          </p:nvPr>
        </p:nvSpPr>
        <p:spPr>
          <a:xfrm>
            <a:off x="860417" y="1605925"/>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236" name="Google Shape;236;p15"/>
          <p:cNvSpPr txBox="1"/>
          <p:nvPr>
            <p:ph idx="14" type="subTitle"/>
          </p:nvPr>
        </p:nvSpPr>
        <p:spPr>
          <a:xfrm>
            <a:off x="3631738" y="1605925"/>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237" name="Google Shape;237;p15"/>
          <p:cNvSpPr txBox="1"/>
          <p:nvPr>
            <p:ph idx="15" type="subTitle"/>
          </p:nvPr>
        </p:nvSpPr>
        <p:spPr>
          <a:xfrm>
            <a:off x="6412723" y="1605925"/>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238" name="Google Shape;238;p15"/>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dk1"/>
        </a:solidFill>
      </p:bgPr>
    </p:bg>
    <p:spTree>
      <p:nvGrpSpPr>
        <p:cNvPr id="239" name="Shape 239"/>
        <p:cNvGrpSpPr/>
        <p:nvPr/>
      </p:nvGrpSpPr>
      <p:grpSpPr>
        <a:xfrm>
          <a:off x="0" y="0"/>
          <a:ext cx="0" cy="0"/>
          <a:chOff x="0" y="0"/>
          <a:chExt cx="0" cy="0"/>
        </a:xfrm>
      </p:grpSpPr>
      <p:grpSp>
        <p:nvGrpSpPr>
          <p:cNvPr id="240" name="Google Shape;240;p16"/>
          <p:cNvGrpSpPr/>
          <p:nvPr/>
        </p:nvGrpSpPr>
        <p:grpSpPr>
          <a:xfrm rot="-6463658">
            <a:off x="7279922" y="68537"/>
            <a:ext cx="1595959" cy="1592536"/>
            <a:chOff x="-156655" y="-225704"/>
            <a:chExt cx="2831920" cy="2825845"/>
          </a:xfrm>
        </p:grpSpPr>
        <p:sp>
          <p:nvSpPr>
            <p:cNvPr id="241" name="Google Shape;241;p16"/>
            <p:cNvSpPr/>
            <p:nvPr/>
          </p:nvSpPr>
          <p:spPr>
            <a:xfrm rot="-9843034">
              <a:off x="164550" y="37507"/>
              <a:ext cx="2237860" cy="2299423"/>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rot="333063">
              <a:off x="-45146" y="-72548"/>
              <a:ext cx="2342902" cy="2419104"/>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6"/>
          <p:cNvGrpSpPr/>
          <p:nvPr/>
        </p:nvGrpSpPr>
        <p:grpSpPr>
          <a:xfrm>
            <a:off x="0" y="-10650"/>
            <a:ext cx="9143949" cy="5158468"/>
            <a:chOff x="0" y="-10650"/>
            <a:chExt cx="9143949" cy="5158468"/>
          </a:xfrm>
        </p:grpSpPr>
        <p:grpSp>
          <p:nvGrpSpPr>
            <p:cNvPr id="244" name="Google Shape;244;p16"/>
            <p:cNvGrpSpPr/>
            <p:nvPr/>
          </p:nvGrpSpPr>
          <p:grpSpPr>
            <a:xfrm>
              <a:off x="0" y="-10650"/>
              <a:ext cx="9143949" cy="5158468"/>
              <a:chOff x="267864" y="140547"/>
              <a:chExt cx="8608500" cy="4856400"/>
            </a:xfrm>
          </p:grpSpPr>
          <p:sp>
            <p:nvSpPr>
              <p:cNvPr id="245" name="Google Shape;245;p1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6"/>
            <p:cNvGrpSpPr/>
            <p:nvPr/>
          </p:nvGrpSpPr>
          <p:grpSpPr>
            <a:xfrm rot="10800000">
              <a:off x="0" y="-10650"/>
              <a:ext cx="9143949" cy="5158468"/>
              <a:chOff x="267864" y="140547"/>
              <a:chExt cx="8608500" cy="4856400"/>
            </a:xfrm>
          </p:grpSpPr>
          <p:sp>
            <p:nvSpPr>
              <p:cNvPr id="248" name="Google Shape;248;p1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0" name="Google Shape;250;p16"/>
          <p:cNvGrpSpPr/>
          <p:nvPr/>
        </p:nvGrpSpPr>
        <p:grpSpPr>
          <a:xfrm rot="10800000">
            <a:off x="0" y="-10650"/>
            <a:ext cx="9143949" cy="5158468"/>
            <a:chOff x="267864" y="140547"/>
            <a:chExt cx="8608500" cy="4856400"/>
          </a:xfrm>
        </p:grpSpPr>
        <p:sp>
          <p:nvSpPr>
            <p:cNvPr id="251" name="Google Shape;251;p1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16"/>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57" name="Shape 257"/>
        <p:cNvGrpSpPr/>
        <p:nvPr/>
      </p:nvGrpSpPr>
      <p:grpSpPr>
        <a:xfrm>
          <a:off x="0" y="0"/>
          <a:ext cx="0" cy="0"/>
          <a:chOff x="0" y="0"/>
          <a:chExt cx="0" cy="0"/>
        </a:xfrm>
      </p:grpSpPr>
      <p:grpSp>
        <p:nvGrpSpPr>
          <p:cNvPr id="258" name="Google Shape;258;p18"/>
          <p:cNvGrpSpPr/>
          <p:nvPr/>
        </p:nvGrpSpPr>
        <p:grpSpPr>
          <a:xfrm>
            <a:off x="210186" y="-167823"/>
            <a:ext cx="8584855" cy="4986565"/>
            <a:chOff x="210186" y="-167823"/>
            <a:chExt cx="8584855" cy="4986565"/>
          </a:xfrm>
        </p:grpSpPr>
        <p:sp>
          <p:nvSpPr>
            <p:cNvPr id="259" name="Google Shape;259;p18"/>
            <p:cNvSpPr/>
            <p:nvPr/>
          </p:nvSpPr>
          <p:spPr>
            <a:xfrm>
              <a:off x="6591321" y="2717039"/>
              <a:ext cx="1979076" cy="1808664"/>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6875414" y="3337982"/>
              <a:ext cx="65436" cy="42227"/>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6749485" y="3488625"/>
              <a:ext cx="95736" cy="26862"/>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6886589" y="3521826"/>
              <a:ext cx="71775" cy="31912"/>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7022511" y="3437909"/>
              <a:ext cx="78652" cy="42227"/>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6997153" y="3325841"/>
              <a:ext cx="65113" cy="23638"/>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8308989" y="3898110"/>
              <a:ext cx="93587" cy="37177"/>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8100969" y="3810218"/>
              <a:ext cx="95306" cy="27292"/>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8206269" y="3570286"/>
              <a:ext cx="81338" cy="38574"/>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8376789" y="3717490"/>
              <a:ext cx="65543" cy="41152"/>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8108061" y="4060465"/>
              <a:ext cx="95413" cy="27292"/>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7950971" y="3694603"/>
              <a:ext cx="95091" cy="2976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8058420" y="3578559"/>
              <a:ext cx="94339" cy="32986"/>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7908529" y="3995566"/>
              <a:ext cx="72527" cy="2825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7937433" y="3803448"/>
              <a:ext cx="78974" cy="40830"/>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flipH="1" rot="-6424425">
              <a:off x="7011858" y="520449"/>
              <a:ext cx="1571302" cy="1604437"/>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flipH="1" rot="-6424425">
              <a:off x="7476781" y="726211"/>
              <a:ext cx="761410" cy="814809"/>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flipH="1" rot="-6424425">
              <a:off x="7308233" y="1596307"/>
              <a:ext cx="34693" cy="16707"/>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flipH="1" rot="-6424425">
              <a:off x="7191205" y="1474929"/>
              <a:ext cx="37171" cy="13709"/>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flipH="1" rot="-6424425">
              <a:off x="7278829" y="1523519"/>
              <a:ext cx="36811" cy="15148"/>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flipH="1" rot="-6424425">
              <a:off x="7651789" y="680410"/>
              <a:ext cx="36692" cy="25180"/>
            </a:xfrm>
            <a:custGeom>
              <a:rect b="b" l="l" r="r" t="t"/>
              <a:pathLst>
                <a:path extrusionOk="0" h="630" w="918">
                  <a:moveTo>
                    <a:pt x="564" y="0"/>
                  </a:moveTo>
                  <a:cubicBezTo>
                    <a:pt x="432" y="0"/>
                    <a:pt x="304" y="64"/>
                    <a:pt x="210" y="158"/>
                  </a:cubicBezTo>
                  <a:lnTo>
                    <a:pt x="120" y="248"/>
                  </a:lnTo>
                  <a:cubicBezTo>
                    <a:pt x="1" y="367"/>
                    <a:pt x="74" y="550"/>
                    <a:pt x="214" y="603"/>
                  </a:cubicBezTo>
                  <a:cubicBezTo>
                    <a:pt x="260" y="621"/>
                    <a:pt x="307" y="630"/>
                    <a:pt x="353" y="630"/>
                  </a:cubicBezTo>
                  <a:cubicBezTo>
                    <a:pt x="486" y="630"/>
                    <a:pt x="615" y="564"/>
                    <a:pt x="709" y="470"/>
                  </a:cubicBezTo>
                  <a:lnTo>
                    <a:pt x="798" y="381"/>
                  </a:lnTo>
                  <a:cubicBezTo>
                    <a:pt x="918" y="261"/>
                    <a:pt x="845" y="82"/>
                    <a:pt x="702" y="25"/>
                  </a:cubicBezTo>
                  <a:cubicBezTo>
                    <a:pt x="656" y="8"/>
                    <a:pt x="610" y="0"/>
                    <a:pt x="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flipH="1" rot="-6424425">
              <a:off x="7751819" y="694914"/>
              <a:ext cx="28338" cy="24981"/>
            </a:xfrm>
            <a:custGeom>
              <a:rect b="b" l="l" r="r" t="t"/>
              <a:pathLst>
                <a:path extrusionOk="0" h="625" w="709">
                  <a:moveTo>
                    <a:pt x="421" y="1"/>
                  </a:moveTo>
                  <a:cubicBezTo>
                    <a:pt x="408" y="1"/>
                    <a:pt x="395" y="1"/>
                    <a:pt x="383" y="3"/>
                  </a:cubicBezTo>
                  <a:cubicBezTo>
                    <a:pt x="240" y="15"/>
                    <a:pt x="1" y="112"/>
                    <a:pt x="1" y="291"/>
                  </a:cubicBezTo>
                  <a:lnTo>
                    <a:pt x="1" y="381"/>
                  </a:lnTo>
                  <a:cubicBezTo>
                    <a:pt x="1" y="542"/>
                    <a:pt x="145" y="625"/>
                    <a:pt x="294" y="625"/>
                  </a:cubicBezTo>
                  <a:cubicBezTo>
                    <a:pt x="305" y="625"/>
                    <a:pt x="315" y="625"/>
                    <a:pt x="326" y="624"/>
                  </a:cubicBezTo>
                  <a:cubicBezTo>
                    <a:pt x="466" y="607"/>
                    <a:pt x="709" y="510"/>
                    <a:pt x="709" y="334"/>
                  </a:cubicBezTo>
                  <a:lnTo>
                    <a:pt x="709" y="242"/>
                  </a:lnTo>
                  <a:cubicBezTo>
                    <a:pt x="709" y="86"/>
                    <a:pt x="566" y="1"/>
                    <a:pt x="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flipH="1" rot="-6424425">
              <a:off x="7682302" y="770505"/>
              <a:ext cx="40649" cy="19265"/>
            </a:xfrm>
            <a:custGeom>
              <a:rect b="b" l="l" r="r" t="t"/>
              <a:pathLst>
                <a:path extrusionOk="0" h="482" w="1017">
                  <a:moveTo>
                    <a:pt x="542" y="0"/>
                  </a:moveTo>
                  <a:cubicBezTo>
                    <a:pt x="156" y="0"/>
                    <a:pt x="0" y="482"/>
                    <a:pt x="472" y="482"/>
                  </a:cubicBezTo>
                  <a:cubicBezTo>
                    <a:pt x="860" y="482"/>
                    <a:pt x="1017"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flipH="1" rot="-6424425">
              <a:off x="7758358" y="780552"/>
              <a:ext cx="40009" cy="21144"/>
            </a:xfrm>
            <a:custGeom>
              <a:rect b="b" l="l" r="r" t="t"/>
              <a:pathLst>
                <a:path extrusionOk="0" h="529" w="1001">
                  <a:moveTo>
                    <a:pt x="529" y="1"/>
                  </a:moveTo>
                  <a:cubicBezTo>
                    <a:pt x="124" y="1"/>
                    <a:pt x="1" y="529"/>
                    <a:pt x="472" y="529"/>
                  </a:cubicBezTo>
                  <a:cubicBezTo>
                    <a:pt x="878" y="529"/>
                    <a:pt x="1001" y="1"/>
                    <a:pt x="5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flipH="1" rot="-6424425">
              <a:off x="7944948" y="1617447"/>
              <a:ext cx="48802" cy="12390"/>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flipH="1" rot="-6424425">
              <a:off x="8003150" y="1626669"/>
              <a:ext cx="39889" cy="21943"/>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flipH="1" rot="-6424425">
              <a:off x="7954628" y="1694865"/>
              <a:ext cx="33494" cy="20104"/>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flipH="1" rot="-6424425">
              <a:off x="7250293" y="613776"/>
              <a:ext cx="136015" cy="139852"/>
            </a:xfrm>
            <a:custGeom>
              <a:rect b="b" l="l" r="r" t="t"/>
              <a:pathLst>
                <a:path extrusionOk="0" h="3499" w="3403">
                  <a:moveTo>
                    <a:pt x="1703" y="101"/>
                  </a:moveTo>
                  <a:cubicBezTo>
                    <a:pt x="1723" y="101"/>
                    <a:pt x="1756" y="105"/>
                    <a:pt x="1812" y="115"/>
                  </a:cubicBezTo>
                  <a:lnTo>
                    <a:pt x="1812" y="115"/>
                  </a:lnTo>
                  <a:cubicBezTo>
                    <a:pt x="1786" y="120"/>
                    <a:pt x="1761" y="124"/>
                    <a:pt x="1736" y="124"/>
                  </a:cubicBezTo>
                  <a:cubicBezTo>
                    <a:pt x="1714" y="124"/>
                    <a:pt x="1692" y="121"/>
                    <a:pt x="1671" y="115"/>
                  </a:cubicBezTo>
                  <a:cubicBezTo>
                    <a:pt x="1674" y="107"/>
                    <a:pt x="1677" y="101"/>
                    <a:pt x="1703" y="101"/>
                  </a:cubicBezTo>
                  <a:close/>
                  <a:moveTo>
                    <a:pt x="1665" y="0"/>
                  </a:moveTo>
                  <a:cubicBezTo>
                    <a:pt x="1598" y="0"/>
                    <a:pt x="1528" y="13"/>
                    <a:pt x="1455" y="35"/>
                  </a:cubicBezTo>
                  <a:cubicBezTo>
                    <a:pt x="1222" y="101"/>
                    <a:pt x="1100" y="317"/>
                    <a:pt x="943" y="493"/>
                  </a:cubicBezTo>
                  <a:cubicBezTo>
                    <a:pt x="721" y="739"/>
                    <a:pt x="462" y="952"/>
                    <a:pt x="342" y="1271"/>
                  </a:cubicBezTo>
                  <a:cubicBezTo>
                    <a:pt x="160" y="1746"/>
                    <a:pt x="0" y="2370"/>
                    <a:pt x="342" y="2812"/>
                  </a:cubicBezTo>
                  <a:cubicBezTo>
                    <a:pt x="660" y="3221"/>
                    <a:pt x="1249" y="3499"/>
                    <a:pt x="1782" y="3499"/>
                  </a:cubicBezTo>
                  <a:cubicBezTo>
                    <a:pt x="1869" y="3499"/>
                    <a:pt x="1954" y="3491"/>
                    <a:pt x="2037" y="3476"/>
                  </a:cubicBezTo>
                  <a:cubicBezTo>
                    <a:pt x="2518" y="3387"/>
                    <a:pt x="2944" y="2825"/>
                    <a:pt x="3160" y="2424"/>
                  </a:cubicBezTo>
                  <a:cubicBezTo>
                    <a:pt x="3402" y="1965"/>
                    <a:pt x="3249" y="1460"/>
                    <a:pt x="3126" y="992"/>
                  </a:cubicBezTo>
                  <a:cubicBezTo>
                    <a:pt x="3027" y="613"/>
                    <a:pt x="2851" y="463"/>
                    <a:pt x="2575" y="217"/>
                  </a:cubicBezTo>
                  <a:cubicBezTo>
                    <a:pt x="2449" y="104"/>
                    <a:pt x="2349" y="35"/>
                    <a:pt x="2170" y="24"/>
                  </a:cubicBezTo>
                  <a:cubicBezTo>
                    <a:pt x="2166" y="24"/>
                    <a:pt x="2163" y="24"/>
                    <a:pt x="2159" y="24"/>
                  </a:cubicBezTo>
                  <a:cubicBezTo>
                    <a:pt x="2082" y="24"/>
                    <a:pt x="2000" y="56"/>
                    <a:pt x="1919" y="83"/>
                  </a:cubicBezTo>
                  <a:lnTo>
                    <a:pt x="1919" y="83"/>
                  </a:lnTo>
                  <a:cubicBezTo>
                    <a:pt x="1842" y="24"/>
                    <a:pt x="1757" y="0"/>
                    <a:pt x="16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rot="-10147612">
              <a:off x="1819248" y="180121"/>
              <a:ext cx="1718616" cy="1765895"/>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rot="-10147612">
              <a:off x="1416649" y="15706"/>
              <a:ext cx="2157915" cy="2228100"/>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flipH="1" rot="353954">
              <a:off x="336837" y="160081"/>
              <a:ext cx="1679594" cy="2551073"/>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flipH="1" rot="353954">
              <a:off x="896829" y="367641"/>
              <a:ext cx="1038597" cy="608035"/>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flipH="1" rot="353954">
              <a:off x="808540" y="598391"/>
              <a:ext cx="975438" cy="693718"/>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flipH="1" rot="353954">
              <a:off x="732664" y="795982"/>
              <a:ext cx="836455" cy="827132"/>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flipH="1" rot="353954">
              <a:off x="608615" y="1003698"/>
              <a:ext cx="616657" cy="974283"/>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flipH="1" rot="353954">
              <a:off x="349666" y="1186543"/>
              <a:ext cx="616657" cy="974366"/>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1467990" y="4115899"/>
              <a:ext cx="169999" cy="702844"/>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771350" y="412549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1081579" y="3311751"/>
              <a:ext cx="781409" cy="292633"/>
            </a:xfrm>
            <a:custGeom>
              <a:rect b="b" l="l" r="r" t="t"/>
              <a:pathLst>
                <a:path extrusionOk="0" h="6481" w="17306">
                  <a:moveTo>
                    <a:pt x="17306" y="0"/>
                  </a:moveTo>
                  <a:lnTo>
                    <a:pt x="17306" y="0"/>
                  </a:lnTo>
                  <a:cubicBezTo>
                    <a:pt x="14223" y="1127"/>
                    <a:pt x="11140" y="2250"/>
                    <a:pt x="8057" y="3376"/>
                  </a:cubicBezTo>
                  <a:cubicBezTo>
                    <a:pt x="6526" y="3934"/>
                    <a:pt x="4994" y="4496"/>
                    <a:pt x="3443" y="4997"/>
                  </a:cubicBezTo>
                  <a:cubicBezTo>
                    <a:pt x="2373" y="5346"/>
                    <a:pt x="1104" y="5685"/>
                    <a:pt x="1" y="5911"/>
                  </a:cubicBezTo>
                  <a:lnTo>
                    <a:pt x="1" y="5911"/>
                  </a:lnTo>
                  <a:cubicBezTo>
                    <a:pt x="16" y="5911"/>
                    <a:pt x="31" y="5910"/>
                    <a:pt x="47" y="5910"/>
                  </a:cubicBezTo>
                  <a:cubicBezTo>
                    <a:pt x="547" y="5910"/>
                    <a:pt x="1049" y="6070"/>
                    <a:pt x="1546" y="6156"/>
                  </a:cubicBezTo>
                  <a:cubicBezTo>
                    <a:pt x="2133" y="6263"/>
                    <a:pt x="2728" y="6343"/>
                    <a:pt x="3323" y="6396"/>
                  </a:cubicBezTo>
                  <a:cubicBezTo>
                    <a:pt x="3922" y="6451"/>
                    <a:pt x="4524" y="6480"/>
                    <a:pt x="5126" y="6480"/>
                  </a:cubicBezTo>
                  <a:cubicBezTo>
                    <a:pt x="5720" y="6480"/>
                    <a:pt x="6314" y="6452"/>
                    <a:pt x="6905" y="6392"/>
                  </a:cubicBezTo>
                  <a:cubicBezTo>
                    <a:pt x="8927" y="6193"/>
                    <a:pt x="10894" y="5635"/>
                    <a:pt x="12851" y="5080"/>
                  </a:cubicBezTo>
                  <a:cubicBezTo>
                    <a:pt x="13466" y="4908"/>
                    <a:pt x="14084" y="4728"/>
                    <a:pt x="14639" y="4409"/>
                  </a:cubicBezTo>
                  <a:cubicBezTo>
                    <a:pt x="15240" y="4063"/>
                    <a:pt x="15738" y="3556"/>
                    <a:pt x="16140" y="2990"/>
                  </a:cubicBezTo>
                  <a:cubicBezTo>
                    <a:pt x="16767" y="2110"/>
                    <a:pt x="17173" y="1073"/>
                    <a:pt x="173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1618663" y="3529110"/>
              <a:ext cx="524401" cy="466064"/>
            </a:xfrm>
            <a:custGeom>
              <a:rect b="b" l="l" r="r" t="t"/>
              <a:pathLst>
                <a:path extrusionOk="0" h="10322" w="11614">
                  <a:moveTo>
                    <a:pt x="11321" y="1"/>
                  </a:moveTo>
                  <a:cubicBezTo>
                    <a:pt x="9331" y="1894"/>
                    <a:pt x="7341" y="3788"/>
                    <a:pt x="5351" y="5678"/>
                  </a:cubicBezTo>
                  <a:cubicBezTo>
                    <a:pt x="4361" y="6618"/>
                    <a:pt x="3371" y="7558"/>
                    <a:pt x="2351" y="8466"/>
                  </a:cubicBezTo>
                  <a:cubicBezTo>
                    <a:pt x="1643" y="9087"/>
                    <a:pt x="783" y="9771"/>
                    <a:pt x="13" y="10312"/>
                  </a:cubicBezTo>
                  <a:cubicBezTo>
                    <a:pt x="3" y="10319"/>
                    <a:pt x="0" y="10321"/>
                    <a:pt x="0" y="10321"/>
                  </a:cubicBezTo>
                  <a:cubicBezTo>
                    <a:pt x="1" y="10321"/>
                    <a:pt x="10" y="10315"/>
                    <a:pt x="17" y="10310"/>
                  </a:cubicBezTo>
                  <a:lnTo>
                    <a:pt x="17" y="10310"/>
                  </a:lnTo>
                  <a:cubicBezTo>
                    <a:pt x="411" y="10133"/>
                    <a:pt x="861" y="10090"/>
                    <a:pt x="1281" y="9987"/>
                  </a:cubicBezTo>
                  <a:cubicBezTo>
                    <a:pt x="1767" y="9871"/>
                    <a:pt x="2252" y="9734"/>
                    <a:pt x="2727" y="9578"/>
                  </a:cubicBezTo>
                  <a:cubicBezTo>
                    <a:pt x="3676" y="9263"/>
                    <a:pt x="4601" y="8868"/>
                    <a:pt x="5474" y="8379"/>
                  </a:cubicBezTo>
                  <a:cubicBezTo>
                    <a:pt x="6956" y="7549"/>
                    <a:pt x="8281" y="6465"/>
                    <a:pt x="9597" y="5386"/>
                  </a:cubicBezTo>
                  <a:cubicBezTo>
                    <a:pt x="10009" y="5050"/>
                    <a:pt x="10427" y="4705"/>
                    <a:pt x="10743" y="4276"/>
                  </a:cubicBezTo>
                  <a:cubicBezTo>
                    <a:pt x="11092" y="3808"/>
                    <a:pt x="11304" y="3253"/>
                    <a:pt x="11424" y="2685"/>
                  </a:cubicBezTo>
                  <a:cubicBezTo>
                    <a:pt x="11614" y="1801"/>
                    <a:pt x="11577" y="867"/>
                    <a:pt x="1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1287111"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1476388"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1290994"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998003"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1357007"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1355200"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1536982"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1728246"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1749874"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1750777"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1801935"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1859684"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rot="-3860142">
              <a:off x="5996920" y="804420"/>
              <a:ext cx="498099" cy="787053"/>
            </a:xfrm>
            <a:custGeom>
              <a:rect b="b" l="l" r="r" t="t"/>
              <a:pathLst>
                <a:path extrusionOk="0" h="17567" w="11117">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8"/>
          <p:cNvGrpSpPr/>
          <p:nvPr/>
        </p:nvGrpSpPr>
        <p:grpSpPr>
          <a:xfrm>
            <a:off x="0" y="-10650"/>
            <a:ext cx="9143949" cy="5158468"/>
            <a:chOff x="267864" y="140547"/>
            <a:chExt cx="8608500" cy="4856400"/>
          </a:xfrm>
        </p:grpSpPr>
        <p:sp>
          <p:nvSpPr>
            <p:cNvPr id="313" name="Google Shape;313;p1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8"/>
          <p:cNvGrpSpPr/>
          <p:nvPr/>
        </p:nvGrpSpPr>
        <p:grpSpPr>
          <a:xfrm rot="10800000">
            <a:off x="0" y="-10650"/>
            <a:ext cx="9143949" cy="5158468"/>
            <a:chOff x="267864" y="140547"/>
            <a:chExt cx="8608500" cy="4856400"/>
          </a:xfrm>
        </p:grpSpPr>
        <p:sp>
          <p:nvSpPr>
            <p:cNvPr id="316" name="Google Shape;316;p1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8"/>
          <p:cNvSpPr txBox="1"/>
          <p:nvPr>
            <p:ph type="ctrTitle"/>
          </p:nvPr>
        </p:nvSpPr>
        <p:spPr>
          <a:xfrm flipH="1">
            <a:off x="2667975" y="1480800"/>
            <a:ext cx="3807900" cy="2181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sp>
        <p:nvSpPr>
          <p:cNvPr id="319" name="Google Shape;319;p18"/>
          <p:cNvSpPr txBox="1"/>
          <p:nvPr>
            <p:ph idx="1" type="subTitle"/>
          </p:nvPr>
        </p:nvSpPr>
        <p:spPr>
          <a:xfrm flipH="1">
            <a:off x="2091138" y="3510763"/>
            <a:ext cx="4961700" cy="41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latin typeface="Didact Gothic"/>
                <a:ea typeface="Didact Gothic"/>
                <a:cs typeface="Didact Gothic"/>
                <a:sym typeface="Didact Gothic"/>
              </a:defRPr>
            </a:lvl1pPr>
            <a:lvl2pPr lvl="1" rtl="0" algn="ctr">
              <a:lnSpc>
                <a:spcPct val="100000"/>
              </a:lnSpc>
              <a:spcBef>
                <a:spcPts val="1600"/>
              </a:spcBef>
              <a:spcAft>
                <a:spcPts val="0"/>
              </a:spcAft>
              <a:buNone/>
              <a:defRPr sz="1800"/>
            </a:lvl2pPr>
            <a:lvl3pPr lvl="2" rtl="0" algn="ctr">
              <a:lnSpc>
                <a:spcPct val="100000"/>
              </a:lnSpc>
              <a:spcBef>
                <a:spcPts val="1600"/>
              </a:spcBef>
              <a:spcAft>
                <a:spcPts val="0"/>
              </a:spcAft>
              <a:buNone/>
              <a:defRPr sz="1800"/>
            </a:lvl3pPr>
            <a:lvl4pPr lvl="3" rtl="0" algn="ctr">
              <a:lnSpc>
                <a:spcPct val="100000"/>
              </a:lnSpc>
              <a:spcBef>
                <a:spcPts val="1600"/>
              </a:spcBef>
              <a:spcAft>
                <a:spcPts val="0"/>
              </a:spcAft>
              <a:buNone/>
              <a:defRPr sz="1800"/>
            </a:lvl4pPr>
            <a:lvl5pPr lvl="4" rtl="0" algn="ctr">
              <a:lnSpc>
                <a:spcPct val="100000"/>
              </a:lnSpc>
              <a:spcBef>
                <a:spcPts val="1600"/>
              </a:spcBef>
              <a:spcAft>
                <a:spcPts val="0"/>
              </a:spcAft>
              <a:buNone/>
              <a:defRPr sz="1800"/>
            </a:lvl5pPr>
            <a:lvl6pPr lvl="5" rtl="0" algn="ctr">
              <a:lnSpc>
                <a:spcPct val="100000"/>
              </a:lnSpc>
              <a:spcBef>
                <a:spcPts val="1600"/>
              </a:spcBef>
              <a:spcAft>
                <a:spcPts val="0"/>
              </a:spcAft>
              <a:buNone/>
              <a:defRPr sz="1800"/>
            </a:lvl6pPr>
            <a:lvl7pPr lvl="6" rtl="0" algn="ctr">
              <a:lnSpc>
                <a:spcPct val="100000"/>
              </a:lnSpc>
              <a:spcBef>
                <a:spcPts val="1600"/>
              </a:spcBef>
              <a:spcAft>
                <a:spcPts val="0"/>
              </a:spcAft>
              <a:buNone/>
              <a:defRPr sz="1800"/>
            </a:lvl7pPr>
            <a:lvl8pPr lvl="7" rtl="0" algn="ctr">
              <a:lnSpc>
                <a:spcPct val="100000"/>
              </a:lnSpc>
              <a:spcBef>
                <a:spcPts val="1600"/>
              </a:spcBef>
              <a:spcAft>
                <a:spcPts val="0"/>
              </a:spcAft>
              <a:buNone/>
              <a:defRPr sz="1800"/>
            </a:lvl8pPr>
            <a:lvl9pPr lvl="8" rtl="0" algn="ctr">
              <a:lnSpc>
                <a:spcPct val="100000"/>
              </a:lnSpc>
              <a:spcBef>
                <a:spcPts val="1600"/>
              </a:spcBef>
              <a:spcAft>
                <a:spcPts val="1600"/>
              </a:spcAft>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20" name="Shape 320"/>
        <p:cNvGrpSpPr/>
        <p:nvPr/>
      </p:nvGrpSpPr>
      <p:grpSpPr>
        <a:xfrm>
          <a:off x="0" y="0"/>
          <a:ext cx="0" cy="0"/>
          <a:chOff x="0" y="0"/>
          <a:chExt cx="0" cy="0"/>
        </a:xfrm>
      </p:grpSpPr>
      <p:grpSp>
        <p:nvGrpSpPr>
          <p:cNvPr id="321" name="Google Shape;321;p19"/>
          <p:cNvGrpSpPr/>
          <p:nvPr/>
        </p:nvGrpSpPr>
        <p:grpSpPr>
          <a:xfrm>
            <a:off x="547969" y="108630"/>
            <a:ext cx="8473968" cy="4683296"/>
            <a:chOff x="547969" y="108630"/>
            <a:chExt cx="8473968" cy="4683296"/>
          </a:xfrm>
        </p:grpSpPr>
        <p:grpSp>
          <p:nvGrpSpPr>
            <p:cNvPr id="322" name="Google Shape;322;p19"/>
            <p:cNvGrpSpPr/>
            <p:nvPr/>
          </p:nvGrpSpPr>
          <p:grpSpPr>
            <a:xfrm>
              <a:off x="3827643" y="108630"/>
              <a:ext cx="2107903" cy="2129856"/>
              <a:chOff x="3284842" y="173313"/>
              <a:chExt cx="1814343" cy="1833238"/>
            </a:xfrm>
          </p:grpSpPr>
          <p:sp>
            <p:nvSpPr>
              <p:cNvPr id="323" name="Google Shape;323;p19"/>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19"/>
            <p:cNvSpPr/>
            <p:nvPr/>
          </p:nvSpPr>
          <p:spPr>
            <a:xfrm flipH="1">
              <a:off x="3400876" y="1064355"/>
              <a:ext cx="970221" cy="88667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flipH="1">
              <a:off x="3483149" y="164336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flipH="1">
              <a:off x="3584286" y="16002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flipH="1">
              <a:off x="3539512" y="1482650"/>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flipH="1">
              <a:off x="3463659" y="1554815"/>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flipH="1">
              <a:off x="3580757" y="172295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flipH="1">
              <a:off x="3657926" y="1543596"/>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flipH="1">
              <a:off x="3605619" y="1486706"/>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flipH="1">
              <a:off x="3689794" y="169113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flipH="1">
              <a:off x="3672464" y="1596956"/>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rot="10800000">
              <a:off x="547969" y="3927605"/>
              <a:ext cx="2256906" cy="864320"/>
            </a:xfrm>
            <a:custGeom>
              <a:rect b="b" l="l" r="r" t="t"/>
              <a:pathLst>
                <a:path extrusionOk="0" h="12582" w="32854">
                  <a:moveTo>
                    <a:pt x="31967" y="1"/>
                  </a:moveTo>
                  <a:cubicBezTo>
                    <a:pt x="31662" y="1"/>
                    <a:pt x="31334" y="46"/>
                    <a:pt x="31056" y="48"/>
                  </a:cubicBezTo>
                  <a:cubicBezTo>
                    <a:pt x="27365" y="98"/>
                    <a:pt x="23670" y="145"/>
                    <a:pt x="19980" y="194"/>
                  </a:cubicBezTo>
                  <a:cubicBezTo>
                    <a:pt x="15502" y="254"/>
                    <a:pt x="11020" y="311"/>
                    <a:pt x="6541" y="370"/>
                  </a:cubicBezTo>
                  <a:cubicBezTo>
                    <a:pt x="4362" y="401"/>
                    <a:pt x="2179" y="427"/>
                    <a:pt x="0" y="456"/>
                  </a:cubicBezTo>
                  <a:cubicBezTo>
                    <a:pt x="877" y="1151"/>
                    <a:pt x="871" y="2872"/>
                    <a:pt x="1146" y="3872"/>
                  </a:cubicBezTo>
                  <a:cubicBezTo>
                    <a:pt x="1465" y="5035"/>
                    <a:pt x="2103" y="5942"/>
                    <a:pt x="3193" y="6460"/>
                  </a:cubicBezTo>
                  <a:cubicBezTo>
                    <a:pt x="4810" y="7231"/>
                    <a:pt x="6644" y="7373"/>
                    <a:pt x="8362" y="7816"/>
                  </a:cubicBezTo>
                  <a:cubicBezTo>
                    <a:pt x="9432" y="8088"/>
                    <a:pt x="10525" y="8264"/>
                    <a:pt x="11581" y="8589"/>
                  </a:cubicBezTo>
                  <a:cubicBezTo>
                    <a:pt x="12631" y="8908"/>
                    <a:pt x="13461" y="9453"/>
                    <a:pt x="14398" y="10008"/>
                  </a:cubicBezTo>
                  <a:cubicBezTo>
                    <a:pt x="16495" y="11257"/>
                    <a:pt x="18834" y="12011"/>
                    <a:pt x="21246" y="12337"/>
                  </a:cubicBezTo>
                  <a:cubicBezTo>
                    <a:pt x="22134" y="12457"/>
                    <a:pt x="23082" y="12582"/>
                    <a:pt x="24019" y="12582"/>
                  </a:cubicBezTo>
                  <a:cubicBezTo>
                    <a:pt x="24923" y="12582"/>
                    <a:pt x="25818" y="12465"/>
                    <a:pt x="26640" y="12114"/>
                  </a:cubicBezTo>
                  <a:cubicBezTo>
                    <a:pt x="27458" y="11766"/>
                    <a:pt x="28120" y="11171"/>
                    <a:pt x="28558" y="10397"/>
                  </a:cubicBezTo>
                  <a:cubicBezTo>
                    <a:pt x="29159" y="9334"/>
                    <a:pt x="29016" y="8327"/>
                    <a:pt x="29169" y="7168"/>
                  </a:cubicBezTo>
                  <a:cubicBezTo>
                    <a:pt x="29518" y="4556"/>
                    <a:pt x="32853" y="3430"/>
                    <a:pt x="32740" y="510"/>
                  </a:cubicBezTo>
                  <a:cubicBezTo>
                    <a:pt x="32730" y="261"/>
                    <a:pt x="32727" y="157"/>
                    <a:pt x="32687" y="108"/>
                  </a:cubicBezTo>
                  <a:cubicBezTo>
                    <a:pt x="32644" y="51"/>
                    <a:pt x="32548" y="75"/>
                    <a:pt x="32335" y="31"/>
                  </a:cubicBezTo>
                  <a:cubicBezTo>
                    <a:pt x="32220" y="9"/>
                    <a:pt x="32095" y="1"/>
                    <a:pt x="3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19"/>
            <p:cNvGrpSpPr/>
            <p:nvPr/>
          </p:nvGrpSpPr>
          <p:grpSpPr>
            <a:xfrm rot="-5400000">
              <a:off x="7695871" y="2795199"/>
              <a:ext cx="1528871" cy="1123261"/>
              <a:chOff x="1383046" y="3439748"/>
              <a:chExt cx="2493673" cy="1832101"/>
            </a:xfrm>
          </p:grpSpPr>
          <p:sp>
            <p:nvSpPr>
              <p:cNvPr id="345" name="Google Shape;345;p19"/>
              <p:cNvSpPr/>
              <p:nvPr/>
            </p:nvSpPr>
            <p:spPr>
              <a:xfrm>
                <a:off x="2072123" y="4186829"/>
                <a:ext cx="1106083" cy="614535"/>
              </a:xfrm>
              <a:custGeom>
                <a:rect b="b" l="l" r="r" t="t"/>
                <a:pathLst>
                  <a:path extrusionOk="0" h="12257" w="22061">
                    <a:moveTo>
                      <a:pt x="12930" y="0"/>
                    </a:moveTo>
                    <a:cubicBezTo>
                      <a:pt x="11608" y="0"/>
                      <a:pt x="10279" y="177"/>
                      <a:pt x="9093" y="395"/>
                    </a:cubicBezTo>
                    <a:cubicBezTo>
                      <a:pt x="8223" y="559"/>
                      <a:pt x="7359" y="781"/>
                      <a:pt x="6558" y="1160"/>
                    </a:cubicBezTo>
                    <a:cubicBezTo>
                      <a:pt x="4053" y="2349"/>
                      <a:pt x="2030" y="5020"/>
                      <a:pt x="838" y="7465"/>
                    </a:cubicBezTo>
                    <a:cubicBezTo>
                      <a:pt x="425" y="8306"/>
                      <a:pt x="240" y="9093"/>
                      <a:pt x="200" y="10017"/>
                    </a:cubicBezTo>
                    <a:cubicBezTo>
                      <a:pt x="50" y="10349"/>
                      <a:pt x="27" y="10349"/>
                      <a:pt x="0" y="10349"/>
                    </a:cubicBezTo>
                    <a:cubicBezTo>
                      <a:pt x="439" y="10369"/>
                      <a:pt x="824" y="10475"/>
                      <a:pt x="1253" y="10611"/>
                    </a:cubicBezTo>
                    <a:cubicBezTo>
                      <a:pt x="1927" y="10830"/>
                      <a:pt x="2736" y="11162"/>
                      <a:pt x="3479" y="11162"/>
                    </a:cubicBezTo>
                    <a:cubicBezTo>
                      <a:pt x="3571" y="11162"/>
                      <a:pt x="3662" y="11157"/>
                      <a:pt x="3751" y="11146"/>
                    </a:cubicBezTo>
                    <a:cubicBezTo>
                      <a:pt x="3924" y="10701"/>
                      <a:pt x="3934" y="10116"/>
                      <a:pt x="4021" y="9648"/>
                    </a:cubicBezTo>
                    <a:cubicBezTo>
                      <a:pt x="4133" y="9034"/>
                      <a:pt x="4229" y="8396"/>
                      <a:pt x="4312" y="7778"/>
                    </a:cubicBezTo>
                    <a:cubicBezTo>
                      <a:pt x="4392" y="7203"/>
                      <a:pt x="4455" y="6764"/>
                      <a:pt x="4814" y="6276"/>
                    </a:cubicBezTo>
                    <a:cubicBezTo>
                      <a:pt x="5087" y="5907"/>
                      <a:pt x="5336" y="5502"/>
                      <a:pt x="5625" y="5143"/>
                    </a:cubicBezTo>
                    <a:cubicBezTo>
                      <a:pt x="6229" y="4386"/>
                      <a:pt x="6844" y="3638"/>
                      <a:pt x="7738" y="3196"/>
                    </a:cubicBezTo>
                    <a:cubicBezTo>
                      <a:pt x="8496" y="2820"/>
                      <a:pt x="9305" y="2465"/>
                      <a:pt x="10161" y="2465"/>
                    </a:cubicBezTo>
                    <a:cubicBezTo>
                      <a:pt x="10206" y="2465"/>
                      <a:pt x="10251" y="2466"/>
                      <a:pt x="10296" y="2468"/>
                    </a:cubicBezTo>
                    <a:cubicBezTo>
                      <a:pt x="11346" y="2515"/>
                      <a:pt x="12356" y="2638"/>
                      <a:pt x="13305" y="3137"/>
                    </a:cubicBezTo>
                    <a:cubicBezTo>
                      <a:pt x="14190" y="3601"/>
                      <a:pt x="14977" y="4289"/>
                      <a:pt x="15751" y="4914"/>
                    </a:cubicBezTo>
                    <a:cubicBezTo>
                      <a:pt x="16213" y="5286"/>
                      <a:pt x="16531" y="5737"/>
                      <a:pt x="16910" y="6189"/>
                    </a:cubicBezTo>
                    <a:cubicBezTo>
                      <a:pt x="17296" y="6645"/>
                      <a:pt x="17668" y="7240"/>
                      <a:pt x="17870" y="7804"/>
                    </a:cubicBezTo>
                    <a:cubicBezTo>
                      <a:pt x="18043" y="8279"/>
                      <a:pt x="18319" y="8687"/>
                      <a:pt x="18512" y="9153"/>
                    </a:cubicBezTo>
                    <a:cubicBezTo>
                      <a:pt x="18715" y="9651"/>
                      <a:pt x="18864" y="10253"/>
                      <a:pt x="18983" y="10777"/>
                    </a:cubicBezTo>
                    <a:cubicBezTo>
                      <a:pt x="19060" y="11103"/>
                      <a:pt x="19123" y="11442"/>
                      <a:pt x="19179" y="11771"/>
                    </a:cubicBezTo>
                    <a:cubicBezTo>
                      <a:pt x="19190" y="11837"/>
                      <a:pt x="19173" y="11987"/>
                      <a:pt x="19210" y="12040"/>
                    </a:cubicBezTo>
                    <a:cubicBezTo>
                      <a:pt x="19281" y="12146"/>
                      <a:pt x="19398" y="12163"/>
                      <a:pt x="19517" y="12163"/>
                    </a:cubicBezTo>
                    <a:cubicBezTo>
                      <a:pt x="19573" y="12163"/>
                      <a:pt x="19629" y="12160"/>
                      <a:pt x="19681" y="12160"/>
                    </a:cubicBezTo>
                    <a:cubicBezTo>
                      <a:pt x="19689" y="12160"/>
                      <a:pt x="19697" y="12160"/>
                      <a:pt x="19704" y="12160"/>
                    </a:cubicBezTo>
                    <a:cubicBezTo>
                      <a:pt x="20236" y="12169"/>
                      <a:pt x="20768" y="12196"/>
                      <a:pt x="21299" y="12216"/>
                    </a:cubicBezTo>
                    <a:cubicBezTo>
                      <a:pt x="21357" y="12216"/>
                      <a:pt x="21624" y="12257"/>
                      <a:pt x="21788" y="12257"/>
                    </a:cubicBezTo>
                    <a:cubicBezTo>
                      <a:pt x="21838" y="12257"/>
                      <a:pt x="21879" y="12253"/>
                      <a:pt x="21901" y="12243"/>
                    </a:cubicBezTo>
                    <a:cubicBezTo>
                      <a:pt x="22060" y="12166"/>
                      <a:pt x="21990" y="12169"/>
                      <a:pt x="21993" y="12010"/>
                    </a:cubicBezTo>
                    <a:cubicBezTo>
                      <a:pt x="21993" y="11744"/>
                      <a:pt x="21901" y="11445"/>
                      <a:pt x="21870" y="11176"/>
                    </a:cubicBezTo>
                    <a:cubicBezTo>
                      <a:pt x="21797" y="10472"/>
                      <a:pt x="21751" y="9768"/>
                      <a:pt x="21691" y="9063"/>
                    </a:cubicBezTo>
                    <a:cubicBezTo>
                      <a:pt x="21594" y="7937"/>
                      <a:pt x="21512" y="6774"/>
                      <a:pt x="21309" y="5665"/>
                    </a:cubicBezTo>
                    <a:cubicBezTo>
                      <a:pt x="21216" y="5147"/>
                      <a:pt x="20947" y="4541"/>
                      <a:pt x="20717" y="4070"/>
                    </a:cubicBezTo>
                    <a:cubicBezTo>
                      <a:pt x="20525" y="3675"/>
                      <a:pt x="20159" y="3123"/>
                      <a:pt x="19860" y="2801"/>
                    </a:cubicBezTo>
                    <a:cubicBezTo>
                      <a:pt x="19163" y="2047"/>
                      <a:pt x="18293" y="1499"/>
                      <a:pt x="17405" y="997"/>
                    </a:cubicBezTo>
                    <a:cubicBezTo>
                      <a:pt x="16098" y="255"/>
                      <a:pt x="14519" y="0"/>
                      <a:pt x="129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rot="344085">
                <a:off x="1443703" y="3551176"/>
                <a:ext cx="2296842" cy="1329120"/>
              </a:xfrm>
              <a:custGeom>
                <a:rect b="b" l="l" r="r" t="t"/>
                <a:pathLst>
                  <a:path extrusionOk="0" h="26509" w="45810">
                    <a:moveTo>
                      <a:pt x="27073" y="1"/>
                    </a:moveTo>
                    <a:cubicBezTo>
                      <a:pt x="23033" y="1"/>
                      <a:pt x="18795" y="1193"/>
                      <a:pt x="15252" y="2474"/>
                    </a:cubicBezTo>
                    <a:cubicBezTo>
                      <a:pt x="13525" y="3098"/>
                      <a:pt x="11830" y="3846"/>
                      <a:pt x="10322" y="4896"/>
                    </a:cubicBezTo>
                    <a:cubicBezTo>
                      <a:pt x="5588" y="8181"/>
                      <a:pt x="2352" y="14338"/>
                      <a:pt x="735" y="19750"/>
                    </a:cubicBezTo>
                    <a:cubicBezTo>
                      <a:pt x="176" y="21613"/>
                      <a:pt x="63" y="23288"/>
                      <a:pt x="296" y="25195"/>
                    </a:cubicBezTo>
                    <a:cubicBezTo>
                      <a:pt x="103" y="25926"/>
                      <a:pt x="54" y="25932"/>
                      <a:pt x="0" y="25939"/>
                    </a:cubicBezTo>
                    <a:cubicBezTo>
                      <a:pt x="279" y="25906"/>
                      <a:pt x="549" y="25892"/>
                      <a:pt x="817" y="25892"/>
                    </a:cubicBezTo>
                    <a:cubicBezTo>
                      <a:pt x="1421" y="25892"/>
                      <a:pt x="2012" y="25964"/>
                      <a:pt x="2651" y="26058"/>
                    </a:cubicBezTo>
                    <a:cubicBezTo>
                      <a:pt x="3779" y="26225"/>
                      <a:pt x="5098" y="26508"/>
                      <a:pt x="6342" y="26508"/>
                    </a:cubicBezTo>
                    <a:cubicBezTo>
                      <a:pt x="6901" y="26508"/>
                      <a:pt x="7445" y="26451"/>
                      <a:pt x="7950" y="26301"/>
                    </a:cubicBezTo>
                    <a:cubicBezTo>
                      <a:pt x="8156" y="25337"/>
                      <a:pt x="7977" y="24135"/>
                      <a:pt x="7997" y="23142"/>
                    </a:cubicBezTo>
                    <a:cubicBezTo>
                      <a:pt x="8020" y="21846"/>
                      <a:pt x="8003" y="20510"/>
                      <a:pt x="7963" y="19208"/>
                    </a:cubicBezTo>
                    <a:cubicBezTo>
                      <a:pt x="7927" y="18005"/>
                      <a:pt x="7914" y="17088"/>
                      <a:pt x="8481" y="15969"/>
                    </a:cubicBezTo>
                    <a:cubicBezTo>
                      <a:pt x="8914" y="15115"/>
                      <a:pt x="9289" y="14201"/>
                      <a:pt x="9754" y="13371"/>
                    </a:cubicBezTo>
                    <a:cubicBezTo>
                      <a:pt x="10741" y="11614"/>
                      <a:pt x="11741" y="9873"/>
                      <a:pt x="13425" y="8664"/>
                    </a:cubicBezTo>
                    <a:cubicBezTo>
                      <a:pt x="14924" y="7587"/>
                      <a:pt x="16551" y="6531"/>
                      <a:pt x="18422" y="6312"/>
                    </a:cubicBezTo>
                    <a:cubicBezTo>
                      <a:pt x="19354" y="6200"/>
                      <a:pt x="20275" y="6119"/>
                      <a:pt x="21191" y="6119"/>
                    </a:cubicBezTo>
                    <a:cubicBezTo>
                      <a:pt x="22403" y="6119"/>
                      <a:pt x="23606" y="6261"/>
                      <a:pt x="24814" y="6660"/>
                    </a:cubicBezTo>
                    <a:cubicBezTo>
                      <a:pt x="26780" y="7308"/>
                      <a:pt x="28627" y="8454"/>
                      <a:pt x="30421" y="9471"/>
                    </a:cubicBezTo>
                    <a:cubicBezTo>
                      <a:pt x="31498" y="10079"/>
                      <a:pt x="32298" y="10896"/>
                      <a:pt x="33232" y="11690"/>
                    </a:cubicBezTo>
                    <a:cubicBezTo>
                      <a:pt x="34172" y="12494"/>
                      <a:pt x="35142" y="13583"/>
                      <a:pt x="35747" y="14670"/>
                    </a:cubicBezTo>
                    <a:cubicBezTo>
                      <a:pt x="36262" y="15590"/>
                      <a:pt x="36966" y="16334"/>
                      <a:pt x="37514" y="17225"/>
                    </a:cubicBezTo>
                    <a:cubicBezTo>
                      <a:pt x="38102" y="18175"/>
                      <a:pt x="38608" y="19351"/>
                      <a:pt x="39036" y="20388"/>
                    </a:cubicBezTo>
                    <a:cubicBezTo>
                      <a:pt x="39298" y="21029"/>
                      <a:pt x="39544" y="21706"/>
                      <a:pt x="39770" y="22358"/>
                    </a:cubicBezTo>
                    <a:cubicBezTo>
                      <a:pt x="39816" y="22490"/>
                      <a:pt x="39833" y="22800"/>
                      <a:pt x="39926" y="22899"/>
                    </a:cubicBezTo>
                    <a:cubicBezTo>
                      <a:pt x="40049" y="23028"/>
                      <a:pt x="40201" y="23068"/>
                      <a:pt x="40361" y="23068"/>
                    </a:cubicBezTo>
                    <a:cubicBezTo>
                      <a:pt x="40565" y="23068"/>
                      <a:pt x="40783" y="23003"/>
                      <a:pt x="40976" y="22976"/>
                    </a:cubicBezTo>
                    <a:cubicBezTo>
                      <a:pt x="42069" y="22816"/>
                      <a:pt x="43169" y="22690"/>
                      <a:pt x="44265" y="22547"/>
                    </a:cubicBezTo>
                    <a:cubicBezTo>
                      <a:pt x="44425" y="22527"/>
                      <a:pt x="45331" y="22521"/>
                      <a:pt x="45501" y="22404"/>
                    </a:cubicBezTo>
                    <a:cubicBezTo>
                      <a:pt x="45810" y="22191"/>
                      <a:pt x="45664" y="22218"/>
                      <a:pt x="45614" y="21895"/>
                    </a:cubicBezTo>
                    <a:cubicBezTo>
                      <a:pt x="45531" y="21351"/>
                      <a:pt x="45235" y="20766"/>
                      <a:pt x="45086" y="20225"/>
                    </a:cubicBezTo>
                    <a:cubicBezTo>
                      <a:pt x="44690" y="18810"/>
                      <a:pt x="44361" y="17378"/>
                      <a:pt x="43999" y="15955"/>
                    </a:cubicBezTo>
                    <a:cubicBezTo>
                      <a:pt x="43421" y="13683"/>
                      <a:pt x="42857" y="11335"/>
                      <a:pt x="42069" y="9125"/>
                    </a:cubicBezTo>
                    <a:cubicBezTo>
                      <a:pt x="41700" y="8098"/>
                      <a:pt x="40940" y="6953"/>
                      <a:pt x="40315" y="6062"/>
                    </a:cubicBezTo>
                    <a:cubicBezTo>
                      <a:pt x="39787" y="5315"/>
                      <a:pt x="38850" y="4308"/>
                      <a:pt x="38129" y="3750"/>
                    </a:cubicBezTo>
                    <a:cubicBezTo>
                      <a:pt x="36441" y="2441"/>
                      <a:pt x="34478" y="1611"/>
                      <a:pt x="32488" y="883"/>
                    </a:cubicBezTo>
                    <a:cubicBezTo>
                      <a:pt x="30785" y="258"/>
                      <a:pt x="28950" y="1"/>
                      <a:pt x="270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rot="344085">
                <a:off x="1491131" y="3608145"/>
                <a:ext cx="2313839" cy="1551985"/>
              </a:xfrm>
              <a:custGeom>
                <a:rect b="b" l="l" r="r" t="t"/>
                <a:pathLst>
                  <a:path extrusionOk="0" h="30954" w="46149">
                    <a:moveTo>
                      <a:pt x="24199" y="174"/>
                    </a:moveTo>
                    <a:cubicBezTo>
                      <a:pt x="24328" y="174"/>
                      <a:pt x="24481" y="227"/>
                      <a:pt x="24611" y="270"/>
                    </a:cubicBezTo>
                    <a:cubicBezTo>
                      <a:pt x="24660" y="284"/>
                      <a:pt x="24707" y="300"/>
                      <a:pt x="24747" y="313"/>
                    </a:cubicBezTo>
                    <a:cubicBezTo>
                      <a:pt x="25022" y="390"/>
                      <a:pt x="25079" y="406"/>
                      <a:pt x="25136" y="759"/>
                    </a:cubicBezTo>
                    <a:cubicBezTo>
                      <a:pt x="25302" y="1765"/>
                      <a:pt x="24843" y="2656"/>
                      <a:pt x="23913" y="3141"/>
                    </a:cubicBezTo>
                    <a:cubicBezTo>
                      <a:pt x="23893" y="3154"/>
                      <a:pt x="23870" y="3164"/>
                      <a:pt x="23850" y="3174"/>
                    </a:cubicBezTo>
                    <a:cubicBezTo>
                      <a:pt x="23774" y="3027"/>
                      <a:pt x="23717" y="2878"/>
                      <a:pt x="23677" y="2739"/>
                    </a:cubicBezTo>
                    <a:cubicBezTo>
                      <a:pt x="23604" y="2463"/>
                      <a:pt x="23607" y="2190"/>
                      <a:pt x="23614" y="1898"/>
                    </a:cubicBezTo>
                    <a:cubicBezTo>
                      <a:pt x="23618" y="1819"/>
                      <a:pt x="23618" y="1736"/>
                      <a:pt x="23618" y="1656"/>
                    </a:cubicBezTo>
                    <a:cubicBezTo>
                      <a:pt x="23618" y="592"/>
                      <a:pt x="23866" y="273"/>
                      <a:pt x="24076" y="194"/>
                    </a:cubicBezTo>
                    <a:cubicBezTo>
                      <a:pt x="24113" y="181"/>
                      <a:pt x="24156" y="174"/>
                      <a:pt x="24199" y="174"/>
                    </a:cubicBezTo>
                    <a:close/>
                    <a:moveTo>
                      <a:pt x="7270" y="7853"/>
                    </a:moveTo>
                    <a:cubicBezTo>
                      <a:pt x="7369" y="7853"/>
                      <a:pt x="7457" y="7865"/>
                      <a:pt x="7535" y="7888"/>
                    </a:cubicBezTo>
                    <a:cubicBezTo>
                      <a:pt x="8063" y="8047"/>
                      <a:pt x="8130" y="8941"/>
                      <a:pt x="8153" y="9234"/>
                    </a:cubicBezTo>
                    <a:lnTo>
                      <a:pt x="8156" y="9306"/>
                    </a:lnTo>
                    <a:cubicBezTo>
                      <a:pt x="8196" y="9815"/>
                      <a:pt x="8196" y="10044"/>
                      <a:pt x="7757" y="10151"/>
                    </a:cubicBezTo>
                    <a:cubicBezTo>
                      <a:pt x="7641" y="10179"/>
                      <a:pt x="7530" y="10193"/>
                      <a:pt x="7426" y="10193"/>
                    </a:cubicBezTo>
                    <a:cubicBezTo>
                      <a:pt x="7225" y="10193"/>
                      <a:pt x="7050" y="10141"/>
                      <a:pt x="6917" y="10041"/>
                    </a:cubicBezTo>
                    <a:cubicBezTo>
                      <a:pt x="6731" y="9901"/>
                      <a:pt x="6624" y="9665"/>
                      <a:pt x="6611" y="9360"/>
                    </a:cubicBezTo>
                    <a:lnTo>
                      <a:pt x="6601" y="9183"/>
                    </a:lnTo>
                    <a:cubicBezTo>
                      <a:pt x="6584" y="8845"/>
                      <a:pt x="6564" y="8466"/>
                      <a:pt x="6635" y="8157"/>
                    </a:cubicBezTo>
                    <a:cubicBezTo>
                      <a:pt x="6651" y="8081"/>
                      <a:pt x="6681" y="8011"/>
                      <a:pt x="6717" y="7941"/>
                    </a:cubicBezTo>
                    <a:cubicBezTo>
                      <a:pt x="6929" y="7882"/>
                      <a:pt x="7113" y="7853"/>
                      <a:pt x="7270" y="7853"/>
                    </a:cubicBezTo>
                    <a:close/>
                    <a:moveTo>
                      <a:pt x="36145" y="8932"/>
                    </a:moveTo>
                    <a:cubicBezTo>
                      <a:pt x="36637" y="8932"/>
                      <a:pt x="37122" y="9094"/>
                      <a:pt x="37458" y="9530"/>
                    </a:cubicBezTo>
                    <a:cubicBezTo>
                      <a:pt x="37727" y="9875"/>
                      <a:pt x="37946" y="10356"/>
                      <a:pt x="38102" y="10841"/>
                    </a:cubicBezTo>
                    <a:cubicBezTo>
                      <a:pt x="37564" y="11205"/>
                      <a:pt x="36867" y="11504"/>
                      <a:pt x="36187" y="11504"/>
                    </a:cubicBezTo>
                    <a:cubicBezTo>
                      <a:pt x="35743" y="11504"/>
                      <a:pt x="35306" y="11376"/>
                      <a:pt x="34926" y="11054"/>
                    </a:cubicBezTo>
                    <a:cubicBezTo>
                      <a:pt x="34624" y="10798"/>
                      <a:pt x="34451" y="10356"/>
                      <a:pt x="34454" y="9844"/>
                    </a:cubicBezTo>
                    <a:cubicBezTo>
                      <a:pt x="34458" y="9433"/>
                      <a:pt x="34737" y="9293"/>
                      <a:pt x="35159" y="9127"/>
                    </a:cubicBezTo>
                    <a:cubicBezTo>
                      <a:pt x="35461" y="9007"/>
                      <a:pt x="35806" y="8932"/>
                      <a:pt x="36145" y="8932"/>
                    </a:cubicBezTo>
                    <a:close/>
                    <a:moveTo>
                      <a:pt x="787" y="20808"/>
                    </a:moveTo>
                    <a:cubicBezTo>
                      <a:pt x="860" y="20808"/>
                      <a:pt x="943" y="20818"/>
                      <a:pt x="1033" y="20835"/>
                    </a:cubicBezTo>
                    <a:cubicBezTo>
                      <a:pt x="1524" y="20921"/>
                      <a:pt x="2003" y="21921"/>
                      <a:pt x="2213" y="22496"/>
                    </a:cubicBezTo>
                    <a:cubicBezTo>
                      <a:pt x="2252" y="22612"/>
                      <a:pt x="2286" y="22728"/>
                      <a:pt x="2312" y="22848"/>
                    </a:cubicBezTo>
                    <a:cubicBezTo>
                      <a:pt x="2150" y="22875"/>
                      <a:pt x="1985" y="22889"/>
                      <a:pt x="1820" y="22889"/>
                    </a:cubicBezTo>
                    <a:cubicBezTo>
                      <a:pt x="1539" y="22889"/>
                      <a:pt x="1260" y="22849"/>
                      <a:pt x="1000" y="22765"/>
                    </a:cubicBezTo>
                    <a:lnTo>
                      <a:pt x="940" y="22748"/>
                    </a:lnTo>
                    <a:cubicBezTo>
                      <a:pt x="681" y="22669"/>
                      <a:pt x="419" y="22586"/>
                      <a:pt x="282" y="22353"/>
                    </a:cubicBezTo>
                    <a:cubicBezTo>
                      <a:pt x="179" y="22170"/>
                      <a:pt x="193" y="21901"/>
                      <a:pt x="203" y="21662"/>
                    </a:cubicBezTo>
                    <a:lnTo>
                      <a:pt x="209" y="21542"/>
                    </a:lnTo>
                    <a:cubicBezTo>
                      <a:pt x="222" y="21230"/>
                      <a:pt x="293" y="21024"/>
                      <a:pt x="428" y="20915"/>
                    </a:cubicBezTo>
                    <a:cubicBezTo>
                      <a:pt x="518" y="20844"/>
                      <a:pt x="635" y="20808"/>
                      <a:pt x="787" y="20808"/>
                    </a:cubicBezTo>
                    <a:close/>
                    <a:moveTo>
                      <a:pt x="24199" y="0"/>
                    </a:moveTo>
                    <a:cubicBezTo>
                      <a:pt x="24136" y="0"/>
                      <a:pt x="24074" y="9"/>
                      <a:pt x="24016" y="31"/>
                    </a:cubicBezTo>
                    <a:cubicBezTo>
                      <a:pt x="23634" y="174"/>
                      <a:pt x="23441" y="722"/>
                      <a:pt x="23441" y="1656"/>
                    </a:cubicBezTo>
                    <a:cubicBezTo>
                      <a:pt x="23441" y="1736"/>
                      <a:pt x="23441" y="1815"/>
                      <a:pt x="23438" y="1895"/>
                    </a:cubicBezTo>
                    <a:cubicBezTo>
                      <a:pt x="23435" y="2184"/>
                      <a:pt x="23428" y="2486"/>
                      <a:pt x="23508" y="2785"/>
                    </a:cubicBezTo>
                    <a:cubicBezTo>
                      <a:pt x="23551" y="2935"/>
                      <a:pt x="23614" y="3094"/>
                      <a:pt x="23690" y="3251"/>
                    </a:cubicBezTo>
                    <a:cubicBezTo>
                      <a:pt x="22689" y="3721"/>
                      <a:pt x="21451" y="3971"/>
                      <a:pt x="20157" y="3971"/>
                    </a:cubicBezTo>
                    <a:cubicBezTo>
                      <a:pt x="19772" y="3971"/>
                      <a:pt x="19383" y="3949"/>
                      <a:pt x="18993" y="3904"/>
                    </a:cubicBezTo>
                    <a:cubicBezTo>
                      <a:pt x="18521" y="3852"/>
                      <a:pt x="18049" y="3832"/>
                      <a:pt x="17591" y="3812"/>
                    </a:cubicBezTo>
                    <a:cubicBezTo>
                      <a:pt x="17458" y="3809"/>
                      <a:pt x="17325" y="3802"/>
                      <a:pt x="17192" y="3795"/>
                    </a:cubicBezTo>
                    <a:cubicBezTo>
                      <a:pt x="16853" y="3778"/>
                      <a:pt x="16508" y="3715"/>
                      <a:pt x="16172" y="3652"/>
                    </a:cubicBezTo>
                    <a:cubicBezTo>
                      <a:pt x="15907" y="3602"/>
                      <a:pt x="15628" y="3553"/>
                      <a:pt x="15349" y="3522"/>
                    </a:cubicBezTo>
                    <a:cubicBezTo>
                      <a:pt x="14799" y="3469"/>
                      <a:pt x="14285" y="3433"/>
                      <a:pt x="13775" y="3433"/>
                    </a:cubicBezTo>
                    <a:cubicBezTo>
                      <a:pt x="13237" y="3433"/>
                      <a:pt x="12704" y="3473"/>
                      <a:pt x="12139" y="3576"/>
                    </a:cubicBezTo>
                    <a:lnTo>
                      <a:pt x="11983" y="3602"/>
                    </a:lnTo>
                    <a:cubicBezTo>
                      <a:pt x="11615" y="3665"/>
                      <a:pt x="11269" y="3725"/>
                      <a:pt x="10943" y="3961"/>
                    </a:cubicBezTo>
                    <a:lnTo>
                      <a:pt x="10801" y="4064"/>
                    </a:lnTo>
                    <a:cubicBezTo>
                      <a:pt x="10325" y="4407"/>
                      <a:pt x="9830" y="4761"/>
                      <a:pt x="9375" y="5127"/>
                    </a:cubicBezTo>
                    <a:cubicBezTo>
                      <a:pt x="9116" y="5336"/>
                      <a:pt x="8916" y="5579"/>
                      <a:pt x="8720" y="5818"/>
                    </a:cubicBezTo>
                    <a:cubicBezTo>
                      <a:pt x="8588" y="5981"/>
                      <a:pt x="8452" y="6147"/>
                      <a:pt x="8299" y="6296"/>
                    </a:cubicBezTo>
                    <a:cubicBezTo>
                      <a:pt x="8146" y="6449"/>
                      <a:pt x="7967" y="6569"/>
                      <a:pt x="7777" y="6695"/>
                    </a:cubicBezTo>
                    <a:cubicBezTo>
                      <a:pt x="7598" y="6815"/>
                      <a:pt x="7412" y="6941"/>
                      <a:pt x="7249" y="7094"/>
                    </a:cubicBezTo>
                    <a:cubicBezTo>
                      <a:pt x="7209" y="7130"/>
                      <a:pt x="7170" y="7170"/>
                      <a:pt x="7130" y="7207"/>
                    </a:cubicBezTo>
                    <a:cubicBezTo>
                      <a:pt x="6940" y="7380"/>
                      <a:pt x="6737" y="7569"/>
                      <a:pt x="6601" y="7791"/>
                    </a:cubicBezTo>
                    <a:cubicBezTo>
                      <a:pt x="6305" y="7878"/>
                      <a:pt x="5970" y="8018"/>
                      <a:pt x="5588" y="8207"/>
                    </a:cubicBezTo>
                    <a:cubicBezTo>
                      <a:pt x="5475" y="8260"/>
                      <a:pt x="5356" y="8317"/>
                      <a:pt x="5236" y="8369"/>
                    </a:cubicBezTo>
                    <a:cubicBezTo>
                      <a:pt x="4947" y="8503"/>
                      <a:pt x="4644" y="8642"/>
                      <a:pt x="4392" y="8812"/>
                    </a:cubicBezTo>
                    <a:cubicBezTo>
                      <a:pt x="4266" y="8895"/>
                      <a:pt x="4129" y="8975"/>
                      <a:pt x="3983" y="9057"/>
                    </a:cubicBezTo>
                    <a:cubicBezTo>
                      <a:pt x="3654" y="9246"/>
                      <a:pt x="3315" y="9443"/>
                      <a:pt x="3079" y="9712"/>
                    </a:cubicBezTo>
                    <a:cubicBezTo>
                      <a:pt x="2389" y="10499"/>
                      <a:pt x="2023" y="11323"/>
                      <a:pt x="1993" y="12167"/>
                    </a:cubicBezTo>
                    <a:cubicBezTo>
                      <a:pt x="1987" y="12313"/>
                      <a:pt x="1980" y="12466"/>
                      <a:pt x="1970" y="12619"/>
                    </a:cubicBezTo>
                    <a:cubicBezTo>
                      <a:pt x="1930" y="13343"/>
                      <a:pt x="1883" y="14164"/>
                      <a:pt x="2126" y="14805"/>
                    </a:cubicBezTo>
                    <a:cubicBezTo>
                      <a:pt x="2262" y="15160"/>
                      <a:pt x="2441" y="15499"/>
                      <a:pt x="2618" y="15828"/>
                    </a:cubicBezTo>
                    <a:cubicBezTo>
                      <a:pt x="2811" y="16194"/>
                      <a:pt x="3010" y="16572"/>
                      <a:pt x="3146" y="16968"/>
                    </a:cubicBezTo>
                    <a:cubicBezTo>
                      <a:pt x="3206" y="17147"/>
                      <a:pt x="3259" y="17323"/>
                      <a:pt x="3312" y="17496"/>
                    </a:cubicBezTo>
                    <a:cubicBezTo>
                      <a:pt x="3458" y="17964"/>
                      <a:pt x="3608" y="18449"/>
                      <a:pt x="3853" y="18904"/>
                    </a:cubicBezTo>
                    <a:cubicBezTo>
                      <a:pt x="3910" y="19004"/>
                      <a:pt x="3964" y="19097"/>
                      <a:pt x="4016" y="19187"/>
                    </a:cubicBezTo>
                    <a:cubicBezTo>
                      <a:pt x="4226" y="19536"/>
                      <a:pt x="4388" y="19815"/>
                      <a:pt x="4349" y="20254"/>
                    </a:cubicBezTo>
                    <a:cubicBezTo>
                      <a:pt x="4339" y="20353"/>
                      <a:pt x="4332" y="20456"/>
                      <a:pt x="4325" y="20562"/>
                    </a:cubicBezTo>
                    <a:cubicBezTo>
                      <a:pt x="4302" y="20884"/>
                      <a:pt x="4279" y="21217"/>
                      <a:pt x="4209" y="21499"/>
                    </a:cubicBezTo>
                    <a:cubicBezTo>
                      <a:pt x="4143" y="21758"/>
                      <a:pt x="3907" y="22040"/>
                      <a:pt x="3485" y="22359"/>
                    </a:cubicBezTo>
                    <a:cubicBezTo>
                      <a:pt x="3199" y="22575"/>
                      <a:pt x="2854" y="22728"/>
                      <a:pt x="2485" y="22811"/>
                    </a:cubicBezTo>
                    <a:cubicBezTo>
                      <a:pt x="2458" y="22685"/>
                      <a:pt x="2421" y="22559"/>
                      <a:pt x="2378" y="22436"/>
                    </a:cubicBezTo>
                    <a:cubicBezTo>
                      <a:pt x="2279" y="22160"/>
                      <a:pt x="1751" y="20785"/>
                      <a:pt x="1063" y="20662"/>
                    </a:cubicBezTo>
                    <a:cubicBezTo>
                      <a:pt x="962" y="20643"/>
                      <a:pt x="869" y="20634"/>
                      <a:pt x="784" y="20634"/>
                    </a:cubicBezTo>
                    <a:cubicBezTo>
                      <a:pt x="592" y="20634"/>
                      <a:pt x="439" y="20681"/>
                      <a:pt x="319" y="20778"/>
                    </a:cubicBezTo>
                    <a:cubicBezTo>
                      <a:pt x="143" y="20921"/>
                      <a:pt x="46" y="21170"/>
                      <a:pt x="33" y="21536"/>
                    </a:cubicBezTo>
                    <a:lnTo>
                      <a:pt x="30" y="21652"/>
                    </a:lnTo>
                    <a:cubicBezTo>
                      <a:pt x="17" y="21914"/>
                      <a:pt x="0" y="22210"/>
                      <a:pt x="129" y="22439"/>
                    </a:cubicBezTo>
                    <a:cubicBezTo>
                      <a:pt x="299" y="22732"/>
                      <a:pt x="612" y="22828"/>
                      <a:pt x="887" y="22914"/>
                    </a:cubicBezTo>
                    <a:lnTo>
                      <a:pt x="946" y="22934"/>
                    </a:lnTo>
                    <a:cubicBezTo>
                      <a:pt x="1222" y="23021"/>
                      <a:pt x="1514" y="23063"/>
                      <a:pt x="1810" y="23063"/>
                    </a:cubicBezTo>
                    <a:cubicBezTo>
                      <a:pt x="1990" y="23063"/>
                      <a:pt x="2170" y="23047"/>
                      <a:pt x="2349" y="23017"/>
                    </a:cubicBezTo>
                    <a:cubicBezTo>
                      <a:pt x="2438" y="23535"/>
                      <a:pt x="2421" y="24087"/>
                      <a:pt x="2406" y="24625"/>
                    </a:cubicBezTo>
                    <a:cubicBezTo>
                      <a:pt x="2402" y="24834"/>
                      <a:pt x="2395" y="25044"/>
                      <a:pt x="2395" y="25250"/>
                    </a:cubicBezTo>
                    <a:cubicBezTo>
                      <a:pt x="2395" y="26373"/>
                      <a:pt x="2342" y="27310"/>
                      <a:pt x="2226" y="28200"/>
                    </a:cubicBezTo>
                    <a:cubicBezTo>
                      <a:pt x="2122" y="28984"/>
                      <a:pt x="2126" y="29782"/>
                      <a:pt x="2130" y="30549"/>
                    </a:cubicBezTo>
                    <a:lnTo>
                      <a:pt x="2130" y="30954"/>
                    </a:lnTo>
                    <a:lnTo>
                      <a:pt x="2306" y="30954"/>
                    </a:lnTo>
                    <a:lnTo>
                      <a:pt x="2306" y="30549"/>
                    </a:lnTo>
                    <a:cubicBezTo>
                      <a:pt x="2302" y="29785"/>
                      <a:pt x="2299" y="28997"/>
                      <a:pt x="2402" y="28223"/>
                    </a:cubicBezTo>
                    <a:cubicBezTo>
                      <a:pt x="2518" y="27326"/>
                      <a:pt x="2571" y="26379"/>
                      <a:pt x="2571" y="25250"/>
                    </a:cubicBezTo>
                    <a:cubicBezTo>
                      <a:pt x="2571" y="25047"/>
                      <a:pt x="2575" y="24838"/>
                      <a:pt x="2581" y="24628"/>
                    </a:cubicBezTo>
                    <a:cubicBezTo>
                      <a:pt x="2598" y="24081"/>
                      <a:pt x="2614" y="23519"/>
                      <a:pt x="2521" y="22984"/>
                    </a:cubicBezTo>
                    <a:cubicBezTo>
                      <a:pt x="2913" y="22894"/>
                      <a:pt x="3286" y="22728"/>
                      <a:pt x="3591" y="22499"/>
                    </a:cubicBezTo>
                    <a:cubicBezTo>
                      <a:pt x="4046" y="22157"/>
                      <a:pt x="4302" y="21841"/>
                      <a:pt x="4379" y="21542"/>
                    </a:cubicBezTo>
                    <a:cubicBezTo>
                      <a:pt x="4451" y="21246"/>
                      <a:pt x="4479" y="20904"/>
                      <a:pt x="4502" y="20576"/>
                    </a:cubicBezTo>
                    <a:cubicBezTo>
                      <a:pt x="4508" y="20469"/>
                      <a:pt x="4514" y="20366"/>
                      <a:pt x="4525" y="20266"/>
                    </a:cubicBezTo>
                    <a:cubicBezTo>
                      <a:pt x="4568" y="19771"/>
                      <a:pt x="4382" y="19459"/>
                      <a:pt x="4169" y="19097"/>
                    </a:cubicBezTo>
                    <a:cubicBezTo>
                      <a:pt x="4116" y="19011"/>
                      <a:pt x="4063" y="18921"/>
                      <a:pt x="4010" y="18822"/>
                    </a:cubicBezTo>
                    <a:cubicBezTo>
                      <a:pt x="3771" y="18383"/>
                      <a:pt x="3628" y="17928"/>
                      <a:pt x="3482" y="17446"/>
                    </a:cubicBezTo>
                    <a:cubicBezTo>
                      <a:pt x="3425" y="17270"/>
                      <a:pt x="3372" y="17091"/>
                      <a:pt x="3312" y="16914"/>
                    </a:cubicBezTo>
                    <a:cubicBezTo>
                      <a:pt x="3173" y="16502"/>
                      <a:pt x="2970" y="16117"/>
                      <a:pt x="2771" y="15745"/>
                    </a:cubicBezTo>
                    <a:cubicBezTo>
                      <a:pt x="2601" y="15423"/>
                      <a:pt x="2421" y="15087"/>
                      <a:pt x="2292" y="14742"/>
                    </a:cubicBezTo>
                    <a:cubicBezTo>
                      <a:pt x="2063" y="14134"/>
                      <a:pt x="2107" y="13337"/>
                      <a:pt x="2146" y="12629"/>
                    </a:cubicBezTo>
                    <a:cubicBezTo>
                      <a:pt x="2156" y="12472"/>
                      <a:pt x="2162" y="12320"/>
                      <a:pt x="2170" y="12173"/>
                    </a:cubicBezTo>
                    <a:cubicBezTo>
                      <a:pt x="2199" y="11373"/>
                      <a:pt x="2548" y="10582"/>
                      <a:pt x="3212" y="9828"/>
                    </a:cubicBezTo>
                    <a:cubicBezTo>
                      <a:pt x="3429" y="9582"/>
                      <a:pt x="3757" y="9393"/>
                      <a:pt x="4073" y="9211"/>
                    </a:cubicBezTo>
                    <a:cubicBezTo>
                      <a:pt x="4219" y="9124"/>
                      <a:pt x="4359" y="9044"/>
                      <a:pt x="4488" y="8958"/>
                    </a:cubicBezTo>
                    <a:cubicBezTo>
                      <a:pt x="4731" y="8795"/>
                      <a:pt x="5026" y="8662"/>
                      <a:pt x="5309" y="8529"/>
                    </a:cubicBezTo>
                    <a:cubicBezTo>
                      <a:pt x="5431" y="8476"/>
                      <a:pt x="5551" y="8420"/>
                      <a:pt x="5664" y="8363"/>
                    </a:cubicBezTo>
                    <a:cubicBezTo>
                      <a:pt x="5970" y="8214"/>
                      <a:pt x="6249" y="8094"/>
                      <a:pt x="6495" y="8011"/>
                    </a:cubicBezTo>
                    <a:lnTo>
                      <a:pt x="6495" y="8011"/>
                    </a:lnTo>
                    <a:cubicBezTo>
                      <a:pt x="6481" y="8044"/>
                      <a:pt x="6472" y="8081"/>
                      <a:pt x="6465" y="8117"/>
                    </a:cubicBezTo>
                    <a:cubicBezTo>
                      <a:pt x="6388" y="8449"/>
                      <a:pt x="6408" y="8845"/>
                      <a:pt x="6428" y="9191"/>
                    </a:cubicBezTo>
                    <a:lnTo>
                      <a:pt x="6435" y="9366"/>
                    </a:lnTo>
                    <a:cubicBezTo>
                      <a:pt x="6452" y="9725"/>
                      <a:pt x="6581" y="10008"/>
                      <a:pt x="6811" y="10180"/>
                    </a:cubicBezTo>
                    <a:cubicBezTo>
                      <a:pt x="6976" y="10305"/>
                      <a:pt x="7188" y="10369"/>
                      <a:pt x="7428" y="10369"/>
                    </a:cubicBezTo>
                    <a:cubicBezTo>
                      <a:pt x="7545" y="10369"/>
                      <a:pt x="7669" y="10354"/>
                      <a:pt x="7797" y="10323"/>
                    </a:cubicBezTo>
                    <a:cubicBezTo>
                      <a:pt x="8401" y="10177"/>
                      <a:pt x="8369" y="9769"/>
                      <a:pt x="8332" y="9293"/>
                    </a:cubicBezTo>
                    <a:lnTo>
                      <a:pt x="8326" y="9220"/>
                    </a:lnTo>
                    <a:cubicBezTo>
                      <a:pt x="8286" y="8659"/>
                      <a:pt x="8162" y="7895"/>
                      <a:pt x="7584" y="7719"/>
                    </a:cubicBezTo>
                    <a:cubicBezTo>
                      <a:pt x="7491" y="7691"/>
                      <a:pt x="7386" y="7677"/>
                      <a:pt x="7270" y="7677"/>
                    </a:cubicBezTo>
                    <a:cubicBezTo>
                      <a:pt x="7147" y="7677"/>
                      <a:pt x="7012" y="7693"/>
                      <a:pt x="6863" y="7725"/>
                    </a:cubicBezTo>
                    <a:cubicBezTo>
                      <a:pt x="6980" y="7582"/>
                      <a:pt x="7116" y="7456"/>
                      <a:pt x="7245" y="7337"/>
                    </a:cubicBezTo>
                    <a:cubicBezTo>
                      <a:pt x="7289" y="7297"/>
                      <a:pt x="7329" y="7260"/>
                      <a:pt x="7369" y="7224"/>
                    </a:cubicBezTo>
                    <a:cubicBezTo>
                      <a:pt x="7521" y="7078"/>
                      <a:pt x="7701" y="6958"/>
                      <a:pt x="7877" y="6842"/>
                    </a:cubicBezTo>
                    <a:cubicBezTo>
                      <a:pt x="8063" y="6715"/>
                      <a:pt x="8256" y="6586"/>
                      <a:pt x="8421" y="6423"/>
                    </a:cubicBezTo>
                    <a:cubicBezTo>
                      <a:pt x="8581" y="6267"/>
                      <a:pt x="8720" y="6094"/>
                      <a:pt x="8857" y="5928"/>
                    </a:cubicBezTo>
                    <a:cubicBezTo>
                      <a:pt x="9046" y="5698"/>
                      <a:pt x="9243" y="5459"/>
                      <a:pt x="9485" y="5267"/>
                    </a:cubicBezTo>
                    <a:cubicBezTo>
                      <a:pt x="9936" y="4901"/>
                      <a:pt x="10428" y="4549"/>
                      <a:pt x="10903" y="4203"/>
                    </a:cubicBezTo>
                    <a:lnTo>
                      <a:pt x="11046" y="4101"/>
                    </a:lnTo>
                    <a:cubicBezTo>
                      <a:pt x="11339" y="3892"/>
                      <a:pt x="11651" y="3838"/>
                      <a:pt x="12013" y="3775"/>
                    </a:cubicBezTo>
                    <a:lnTo>
                      <a:pt x="12173" y="3749"/>
                    </a:lnTo>
                    <a:cubicBezTo>
                      <a:pt x="12726" y="3650"/>
                      <a:pt x="13250" y="3610"/>
                      <a:pt x="13780" y="3610"/>
                    </a:cubicBezTo>
                    <a:cubicBezTo>
                      <a:pt x="14282" y="3610"/>
                      <a:pt x="14789" y="3646"/>
                      <a:pt x="15332" y="3699"/>
                    </a:cubicBezTo>
                    <a:cubicBezTo>
                      <a:pt x="15601" y="3725"/>
                      <a:pt x="15876" y="3775"/>
                      <a:pt x="16143" y="3825"/>
                    </a:cubicBezTo>
                    <a:cubicBezTo>
                      <a:pt x="16482" y="3888"/>
                      <a:pt x="16833" y="3955"/>
                      <a:pt x="17182" y="3971"/>
                    </a:cubicBezTo>
                    <a:cubicBezTo>
                      <a:pt x="17319" y="3978"/>
                      <a:pt x="17451" y="3981"/>
                      <a:pt x="17584" y="3988"/>
                    </a:cubicBezTo>
                    <a:cubicBezTo>
                      <a:pt x="18059" y="4008"/>
                      <a:pt x="18504" y="4024"/>
                      <a:pt x="18973" y="4081"/>
                    </a:cubicBezTo>
                    <a:cubicBezTo>
                      <a:pt x="19367" y="4125"/>
                      <a:pt x="19761" y="4147"/>
                      <a:pt x="20150" y="4147"/>
                    </a:cubicBezTo>
                    <a:cubicBezTo>
                      <a:pt x="21476" y="4147"/>
                      <a:pt x="22746" y="3892"/>
                      <a:pt x="23774" y="3406"/>
                    </a:cubicBezTo>
                    <a:cubicBezTo>
                      <a:pt x="23966" y="3739"/>
                      <a:pt x="24225" y="4064"/>
                      <a:pt x="24524" y="4333"/>
                    </a:cubicBezTo>
                    <a:cubicBezTo>
                      <a:pt x="25435" y="5147"/>
                      <a:pt x="26292" y="5599"/>
                      <a:pt x="27143" y="5715"/>
                    </a:cubicBezTo>
                    <a:cubicBezTo>
                      <a:pt x="27328" y="5742"/>
                      <a:pt x="27517" y="5772"/>
                      <a:pt x="27704" y="5805"/>
                    </a:cubicBezTo>
                    <a:cubicBezTo>
                      <a:pt x="28066" y="5868"/>
                      <a:pt x="28441" y="5931"/>
                      <a:pt x="28820" y="5945"/>
                    </a:cubicBezTo>
                    <a:cubicBezTo>
                      <a:pt x="28899" y="5947"/>
                      <a:pt x="28977" y="5949"/>
                      <a:pt x="29053" y="5949"/>
                    </a:cubicBezTo>
                    <a:cubicBezTo>
                      <a:pt x="29615" y="5949"/>
                      <a:pt x="30104" y="5875"/>
                      <a:pt x="30687" y="5758"/>
                    </a:cubicBezTo>
                    <a:cubicBezTo>
                      <a:pt x="31531" y="5589"/>
                      <a:pt x="32514" y="5336"/>
                      <a:pt x="33365" y="4746"/>
                    </a:cubicBezTo>
                    <a:cubicBezTo>
                      <a:pt x="34063" y="4260"/>
                      <a:pt x="34803" y="4137"/>
                      <a:pt x="35700" y="4104"/>
                    </a:cubicBezTo>
                    <a:cubicBezTo>
                      <a:pt x="35736" y="4102"/>
                      <a:pt x="35772" y="4102"/>
                      <a:pt x="35807" y="4102"/>
                    </a:cubicBezTo>
                    <a:cubicBezTo>
                      <a:pt x="36585" y="4102"/>
                      <a:pt x="37246" y="4444"/>
                      <a:pt x="37780" y="5117"/>
                    </a:cubicBezTo>
                    <a:cubicBezTo>
                      <a:pt x="38531" y="6061"/>
                      <a:pt x="39218" y="6994"/>
                      <a:pt x="39371" y="8038"/>
                    </a:cubicBezTo>
                    <a:cubicBezTo>
                      <a:pt x="39431" y="8426"/>
                      <a:pt x="39457" y="8984"/>
                      <a:pt x="39391" y="9353"/>
                    </a:cubicBezTo>
                    <a:cubicBezTo>
                      <a:pt x="39311" y="9801"/>
                      <a:pt x="38953" y="10127"/>
                      <a:pt x="38604" y="10442"/>
                    </a:cubicBezTo>
                    <a:lnTo>
                      <a:pt x="38540" y="10496"/>
                    </a:lnTo>
                    <a:cubicBezTo>
                      <a:pt x="38454" y="10576"/>
                      <a:pt x="38355" y="10655"/>
                      <a:pt x="38252" y="10735"/>
                    </a:cubicBezTo>
                    <a:cubicBezTo>
                      <a:pt x="38089" y="10250"/>
                      <a:pt x="37867" y="9769"/>
                      <a:pt x="37597" y="9419"/>
                    </a:cubicBezTo>
                    <a:cubicBezTo>
                      <a:pt x="37223" y="8936"/>
                      <a:pt x="36689" y="8756"/>
                      <a:pt x="36150" y="8756"/>
                    </a:cubicBezTo>
                    <a:cubicBezTo>
                      <a:pt x="35785" y="8756"/>
                      <a:pt x="35418" y="8838"/>
                      <a:pt x="35096" y="8964"/>
                    </a:cubicBezTo>
                    <a:cubicBezTo>
                      <a:pt x="34733" y="9104"/>
                      <a:pt x="34282" y="9280"/>
                      <a:pt x="34282" y="9844"/>
                    </a:cubicBezTo>
                    <a:cubicBezTo>
                      <a:pt x="34279" y="10407"/>
                      <a:pt x="34471" y="10898"/>
                      <a:pt x="34813" y="11187"/>
                    </a:cubicBezTo>
                    <a:cubicBezTo>
                      <a:pt x="35216" y="11530"/>
                      <a:pt x="35698" y="11677"/>
                      <a:pt x="36200" y="11677"/>
                    </a:cubicBezTo>
                    <a:cubicBezTo>
                      <a:pt x="36861" y="11677"/>
                      <a:pt x="37558" y="11421"/>
                      <a:pt x="38155" y="11020"/>
                    </a:cubicBezTo>
                    <a:cubicBezTo>
                      <a:pt x="38258" y="11373"/>
                      <a:pt x="38321" y="11718"/>
                      <a:pt x="38348" y="12001"/>
                    </a:cubicBezTo>
                    <a:cubicBezTo>
                      <a:pt x="38365" y="12236"/>
                      <a:pt x="38401" y="12423"/>
                      <a:pt x="38474" y="12655"/>
                    </a:cubicBezTo>
                    <a:cubicBezTo>
                      <a:pt x="38607" y="13090"/>
                      <a:pt x="38670" y="13469"/>
                      <a:pt x="38740" y="13908"/>
                    </a:cubicBezTo>
                    <a:lnTo>
                      <a:pt x="38767" y="14070"/>
                    </a:lnTo>
                    <a:cubicBezTo>
                      <a:pt x="38903" y="14892"/>
                      <a:pt x="39126" y="15778"/>
                      <a:pt x="39388" y="16569"/>
                    </a:cubicBezTo>
                    <a:cubicBezTo>
                      <a:pt x="40172" y="18921"/>
                      <a:pt x="41305" y="21011"/>
                      <a:pt x="42666" y="22612"/>
                    </a:cubicBezTo>
                    <a:cubicBezTo>
                      <a:pt x="43069" y="23087"/>
                      <a:pt x="43528" y="23489"/>
                      <a:pt x="43962" y="23851"/>
                    </a:cubicBezTo>
                    <a:cubicBezTo>
                      <a:pt x="44092" y="23961"/>
                      <a:pt x="44225" y="24087"/>
                      <a:pt x="44365" y="24220"/>
                    </a:cubicBezTo>
                    <a:cubicBezTo>
                      <a:pt x="44647" y="24489"/>
                      <a:pt x="44936" y="24765"/>
                      <a:pt x="45235" y="24931"/>
                    </a:cubicBezTo>
                    <a:cubicBezTo>
                      <a:pt x="45399" y="25020"/>
                      <a:pt x="45572" y="25039"/>
                      <a:pt x="45744" y="25039"/>
                    </a:cubicBezTo>
                    <a:cubicBezTo>
                      <a:pt x="45809" y="25039"/>
                      <a:pt x="45875" y="25036"/>
                      <a:pt x="45940" y="25034"/>
                    </a:cubicBezTo>
                    <a:cubicBezTo>
                      <a:pt x="45990" y="25031"/>
                      <a:pt x="46046" y="25025"/>
                      <a:pt x="46099" y="25025"/>
                    </a:cubicBezTo>
                    <a:cubicBezTo>
                      <a:pt x="46116" y="25025"/>
                      <a:pt x="46132" y="25026"/>
                      <a:pt x="46148" y="25027"/>
                    </a:cubicBezTo>
                    <a:lnTo>
                      <a:pt x="46148" y="24851"/>
                    </a:lnTo>
                    <a:cubicBezTo>
                      <a:pt x="46069" y="24854"/>
                      <a:pt x="46002" y="24854"/>
                      <a:pt x="45932" y="24858"/>
                    </a:cubicBezTo>
                    <a:cubicBezTo>
                      <a:pt x="45864" y="24861"/>
                      <a:pt x="45798" y="24864"/>
                      <a:pt x="45735" y="24864"/>
                    </a:cubicBezTo>
                    <a:cubicBezTo>
                      <a:pt x="45584" y="24864"/>
                      <a:pt x="45447" y="24847"/>
                      <a:pt x="45318" y="24774"/>
                    </a:cubicBezTo>
                    <a:cubicBezTo>
                      <a:pt x="45039" y="24622"/>
                      <a:pt x="44759" y="24353"/>
                      <a:pt x="44488" y="24093"/>
                    </a:cubicBezTo>
                    <a:cubicBezTo>
                      <a:pt x="44345" y="23957"/>
                      <a:pt x="44209" y="23828"/>
                      <a:pt x="44075" y="23718"/>
                    </a:cubicBezTo>
                    <a:cubicBezTo>
                      <a:pt x="43647" y="23359"/>
                      <a:pt x="43195" y="22960"/>
                      <a:pt x="42800" y="22499"/>
                    </a:cubicBezTo>
                    <a:cubicBezTo>
                      <a:pt x="41455" y="20915"/>
                      <a:pt x="40331" y="18845"/>
                      <a:pt x="39557" y="16512"/>
                    </a:cubicBezTo>
                    <a:cubicBezTo>
                      <a:pt x="39295" y="15729"/>
                      <a:pt x="39075" y="14852"/>
                      <a:pt x="38943" y="14044"/>
                    </a:cubicBezTo>
                    <a:lnTo>
                      <a:pt x="38913" y="13881"/>
                    </a:lnTo>
                    <a:cubicBezTo>
                      <a:pt x="38839" y="13432"/>
                      <a:pt x="38776" y="13047"/>
                      <a:pt x="38640" y="12606"/>
                    </a:cubicBezTo>
                    <a:cubicBezTo>
                      <a:pt x="38574" y="12383"/>
                      <a:pt x="38540" y="12210"/>
                      <a:pt x="38520" y="11988"/>
                    </a:cubicBezTo>
                    <a:cubicBezTo>
                      <a:pt x="38497" y="11678"/>
                      <a:pt x="38421" y="11300"/>
                      <a:pt x="38308" y="10914"/>
                    </a:cubicBezTo>
                    <a:cubicBezTo>
                      <a:pt x="38431" y="10825"/>
                      <a:pt x="38547" y="10729"/>
                      <a:pt x="38660" y="10626"/>
                    </a:cubicBezTo>
                    <a:lnTo>
                      <a:pt x="38720" y="10572"/>
                    </a:lnTo>
                    <a:cubicBezTo>
                      <a:pt x="39072" y="10253"/>
                      <a:pt x="39474" y="9895"/>
                      <a:pt x="39564" y="9386"/>
                    </a:cubicBezTo>
                    <a:cubicBezTo>
                      <a:pt x="39641" y="8971"/>
                      <a:pt x="39601" y="8386"/>
                      <a:pt x="39547" y="8015"/>
                    </a:cubicBezTo>
                    <a:cubicBezTo>
                      <a:pt x="39385" y="6925"/>
                      <a:pt x="38684" y="5971"/>
                      <a:pt x="37919" y="5008"/>
                    </a:cubicBezTo>
                    <a:cubicBezTo>
                      <a:pt x="37350" y="4289"/>
                      <a:pt x="36637" y="3926"/>
                      <a:pt x="35805" y="3926"/>
                    </a:cubicBezTo>
                    <a:cubicBezTo>
                      <a:pt x="35768" y="3926"/>
                      <a:pt x="35731" y="3927"/>
                      <a:pt x="35694" y="3928"/>
                    </a:cubicBezTo>
                    <a:cubicBezTo>
                      <a:pt x="34889" y="3958"/>
                      <a:pt x="34043" y="4061"/>
                      <a:pt x="33265" y="4599"/>
                    </a:cubicBezTo>
                    <a:cubicBezTo>
                      <a:pt x="32438" y="5174"/>
                      <a:pt x="31481" y="5419"/>
                      <a:pt x="30651" y="5586"/>
                    </a:cubicBezTo>
                    <a:cubicBezTo>
                      <a:pt x="30080" y="5700"/>
                      <a:pt x="29599" y="5773"/>
                      <a:pt x="29053" y="5773"/>
                    </a:cubicBezTo>
                    <a:cubicBezTo>
                      <a:pt x="28979" y="5773"/>
                      <a:pt x="28903" y="5771"/>
                      <a:pt x="28827" y="5769"/>
                    </a:cubicBezTo>
                    <a:cubicBezTo>
                      <a:pt x="28461" y="5755"/>
                      <a:pt x="28089" y="5692"/>
                      <a:pt x="27733" y="5632"/>
                    </a:cubicBezTo>
                    <a:cubicBezTo>
                      <a:pt x="27544" y="5599"/>
                      <a:pt x="27355" y="5566"/>
                      <a:pt x="27166" y="5543"/>
                    </a:cubicBezTo>
                    <a:cubicBezTo>
                      <a:pt x="26352" y="5430"/>
                      <a:pt x="25524" y="4991"/>
                      <a:pt x="24641" y="4200"/>
                    </a:cubicBezTo>
                    <a:cubicBezTo>
                      <a:pt x="24361" y="3948"/>
                      <a:pt x="24113" y="3642"/>
                      <a:pt x="23933" y="3330"/>
                    </a:cubicBezTo>
                    <a:cubicBezTo>
                      <a:pt x="23953" y="3320"/>
                      <a:pt x="23973" y="3310"/>
                      <a:pt x="23993" y="3297"/>
                    </a:cubicBezTo>
                    <a:cubicBezTo>
                      <a:pt x="24996" y="2775"/>
                      <a:pt x="25488" y="1815"/>
                      <a:pt x="25309" y="729"/>
                    </a:cubicBezTo>
                    <a:cubicBezTo>
                      <a:pt x="25239" y="304"/>
                      <a:pt x="25125" y="237"/>
                      <a:pt x="24797" y="144"/>
                    </a:cubicBezTo>
                    <a:cubicBezTo>
                      <a:pt x="24757" y="131"/>
                      <a:pt x="24714" y="117"/>
                      <a:pt x="24667" y="101"/>
                    </a:cubicBezTo>
                    <a:cubicBezTo>
                      <a:pt x="24524" y="56"/>
                      <a:pt x="24357" y="0"/>
                      <a:pt x="241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19"/>
            <p:cNvSpPr/>
            <p:nvPr/>
          </p:nvSpPr>
          <p:spPr>
            <a:xfrm>
              <a:off x="1099175" y="3940477"/>
              <a:ext cx="409934" cy="317776"/>
            </a:xfrm>
            <a:custGeom>
              <a:rect b="b" l="l" r="r" t="t"/>
              <a:pathLst>
                <a:path extrusionOk="0" h="6655" w="8585">
                  <a:moveTo>
                    <a:pt x="10" y="1"/>
                  </a:moveTo>
                  <a:lnTo>
                    <a:pt x="0" y="176"/>
                  </a:lnTo>
                  <a:cubicBezTo>
                    <a:pt x="273" y="190"/>
                    <a:pt x="638" y="452"/>
                    <a:pt x="880" y="625"/>
                  </a:cubicBezTo>
                  <a:cubicBezTo>
                    <a:pt x="920" y="655"/>
                    <a:pt x="957" y="682"/>
                    <a:pt x="990" y="705"/>
                  </a:cubicBezTo>
                  <a:cubicBezTo>
                    <a:pt x="2107" y="1479"/>
                    <a:pt x="3173" y="2339"/>
                    <a:pt x="4203" y="3166"/>
                  </a:cubicBezTo>
                  <a:cubicBezTo>
                    <a:pt x="5250" y="4014"/>
                    <a:pt x="6242" y="4931"/>
                    <a:pt x="7199" y="5821"/>
                  </a:cubicBezTo>
                  <a:cubicBezTo>
                    <a:pt x="7226" y="5844"/>
                    <a:pt x="7273" y="5891"/>
                    <a:pt x="7329" y="5950"/>
                  </a:cubicBezTo>
                  <a:cubicBezTo>
                    <a:pt x="7757" y="6402"/>
                    <a:pt x="8033" y="6654"/>
                    <a:pt x="8206" y="6654"/>
                  </a:cubicBezTo>
                  <a:cubicBezTo>
                    <a:pt x="8220" y="6654"/>
                    <a:pt x="8236" y="6651"/>
                    <a:pt x="8249" y="6648"/>
                  </a:cubicBezTo>
                  <a:lnTo>
                    <a:pt x="8585" y="6552"/>
                  </a:lnTo>
                  <a:lnTo>
                    <a:pt x="8150" y="6459"/>
                  </a:lnTo>
                  <a:lnTo>
                    <a:pt x="8150" y="6462"/>
                  </a:lnTo>
                  <a:cubicBezTo>
                    <a:pt x="8033" y="6402"/>
                    <a:pt x="7801" y="6193"/>
                    <a:pt x="7455" y="5831"/>
                  </a:cubicBezTo>
                  <a:cubicBezTo>
                    <a:pt x="7395" y="5765"/>
                    <a:pt x="7346" y="5714"/>
                    <a:pt x="7319" y="5691"/>
                  </a:cubicBezTo>
                  <a:cubicBezTo>
                    <a:pt x="6359" y="4801"/>
                    <a:pt x="5365" y="3881"/>
                    <a:pt x="4313" y="3031"/>
                  </a:cubicBezTo>
                  <a:cubicBezTo>
                    <a:pt x="3280" y="2200"/>
                    <a:pt x="2213" y="1339"/>
                    <a:pt x="1090" y="559"/>
                  </a:cubicBezTo>
                  <a:cubicBezTo>
                    <a:pt x="1057" y="535"/>
                    <a:pt x="1020" y="512"/>
                    <a:pt x="980" y="482"/>
                  </a:cubicBezTo>
                  <a:cubicBezTo>
                    <a:pt x="725" y="296"/>
                    <a:pt x="333" y="17"/>
                    <a:pt x="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1210049" y="3901275"/>
              <a:ext cx="314482" cy="240564"/>
            </a:xfrm>
            <a:custGeom>
              <a:rect b="b" l="l" r="r" t="t"/>
              <a:pathLst>
                <a:path extrusionOk="0" h="5038" w="6586">
                  <a:moveTo>
                    <a:pt x="97" y="1"/>
                  </a:moveTo>
                  <a:lnTo>
                    <a:pt x="1" y="144"/>
                  </a:lnTo>
                  <a:lnTo>
                    <a:pt x="147" y="240"/>
                  </a:lnTo>
                  <a:lnTo>
                    <a:pt x="170" y="207"/>
                  </a:lnTo>
                  <a:cubicBezTo>
                    <a:pt x="502" y="327"/>
                    <a:pt x="778" y="523"/>
                    <a:pt x="1070" y="728"/>
                  </a:cubicBezTo>
                  <a:lnTo>
                    <a:pt x="1166" y="795"/>
                  </a:lnTo>
                  <a:cubicBezTo>
                    <a:pt x="2100" y="1452"/>
                    <a:pt x="3023" y="2160"/>
                    <a:pt x="3881" y="2831"/>
                  </a:cubicBezTo>
                  <a:cubicBezTo>
                    <a:pt x="4093" y="2994"/>
                    <a:pt x="4319" y="3157"/>
                    <a:pt x="4538" y="3313"/>
                  </a:cubicBezTo>
                  <a:cubicBezTo>
                    <a:pt x="4951" y="3608"/>
                    <a:pt x="5375" y="3915"/>
                    <a:pt x="5734" y="4257"/>
                  </a:cubicBezTo>
                  <a:cubicBezTo>
                    <a:pt x="5858" y="4373"/>
                    <a:pt x="5970" y="4502"/>
                    <a:pt x="6084" y="4629"/>
                  </a:cubicBezTo>
                  <a:cubicBezTo>
                    <a:pt x="6203" y="4769"/>
                    <a:pt x="6329" y="4911"/>
                    <a:pt x="6465" y="5037"/>
                  </a:cubicBezTo>
                  <a:lnTo>
                    <a:pt x="6585" y="4911"/>
                  </a:lnTo>
                  <a:cubicBezTo>
                    <a:pt x="6456" y="4788"/>
                    <a:pt x="6332" y="4649"/>
                    <a:pt x="6217" y="4516"/>
                  </a:cubicBezTo>
                  <a:cubicBezTo>
                    <a:pt x="6100" y="4386"/>
                    <a:pt x="5984" y="4250"/>
                    <a:pt x="5854" y="4127"/>
                  </a:cubicBezTo>
                  <a:cubicBezTo>
                    <a:pt x="5489" y="3781"/>
                    <a:pt x="5057" y="3469"/>
                    <a:pt x="4642" y="3170"/>
                  </a:cubicBezTo>
                  <a:cubicBezTo>
                    <a:pt x="4423" y="3014"/>
                    <a:pt x="4196" y="2851"/>
                    <a:pt x="3991" y="2691"/>
                  </a:cubicBezTo>
                  <a:cubicBezTo>
                    <a:pt x="3130" y="2021"/>
                    <a:pt x="2206" y="1310"/>
                    <a:pt x="1266" y="652"/>
                  </a:cubicBezTo>
                  <a:lnTo>
                    <a:pt x="1170" y="586"/>
                  </a:lnTo>
                  <a:cubicBezTo>
                    <a:pt x="851" y="359"/>
                    <a:pt x="545" y="144"/>
                    <a:pt x="160" y="20"/>
                  </a:cubicBezTo>
                  <a:lnTo>
                    <a:pt x="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1215110" y="3946112"/>
              <a:ext cx="199308" cy="222372"/>
            </a:xfrm>
            <a:custGeom>
              <a:rect b="b" l="l" r="r" t="t"/>
              <a:pathLst>
                <a:path extrusionOk="0" h="4657" w="4174">
                  <a:moveTo>
                    <a:pt x="4132" y="0"/>
                  </a:moveTo>
                  <a:cubicBezTo>
                    <a:pt x="3806" y="0"/>
                    <a:pt x="3252" y="934"/>
                    <a:pt x="3227" y="979"/>
                  </a:cubicBezTo>
                  <a:cubicBezTo>
                    <a:pt x="2742" y="1583"/>
                    <a:pt x="2193" y="2215"/>
                    <a:pt x="1502" y="2956"/>
                  </a:cubicBezTo>
                  <a:cubicBezTo>
                    <a:pt x="1290" y="3181"/>
                    <a:pt x="1074" y="3407"/>
                    <a:pt x="858" y="3637"/>
                  </a:cubicBezTo>
                  <a:cubicBezTo>
                    <a:pt x="685" y="3816"/>
                    <a:pt x="516" y="3995"/>
                    <a:pt x="343" y="4175"/>
                  </a:cubicBezTo>
                  <a:cubicBezTo>
                    <a:pt x="317" y="4204"/>
                    <a:pt x="286" y="4235"/>
                    <a:pt x="254" y="4264"/>
                  </a:cubicBezTo>
                  <a:cubicBezTo>
                    <a:pt x="157" y="4357"/>
                    <a:pt x="44" y="4460"/>
                    <a:pt x="1" y="4607"/>
                  </a:cubicBezTo>
                  <a:lnTo>
                    <a:pt x="171" y="4656"/>
                  </a:lnTo>
                  <a:cubicBezTo>
                    <a:pt x="200" y="4557"/>
                    <a:pt x="286" y="4477"/>
                    <a:pt x="376" y="4391"/>
                  </a:cubicBezTo>
                  <a:cubicBezTo>
                    <a:pt x="410" y="4361"/>
                    <a:pt x="442" y="4328"/>
                    <a:pt x="473" y="4298"/>
                  </a:cubicBezTo>
                  <a:cubicBezTo>
                    <a:pt x="642" y="4115"/>
                    <a:pt x="815" y="3936"/>
                    <a:pt x="984" y="3756"/>
                  </a:cubicBezTo>
                  <a:cubicBezTo>
                    <a:pt x="1200" y="3531"/>
                    <a:pt x="1419" y="3301"/>
                    <a:pt x="1632" y="3075"/>
                  </a:cubicBezTo>
                  <a:cubicBezTo>
                    <a:pt x="2313" y="2344"/>
                    <a:pt x="2854" y="1723"/>
                    <a:pt x="3336" y="1125"/>
                  </a:cubicBezTo>
                  <a:lnTo>
                    <a:pt x="3383" y="1065"/>
                  </a:lnTo>
                  <a:lnTo>
                    <a:pt x="3326" y="1022"/>
                  </a:lnTo>
                  <a:lnTo>
                    <a:pt x="3389" y="1048"/>
                  </a:lnTo>
                  <a:cubicBezTo>
                    <a:pt x="3462" y="891"/>
                    <a:pt x="3980" y="174"/>
                    <a:pt x="4121" y="174"/>
                  </a:cubicBezTo>
                  <a:cubicBezTo>
                    <a:pt x="4123" y="174"/>
                    <a:pt x="4125" y="174"/>
                    <a:pt x="4127" y="175"/>
                  </a:cubicBezTo>
                  <a:lnTo>
                    <a:pt x="4173" y="6"/>
                  </a:lnTo>
                  <a:cubicBezTo>
                    <a:pt x="4160" y="2"/>
                    <a:pt x="4146" y="0"/>
                    <a:pt x="4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1310465" y="4018357"/>
              <a:ext cx="171041" cy="206757"/>
            </a:xfrm>
            <a:custGeom>
              <a:rect b="b" l="l" r="r" t="t"/>
              <a:pathLst>
                <a:path extrusionOk="0" h="4330" w="3582">
                  <a:moveTo>
                    <a:pt x="3556" y="0"/>
                  </a:moveTo>
                  <a:lnTo>
                    <a:pt x="3379" y="24"/>
                  </a:lnTo>
                  <a:cubicBezTo>
                    <a:pt x="3392" y="130"/>
                    <a:pt x="3257" y="247"/>
                    <a:pt x="3147" y="339"/>
                  </a:cubicBezTo>
                  <a:cubicBezTo>
                    <a:pt x="3113" y="369"/>
                    <a:pt x="3080" y="396"/>
                    <a:pt x="3053" y="423"/>
                  </a:cubicBezTo>
                  <a:cubicBezTo>
                    <a:pt x="2502" y="957"/>
                    <a:pt x="1861" y="1592"/>
                    <a:pt x="1279" y="2269"/>
                  </a:cubicBezTo>
                  <a:cubicBezTo>
                    <a:pt x="881" y="2738"/>
                    <a:pt x="462" y="3240"/>
                    <a:pt x="153" y="3812"/>
                  </a:cubicBezTo>
                  <a:cubicBezTo>
                    <a:pt x="63" y="3974"/>
                    <a:pt x="0" y="4117"/>
                    <a:pt x="34" y="4330"/>
                  </a:cubicBezTo>
                  <a:lnTo>
                    <a:pt x="207" y="4299"/>
                  </a:lnTo>
                  <a:cubicBezTo>
                    <a:pt x="183" y="4154"/>
                    <a:pt x="216" y="4060"/>
                    <a:pt x="306" y="3898"/>
                  </a:cubicBezTo>
                  <a:cubicBezTo>
                    <a:pt x="609" y="3339"/>
                    <a:pt x="1020" y="2844"/>
                    <a:pt x="1412" y="2383"/>
                  </a:cubicBezTo>
                  <a:cubicBezTo>
                    <a:pt x="1990" y="1711"/>
                    <a:pt x="2628" y="1081"/>
                    <a:pt x="3177" y="549"/>
                  </a:cubicBezTo>
                  <a:cubicBezTo>
                    <a:pt x="3200" y="526"/>
                    <a:pt x="3229" y="503"/>
                    <a:pt x="3260" y="472"/>
                  </a:cubicBezTo>
                  <a:cubicBezTo>
                    <a:pt x="3396" y="359"/>
                    <a:pt x="3582" y="204"/>
                    <a:pt x="35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9"/>
          <p:cNvGrpSpPr/>
          <p:nvPr/>
        </p:nvGrpSpPr>
        <p:grpSpPr>
          <a:xfrm>
            <a:off x="0" y="-10650"/>
            <a:ext cx="9143949" cy="5158468"/>
            <a:chOff x="0" y="-10650"/>
            <a:chExt cx="9143949" cy="5158468"/>
          </a:xfrm>
        </p:grpSpPr>
        <p:grpSp>
          <p:nvGrpSpPr>
            <p:cNvPr id="353" name="Google Shape;353;p19"/>
            <p:cNvGrpSpPr/>
            <p:nvPr/>
          </p:nvGrpSpPr>
          <p:grpSpPr>
            <a:xfrm>
              <a:off x="0" y="-10650"/>
              <a:ext cx="9143949" cy="5158468"/>
              <a:chOff x="267864" y="140547"/>
              <a:chExt cx="8608500" cy="4856400"/>
            </a:xfrm>
          </p:grpSpPr>
          <p:sp>
            <p:nvSpPr>
              <p:cNvPr id="354" name="Google Shape;354;p1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9"/>
            <p:cNvGrpSpPr/>
            <p:nvPr/>
          </p:nvGrpSpPr>
          <p:grpSpPr>
            <a:xfrm rot="10800000">
              <a:off x="0" y="-10650"/>
              <a:ext cx="9143949" cy="5158468"/>
              <a:chOff x="267864" y="140547"/>
              <a:chExt cx="8608500" cy="4856400"/>
            </a:xfrm>
          </p:grpSpPr>
          <p:sp>
            <p:nvSpPr>
              <p:cNvPr id="357" name="Google Shape;357;p1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9" name="Google Shape;359;p19"/>
          <p:cNvSpPr txBox="1"/>
          <p:nvPr>
            <p:ph type="ctrTitle"/>
          </p:nvPr>
        </p:nvSpPr>
        <p:spPr>
          <a:xfrm flipH="1">
            <a:off x="1839400" y="2585050"/>
            <a:ext cx="5465100" cy="1246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360" name="Google Shape;360;p19"/>
          <p:cNvSpPr txBox="1"/>
          <p:nvPr>
            <p:ph idx="1" type="subTitle"/>
          </p:nvPr>
        </p:nvSpPr>
        <p:spPr>
          <a:xfrm flipH="1">
            <a:off x="2091125" y="3862241"/>
            <a:ext cx="4961700" cy="41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atin typeface="Didact Gothic"/>
                <a:ea typeface="Didact Gothic"/>
                <a:cs typeface="Didact Gothic"/>
                <a:sym typeface="Didact Gothic"/>
              </a:defRPr>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361" name="Google Shape;361;p19"/>
          <p:cNvSpPr txBox="1"/>
          <p:nvPr>
            <p:ph hasCustomPrompt="1" idx="2" type="title"/>
          </p:nvPr>
        </p:nvSpPr>
        <p:spPr>
          <a:xfrm flipH="1">
            <a:off x="3561275" y="1600108"/>
            <a:ext cx="2021400" cy="1040100"/>
          </a:xfrm>
          <a:prstGeom prst="rect">
            <a:avLst/>
          </a:prstGeom>
          <a:noFill/>
        </p:spPr>
        <p:txBody>
          <a:bodyPr anchorCtr="0" anchor="b" bIns="91425" lIns="91425" spcFirstLastPara="1" rIns="91425" wrap="square" tIns="91425">
            <a:noAutofit/>
          </a:bodyPr>
          <a:lstStyle>
            <a:lvl1pPr lvl="0" marR="27432" rtl="0" algn="ctr">
              <a:spcBef>
                <a:spcPts val="0"/>
              </a:spcBef>
              <a:spcAft>
                <a:spcPts val="0"/>
              </a:spcAft>
              <a:buClr>
                <a:schemeClr val="lt1"/>
              </a:buClr>
              <a:buSzPts val="3600"/>
              <a:buNone/>
              <a:defRPr sz="4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362" name="Shape 362"/>
        <p:cNvGrpSpPr/>
        <p:nvPr/>
      </p:nvGrpSpPr>
      <p:grpSpPr>
        <a:xfrm>
          <a:off x="0" y="0"/>
          <a:ext cx="0" cy="0"/>
          <a:chOff x="0" y="0"/>
          <a:chExt cx="0" cy="0"/>
        </a:xfrm>
      </p:grpSpPr>
      <p:grpSp>
        <p:nvGrpSpPr>
          <p:cNvPr id="363" name="Google Shape;363;p20"/>
          <p:cNvGrpSpPr/>
          <p:nvPr/>
        </p:nvGrpSpPr>
        <p:grpSpPr>
          <a:xfrm>
            <a:off x="0" y="-10650"/>
            <a:ext cx="9143949" cy="5158468"/>
            <a:chOff x="0" y="-10650"/>
            <a:chExt cx="9143949" cy="5158468"/>
          </a:xfrm>
        </p:grpSpPr>
        <p:grpSp>
          <p:nvGrpSpPr>
            <p:cNvPr id="364" name="Google Shape;364;p20"/>
            <p:cNvGrpSpPr/>
            <p:nvPr/>
          </p:nvGrpSpPr>
          <p:grpSpPr>
            <a:xfrm>
              <a:off x="0" y="-10650"/>
              <a:ext cx="9143949" cy="5158468"/>
              <a:chOff x="267864" y="140547"/>
              <a:chExt cx="8608500" cy="4856400"/>
            </a:xfrm>
          </p:grpSpPr>
          <p:sp>
            <p:nvSpPr>
              <p:cNvPr id="365" name="Google Shape;365;p2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0"/>
            <p:cNvGrpSpPr/>
            <p:nvPr/>
          </p:nvGrpSpPr>
          <p:grpSpPr>
            <a:xfrm rot="10800000">
              <a:off x="0" y="-10650"/>
              <a:ext cx="9143949" cy="5158468"/>
              <a:chOff x="267864" y="140547"/>
              <a:chExt cx="8608500" cy="4856400"/>
            </a:xfrm>
          </p:grpSpPr>
          <p:sp>
            <p:nvSpPr>
              <p:cNvPr id="368" name="Google Shape;368;p2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0" name="Google Shape;370;p20"/>
          <p:cNvSpPr txBox="1"/>
          <p:nvPr>
            <p:ph type="title"/>
          </p:nvPr>
        </p:nvSpPr>
        <p:spPr>
          <a:xfrm>
            <a:off x="4662450" y="781453"/>
            <a:ext cx="3768600" cy="12654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600"/>
            </a:lvl1pPr>
            <a:lvl2pPr lvl="1" rtl="0" algn="r">
              <a:spcBef>
                <a:spcPts val="0"/>
              </a:spcBef>
              <a:spcAft>
                <a:spcPts val="0"/>
              </a:spcAft>
              <a:buNone/>
              <a:defRPr sz="3600">
                <a:latin typeface="Roboto Slab Regular"/>
                <a:ea typeface="Roboto Slab Regular"/>
                <a:cs typeface="Roboto Slab Regular"/>
                <a:sym typeface="Roboto Slab Regular"/>
              </a:defRPr>
            </a:lvl2pPr>
            <a:lvl3pPr lvl="2" rtl="0" algn="r">
              <a:spcBef>
                <a:spcPts val="0"/>
              </a:spcBef>
              <a:spcAft>
                <a:spcPts val="0"/>
              </a:spcAft>
              <a:buNone/>
              <a:defRPr sz="3600">
                <a:latin typeface="Roboto Slab Regular"/>
                <a:ea typeface="Roboto Slab Regular"/>
                <a:cs typeface="Roboto Slab Regular"/>
                <a:sym typeface="Roboto Slab Regular"/>
              </a:defRPr>
            </a:lvl3pPr>
            <a:lvl4pPr lvl="3" rtl="0" algn="r">
              <a:spcBef>
                <a:spcPts val="0"/>
              </a:spcBef>
              <a:spcAft>
                <a:spcPts val="0"/>
              </a:spcAft>
              <a:buNone/>
              <a:defRPr sz="3600">
                <a:latin typeface="Roboto Slab Regular"/>
                <a:ea typeface="Roboto Slab Regular"/>
                <a:cs typeface="Roboto Slab Regular"/>
                <a:sym typeface="Roboto Slab Regular"/>
              </a:defRPr>
            </a:lvl4pPr>
            <a:lvl5pPr lvl="4" rtl="0" algn="r">
              <a:spcBef>
                <a:spcPts val="0"/>
              </a:spcBef>
              <a:spcAft>
                <a:spcPts val="0"/>
              </a:spcAft>
              <a:buNone/>
              <a:defRPr sz="3600">
                <a:latin typeface="Roboto Slab Regular"/>
                <a:ea typeface="Roboto Slab Regular"/>
                <a:cs typeface="Roboto Slab Regular"/>
                <a:sym typeface="Roboto Slab Regular"/>
              </a:defRPr>
            </a:lvl5pPr>
            <a:lvl6pPr lvl="5" rtl="0" algn="r">
              <a:spcBef>
                <a:spcPts val="0"/>
              </a:spcBef>
              <a:spcAft>
                <a:spcPts val="0"/>
              </a:spcAft>
              <a:buNone/>
              <a:defRPr sz="3600">
                <a:latin typeface="Roboto Slab Regular"/>
                <a:ea typeface="Roboto Slab Regular"/>
                <a:cs typeface="Roboto Slab Regular"/>
                <a:sym typeface="Roboto Slab Regular"/>
              </a:defRPr>
            </a:lvl6pPr>
            <a:lvl7pPr lvl="6" rtl="0" algn="r">
              <a:spcBef>
                <a:spcPts val="0"/>
              </a:spcBef>
              <a:spcAft>
                <a:spcPts val="0"/>
              </a:spcAft>
              <a:buNone/>
              <a:defRPr sz="3600">
                <a:latin typeface="Roboto Slab Regular"/>
                <a:ea typeface="Roboto Slab Regular"/>
                <a:cs typeface="Roboto Slab Regular"/>
                <a:sym typeface="Roboto Slab Regular"/>
              </a:defRPr>
            </a:lvl7pPr>
            <a:lvl8pPr lvl="7" rtl="0" algn="r">
              <a:spcBef>
                <a:spcPts val="0"/>
              </a:spcBef>
              <a:spcAft>
                <a:spcPts val="0"/>
              </a:spcAft>
              <a:buNone/>
              <a:defRPr sz="3600">
                <a:latin typeface="Roboto Slab Regular"/>
                <a:ea typeface="Roboto Slab Regular"/>
                <a:cs typeface="Roboto Slab Regular"/>
                <a:sym typeface="Roboto Slab Regular"/>
              </a:defRPr>
            </a:lvl8pPr>
            <a:lvl9pPr lvl="8" rtl="0" algn="r">
              <a:spcBef>
                <a:spcPts val="0"/>
              </a:spcBef>
              <a:spcAft>
                <a:spcPts val="0"/>
              </a:spcAft>
              <a:buNone/>
              <a:defRPr sz="3600">
                <a:latin typeface="Roboto Slab Regular"/>
                <a:ea typeface="Roboto Slab Regular"/>
                <a:cs typeface="Roboto Slab Regular"/>
                <a:sym typeface="Roboto Slab Regular"/>
              </a:defRPr>
            </a:lvl9pPr>
          </a:lstStyle>
          <a:p/>
        </p:txBody>
      </p:sp>
      <p:sp>
        <p:nvSpPr>
          <p:cNvPr id="371" name="Google Shape;371;p20"/>
          <p:cNvSpPr txBox="1"/>
          <p:nvPr>
            <p:ph idx="1" type="subTitle"/>
          </p:nvPr>
        </p:nvSpPr>
        <p:spPr>
          <a:xfrm flipH="1">
            <a:off x="721350" y="2450975"/>
            <a:ext cx="6042900" cy="188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372" name="Google Shape;372;p20"/>
          <p:cNvSpPr/>
          <p:nvPr/>
        </p:nvSpPr>
        <p:spPr>
          <a:xfrm rot="10800000">
            <a:off x="1669222" y="720987"/>
            <a:ext cx="1516943" cy="1386324"/>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rot="10800000">
            <a:off x="2940291" y="1666462"/>
            <a:ext cx="54697" cy="35297"/>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rot="10800000">
            <a:off x="3020228" y="1553382"/>
            <a:ext cx="80025" cy="22454"/>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rot="10800000">
            <a:off x="2925651" y="1521408"/>
            <a:ext cx="59996" cy="26675"/>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rot="10800000">
            <a:off x="2806285" y="1582932"/>
            <a:ext cx="65745" cy="35297"/>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rot="10800000">
            <a:off x="2838799" y="1692149"/>
            <a:ext cx="54428" cy="19759"/>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rot="10800000">
            <a:off x="1718429" y="1202469"/>
            <a:ext cx="78229" cy="3107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rot="10800000">
            <a:off x="1890877" y="1284202"/>
            <a:ext cx="79666" cy="22813"/>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rot="10800000">
            <a:off x="1814532" y="1475332"/>
            <a:ext cx="67990" cy="32244"/>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rot="10800000">
            <a:off x="1685197" y="1350128"/>
            <a:ext cx="54787" cy="34399"/>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rot="10800000">
            <a:off x="1884859" y="1075019"/>
            <a:ext cx="79756" cy="22813"/>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rot="10800000">
            <a:off x="2016440" y="1378779"/>
            <a:ext cx="79486" cy="24879"/>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rot="10800000">
            <a:off x="1927252" y="1473086"/>
            <a:ext cx="78858" cy="27573"/>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rot="10800000">
            <a:off x="2070778" y="1128460"/>
            <a:ext cx="60625" cy="23621"/>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rot="10800000">
            <a:off x="2041229" y="1278544"/>
            <a:ext cx="66014" cy="34130"/>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rot="652318">
            <a:off x="6616013" y="3514011"/>
            <a:ext cx="1308113" cy="1344099"/>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rot="652318">
            <a:off x="6588083" y="3287346"/>
            <a:ext cx="1642482" cy="1695903"/>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flipH="1" rot="-10446172">
            <a:off x="7564148" y="2964392"/>
            <a:ext cx="1309677" cy="1989220"/>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flipH="1" rot="-10446172">
            <a:off x="7627340" y="4317657"/>
            <a:ext cx="809855" cy="474120"/>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flipH="1" rot="-10446172">
            <a:off x="7745432" y="4070916"/>
            <a:ext cx="760606" cy="540933"/>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flipH="1" rot="-10446172">
            <a:off x="7912969" y="3812813"/>
            <a:ext cx="652233" cy="644963"/>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flipH="1" rot="-10446172">
            <a:off x="8181085" y="3536105"/>
            <a:ext cx="480843" cy="759705"/>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flipH="1" rot="-10446172">
            <a:off x="8383004" y="3393466"/>
            <a:ext cx="480843" cy="759770"/>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rot="6939958">
            <a:off x="2988846" y="790451"/>
            <a:ext cx="381797" cy="603254"/>
          </a:xfrm>
          <a:custGeom>
            <a:rect b="b" l="l" r="r" t="t"/>
            <a:pathLst>
              <a:path extrusionOk="0" h="17567" w="11117">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20"/>
          <p:cNvGrpSpPr/>
          <p:nvPr/>
        </p:nvGrpSpPr>
        <p:grpSpPr>
          <a:xfrm rot="10800000">
            <a:off x="0" y="-10650"/>
            <a:ext cx="9143949" cy="5158468"/>
            <a:chOff x="267864" y="140547"/>
            <a:chExt cx="8608500" cy="4856400"/>
          </a:xfrm>
        </p:grpSpPr>
        <p:sp>
          <p:nvSpPr>
            <p:cNvPr id="397" name="Google Shape;397;p2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399" name="Shape 399"/>
        <p:cNvGrpSpPr/>
        <p:nvPr/>
      </p:nvGrpSpPr>
      <p:grpSpPr>
        <a:xfrm>
          <a:off x="0" y="0"/>
          <a:ext cx="0" cy="0"/>
          <a:chOff x="0" y="0"/>
          <a:chExt cx="0" cy="0"/>
        </a:xfrm>
      </p:grpSpPr>
      <p:grpSp>
        <p:nvGrpSpPr>
          <p:cNvPr id="400" name="Google Shape;400;p21"/>
          <p:cNvGrpSpPr/>
          <p:nvPr/>
        </p:nvGrpSpPr>
        <p:grpSpPr>
          <a:xfrm>
            <a:off x="0" y="-7487"/>
            <a:ext cx="9143949" cy="5158468"/>
            <a:chOff x="0" y="-7487"/>
            <a:chExt cx="9143949" cy="5158468"/>
          </a:xfrm>
        </p:grpSpPr>
        <p:grpSp>
          <p:nvGrpSpPr>
            <p:cNvPr id="401" name="Google Shape;401;p21"/>
            <p:cNvGrpSpPr/>
            <p:nvPr/>
          </p:nvGrpSpPr>
          <p:grpSpPr>
            <a:xfrm>
              <a:off x="0" y="-7487"/>
              <a:ext cx="9143949" cy="5158468"/>
              <a:chOff x="267864" y="140547"/>
              <a:chExt cx="8608500" cy="4856400"/>
            </a:xfrm>
          </p:grpSpPr>
          <p:sp>
            <p:nvSpPr>
              <p:cNvPr id="402" name="Google Shape;402;p21"/>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21"/>
            <p:cNvGrpSpPr/>
            <p:nvPr/>
          </p:nvGrpSpPr>
          <p:grpSpPr>
            <a:xfrm rot="10800000">
              <a:off x="0" y="-7487"/>
              <a:ext cx="9143949" cy="5158468"/>
              <a:chOff x="267864" y="140547"/>
              <a:chExt cx="8608500" cy="4856400"/>
            </a:xfrm>
          </p:grpSpPr>
          <p:sp>
            <p:nvSpPr>
              <p:cNvPr id="405" name="Google Shape;405;p21"/>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7" name="Google Shape;407;p21"/>
          <p:cNvSpPr txBox="1"/>
          <p:nvPr>
            <p:ph idx="1" type="subTitle"/>
          </p:nvPr>
        </p:nvSpPr>
        <p:spPr>
          <a:xfrm>
            <a:off x="739213" y="2898575"/>
            <a:ext cx="27978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408" name="Google Shape;408;p21"/>
          <p:cNvSpPr txBox="1"/>
          <p:nvPr>
            <p:ph idx="2" type="subTitle"/>
          </p:nvPr>
        </p:nvSpPr>
        <p:spPr>
          <a:xfrm>
            <a:off x="5607010" y="2898550"/>
            <a:ext cx="27978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409" name="Google Shape;409;p21"/>
          <p:cNvSpPr txBox="1"/>
          <p:nvPr>
            <p:ph idx="3" type="subTitle"/>
          </p:nvPr>
        </p:nvSpPr>
        <p:spPr>
          <a:xfrm>
            <a:off x="739213" y="1965425"/>
            <a:ext cx="2797800" cy="548100"/>
          </a:xfrm>
          <a:prstGeom prst="rect">
            <a:avLst/>
          </a:prstGeom>
          <a:noFill/>
        </p:spPr>
        <p:txBody>
          <a:bodyPr anchorCtr="0" anchor="ctr" bIns="0" lIns="91425" spcFirstLastPara="1" rIns="91425" wrap="square" tIns="91425">
            <a:noAutofit/>
          </a:bodyPr>
          <a:lstStyle>
            <a:lvl1pPr lvl="0" rtl="0" algn="ctr">
              <a:lnSpc>
                <a:spcPct val="100000"/>
              </a:lnSpc>
              <a:spcBef>
                <a:spcPts val="0"/>
              </a:spcBef>
              <a:spcAft>
                <a:spcPts val="0"/>
              </a:spcAft>
              <a:buNone/>
              <a:defRPr b="1" sz="1800">
                <a:solidFill>
                  <a:schemeClr val="lt1"/>
                </a:solidFill>
                <a:latin typeface="Bellota"/>
                <a:ea typeface="Bellota"/>
                <a:cs typeface="Bellota"/>
                <a:sym typeface="Bellota"/>
              </a:defRPr>
            </a:lvl1pPr>
            <a:lvl2pPr lvl="1" rtl="0" algn="ctr">
              <a:lnSpc>
                <a:spcPct val="100000"/>
              </a:lnSpc>
              <a:spcBef>
                <a:spcPts val="1600"/>
              </a:spcBef>
              <a:spcAft>
                <a:spcPts val="0"/>
              </a:spcAft>
              <a:buNone/>
              <a:defRPr b="1" sz="1800">
                <a:solidFill>
                  <a:schemeClr val="lt1"/>
                </a:solidFill>
                <a:latin typeface="Bellota"/>
                <a:ea typeface="Bellota"/>
                <a:cs typeface="Bellota"/>
                <a:sym typeface="Bellota"/>
              </a:defRPr>
            </a:lvl2pPr>
            <a:lvl3pPr lvl="2" rtl="0" algn="ctr">
              <a:lnSpc>
                <a:spcPct val="100000"/>
              </a:lnSpc>
              <a:spcBef>
                <a:spcPts val="1600"/>
              </a:spcBef>
              <a:spcAft>
                <a:spcPts val="0"/>
              </a:spcAft>
              <a:buNone/>
              <a:defRPr b="1" sz="1800">
                <a:solidFill>
                  <a:schemeClr val="lt1"/>
                </a:solidFill>
                <a:latin typeface="Bellota"/>
                <a:ea typeface="Bellota"/>
                <a:cs typeface="Bellota"/>
                <a:sym typeface="Bellota"/>
              </a:defRPr>
            </a:lvl3pPr>
            <a:lvl4pPr lvl="3" rtl="0" algn="ctr">
              <a:lnSpc>
                <a:spcPct val="100000"/>
              </a:lnSpc>
              <a:spcBef>
                <a:spcPts val="1600"/>
              </a:spcBef>
              <a:spcAft>
                <a:spcPts val="0"/>
              </a:spcAft>
              <a:buNone/>
              <a:defRPr b="1" sz="1800">
                <a:solidFill>
                  <a:schemeClr val="lt1"/>
                </a:solidFill>
                <a:latin typeface="Bellota"/>
                <a:ea typeface="Bellota"/>
                <a:cs typeface="Bellota"/>
                <a:sym typeface="Bellota"/>
              </a:defRPr>
            </a:lvl4pPr>
            <a:lvl5pPr lvl="4" rtl="0" algn="ctr">
              <a:lnSpc>
                <a:spcPct val="100000"/>
              </a:lnSpc>
              <a:spcBef>
                <a:spcPts val="1600"/>
              </a:spcBef>
              <a:spcAft>
                <a:spcPts val="0"/>
              </a:spcAft>
              <a:buNone/>
              <a:defRPr b="1" sz="1800">
                <a:solidFill>
                  <a:schemeClr val="lt1"/>
                </a:solidFill>
                <a:latin typeface="Bellota"/>
                <a:ea typeface="Bellota"/>
                <a:cs typeface="Bellota"/>
                <a:sym typeface="Bellota"/>
              </a:defRPr>
            </a:lvl5pPr>
            <a:lvl6pPr lvl="5" rtl="0" algn="ctr">
              <a:lnSpc>
                <a:spcPct val="100000"/>
              </a:lnSpc>
              <a:spcBef>
                <a:spcPts val="1600"/>
              </a:spcBef>
              <a:spcAft>
                <a:spcPts val="0"/>
              </a:spcAft>
              <a:buNone/>
              <a:defRPr b="1" sz="1800">
                <a:solidFill>
                  <a:schemeClr val="lt1"/>
                </a:solidFill>
                <a:latin typeface="Bellota"/>
                <a:ea typeface="Bellota"/>
                <a:cs typeface="Bellota"/>
                <a:sym typeface="Bellota"/>
              </a:defRPr>
            </a:lvl6pPr>
            <a:lvl7pPr lvl="6" rtl="0" algn="ctr">
              <a:lnSpc>
                <a:spcPct val="100000"/>
              </a:lnSpc>
              <a:spcBef>
                <a:spcPts val="1600"/>
              </a:spcBef>
              <a:spcAft>
                <a:spcPts val="0"/>
              </a:spcAft>
              <a:buNone/>
              <a:defRPr b="1" sz="1800">
                <a:solidFill>
                  <a:schemeClr val="lt1"/>
                </a:solidFill>
                <a:latin typeface="Bellota"/>
                <a:ea typeface="Bellota"/>
                <a:cs typeface="Bellota"/>
                <a:sym typeface="Bellota"/>
              </a:defRPr>
            </a:lvl7pPr>
            <a:lvl8pPr lvl="7" rtl="0" algn="ctr">
              <a:lnSpc>
                <a:spcPct val="100000"/>
              </a:lnSpc>
              <a:spcBef>
                <a:spcPts val="1600"/>
              </a:spcBef>
              <a:spcAft>
                <a:spcPts val="0"/>
              </a:spcAft>
              <a:buNone/>
              <a:defRPr b="1" sz="1800">
                <a:solidFill>
                  <a:schemeClr val="lt1"/>
                </a:solidFill>
                <a:latin typeface="Bellota"/>
                <a:ea typeface="Bellota"/>
                <a:cs typeface="Bellota"/>
                <a:sym typeface="Bellota"/>
              </a:defRPr>
            </a:lvl8pPr>
            <a:lvl9pPr lvl="8" rtl="0" algn="ctr">
              <a:lnSpc>
                <a:spcPct val="100000"/>
              </a:lnSpc>
              <a:spcBef>
                <a:spcPts val="1600"/>
              </a:spcBef>
              <a:spcAft>
                <a:spcPts val="1600"/>
              </a:spcAft>
              <a:buNone/>
              <a:defRPr b="1" sz="1800">
                <a:solidFill>
                  <a:schemeClr val="lt1"/>
                </a:solidFill>
                <a:latin typeface="Bellota"/>
                <a:ea typeface="Bellota"/>
                <a:cs typeface="Bellota"/>
                <a:sym typeface="Bellota"/>
              </a:defRPr>
            </a:lvl9pPr>
          </a:lstStyle>
          <a:p/>
        </p:txBody>
      </p:sp>
      <p:sp>
        <p:nvSpPr>
          <p:cNvPr id="410" name="Google Shape;410;p21"/>
          <p:cNvSpPr txBox="1"/>
          <p:nvPr>
            <p:ph idx="4" type="subTitle"/>
          </p:nvPr>
        </p:nvSpPr>
        <p:spPr>
          <a:xfrm>
            <a:off x="5607010" y="1965425"/>
            <a:ext cx="2797800" cy="548100"/>
          </a:xfrm>
          <a:prstGeom prst="rect">
            <a:avLst/>
          </a:prstGeom>
          <a:noFill/>
        </p:spPr>
        <p:txBody>
          <a:bodyPr anchorCtr="0" anchor="ctr" bIns="0"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411" name="Google Shape;411;p21"/>
          <p:cNvSpPr txBox="1"/>
          <p:nvPr>
            <p:ph type="ctrTitle"/>
          </p:nvPr>
        </p:nvSpPr>
        <p:spPr>
          <a:xfrm>
            <a:off x="939299" y="552646"/>
            <a:ext cx="7265400" cy="54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412" name="Shape 412"/>
        <p:cNvGrpSpPr/>
        <p:nvPr/>
      </p:nvGrpSpPr>
      <p:grpSpPr>
        <a:xfrm>
          <a:off x="0" y="0"/>
          <a:ext cx="0" cy="0"/>
          <a:chOff x="0" y="0"/>
          <a:chExt cx="0" cy="0"/>
        </a:xfrm>
      </p:grpSpPr>
      <p:grpSp>
        <p:nvGrpSpPr>
          <p:cNvPr id="413" name="Google Shape;413;p22"/>
          <p:cNvGrpSpPr/>
          <p:nvPr/>
        </p:nvGrpSpPr>
        <p:grpSpPr>
          <a:xfrm rot="-6463658">
            <a:off x="7279922" y="68537"/>
            <a:ext cx="1595959" cy="1592536"/>
            <a:chOff x="-156655" y="-225704"/>
            <a:chExt cx="2831920" cy="2825845"/>
          </a:xfrm>
        </p:grpSpPr>
        <p:sp>
          <p:nvSpPr>
            <p:cNvPr id="414" name="Google Shape;414;p22"/>
            <p:cNvSpPr/>
            <p:nvPr/>
          </p:nvSpPr>
          <p:spPr>
            <a:xfrm rot="-9843034">
              <a:off x="164550" y="37507"/>
              <a:ext cx="2237860" cy="2299423"/>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rot="333063">
              <a:off x="-45146" y="-72548"/>
              <a:ext cx="2342902" cy="2419104"/>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22"/>
          <p:cNvGrpSpPr/>
          <p:nvPr/>
        </p:nvGrpSpPr>
        <p:grpSpPr>
          <a:xfrm>
            <a:off x="0" y="-10650"/>
            <a:ext cx="9143949" cy="5158468"/>
            <a:chOff x="0" y="-10650"/>
            <a:chExt cx="9143949" cy="5158468"/>
          </a:xfrm>
        </p:grpSpPr>
        <p:grpSp>
          <p:nvGrpSpPr>
            <p:cNvPr id="417" name="Google Shape;417;p22"/>
            <p:cNvGrpSpPr/>
            <p:nvPr/>
          </p:nvGrpSpPr>
          <p:grpSpPr>
            <a:xfrm>
              <a:off x="0" y="-10650"/>
              <a:ext cx="9143949" cy="5158468"/>
              <a:chOff x="267864" y="140547"/>
              <a:chExt cx="8608500" cy="4856400"/>
            </a:xfrm>
          </p:grpSpPr>
          <p:sp>
            <p:nvSpPr>
              <p:cNvPr id="418" name="Google Shape;418;p2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22"/>
            <p:cNvGrpSpPr/>
            <p:nvPr/>
          </p:nvGrpSpPr>
          <p:grpSpPr>
            <a:xfrm rot="10800000">
              <a:off x="0" y="-10650"/>
              <a:ext cx="9143949" cy="5158468"/>
              <a:chOff x="267864" y="140547"/>
              <a:chExt cx="8608500" cy="4856400"/>
            </a:xfrm>
          </p:grpSpPr>
          <p:sp>
            <p:nvSpPr>
              <p:cNvPr id="421" name="Google Shape;421;p2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3" name="Google Shape;423;p22"/>
          <p:cNvGrpSpPr/>
          <p:nvPr/>
        </p:nvGrpSpPr>
        <p:grpSpPr>
          <a:xfrm rot="10800000">
            <a:off x="0" y="-10650"/>
            <a:ext cx="9143949" cy="5158468"/>
            <a:chOff x="267864" y="140547"/>
            <a:chExt cx="8608500" cy="4856400"/>
          </a:xfrm>
        </p:grpSpPr>
        <p:sp>
          <p:nvSpPr>
            <p:cNvPr id="424" name="Google Shape;424;p2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22"/>
          <p:cNvSpPr txBox="1"/>
          <p:nvPr>
            <p:ph type="ctrTitle"/>
          </p:nvPr>
        </p:nvSpPr>
        <p:spPr>
          <a:xfrm>
            <a:off x="939299" y="552646"/>
            <a:ext cx="7265400" cy="54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427" name="Shape 427"/>
        <p:cNvGrpSpPr/>
        <p:nvPr/>
      </p:nvGrpSpPr>
      <p:grpSpPr>
        <a:xfrm>
          <a:off x="0" y="0"/>
          <a:ext cx="0" cy="0"/>
          <a:chOff x="0" y="0"/>
          <a:chExt cx="0" cy="0"/>
        </a:xfrm>
      </p:grpSpPr>
      <p:grpSp>
        <p:nvGrpSpPr>
          <p:cNvPr id="428" name="Google Shape;428;p23"/>
          <p:cNvGrpSpPr/>
          <p:nvPr/>
        </p:nvGrpSpPr>
        <p:grpSpPr>
          <a:xfrm>
            <a:off x="0" y="-10650"/>
            <a:ext cx="9143949" cy="5158468"/>
            <a:chOff x="0" y="-10650"/>
            <a:chExt cx="9143949" cy="5158468"/>
          </a:xfrm>
        </p:grpSpPr>
        <p:grpSp>
          <p:nvGrpSpPr>
            <p:cNvPr id="429" name="Google Shape;429;p23"/>
            <p:cNvGrpSpPr/>
            <p:nvPr/>
          </p:nvGrpSpPr>
          <p:grpSpPr>
            <a:xfrm>
              <a:off x="2717150" y="769375"/>
              <a:ext cx="3595679" cy="2367813"/>
              <a:chOff x="2717150" y="769375"/>
              <a:chExt cx="3595679" cy="2367813"/>
            </a:xfrm>
          </p:grpSpPr>
          <p:grpSp>
            <p:nvGrpSpPr>
              <p:cNvPr id="430" name="Google Shape;430;p23"/>
              <p:cNvGrpSpPr/>
              <p:nvPr/>
            </p:nvGrpSpPr>
            <p:grpSpPr>
              <a:xfrm>
                <a:off x="4445430" y="1204414"/>
                <a:ext cx="1867399" cy="1932774"/>
                <a:chOff x="4445430" y="1204414"/>
                <a:chExt cx="1867399" cy="1932774"/>
              </a:xfrm>
            </p:grpSpPr>
            <p:sp>
              <p:nvSpPr>
                <p:cNvPr id="431" name="Google Shape;431;p23"/>
                <p:cNvSpPr/>
                <p:nvPr/>
              </p:nvSpPr>
              <p:spPr>
                <a:xfrm>
                  <a:off x="4445430" y="1240503"/>
                  <a:ext cx="1867399" cy="1896685"/>
                </a:xfrm>
                <a:custGeom>
                  <a:rect b="b" l="l" r="r" t="t"/>
                  <a:pathLst>
                    <a:path extrusionOk="0" h="32900" w="32392">
                      <a:moveTo>
                        <a:pt x="23319" y="1"/>
                      </a:moveTo>
                      <a:cubicBezTo>
                        <a:pt x="22182" y="1"/>
                        <a:pt x="21033" y="223"/>
                        <a:pt x="19917" y="444"/>
                      </a:cubicBezTo>
                      <a:cubicBezTo>
                        <a:pt x="19226" y="580"/>
                        <a:pt x="18594" y="713"/>
                        <a:pt x="18020" y="1138"/>
                      </a:cubicBezTo>
                      <a:cubicBezTo>
                        <a:pt x="17602" y="1451"/>
                        <a:pt x="17206" y="1770"/>
                        <a:pt x="16760" y="2045"/>
                      </a:cubicBezTo>
                      <a:cubicBezTo>
                        <a:pt x="15990" y="2527"/>
                        <a:pt x="15130" y="2998"/>
                        <a:pt x="14296" y="3357"/>
                      </a:cubicBezTo>
                      <a:cubicBezTo>
                        <a:pt x="13829" y="3560"/>
                        <a:pt x="13348" y="3646"/>
                        <a:pt x="12867" y="3646"/>
                      </a:cubicBezTo>
                      <a:cubicBezTo>
                        <a:pt x="11925" y="3646"/>
                        <a:pt x="10981" y="3317"/>
                        <a:pt x="10130" y="2892"/>
                      </a:cubicBezTo>
                      <a:cubicBezTo>
                        <a:pt x="9329" y="2490"/>
                        <a:pt x="8422" y="2403"/>
                        <a:pt x="7578" y="2115"/>
                      </a:cubicBezTo>
                      <a:cubicBezTo>
                        <a:pt x="7027" y="1922"/>
                        <a:pt x="6435" y="1819"/>
                        <a:pt x="5847" y="1816"/>
                      </a:cubicBezTo>
                      <a:cubicBezTo>
                        <a:pt x="5832" y="1816"/>
                        <a:pt x="5817" y="1816"/>
                        <a:pt x="5801" y="1816"/>
                      </a:cubicBezTo>
                      <a:cubicBezTo>
                        <a:pt x="3955" y="1816"/>
                        <a:pt x="1677" y="2431"/>
                        <a:pt x="821" y="4158"/>
                      </a:cubicBezTo>
                      <a:cubicBezTo>
                        <a:pt x="136" y="5540"/>
                        <a:pt x="1" y="6822"/>
                        <a:pt x="628" y="8264"/>
                      </a:cubicBezTo>
                      <a:cubicBezTo>
                        <a:pt x="1432" y="10122"/>
                        <a:pt x="3578" y="12480"/>
                        <a:pt x="4512" y="14430"/>
                      </a:cubicBezTo>
                      <a:cubicBezTo>
                        <a:pt x="4768" y="14968"/>
                        <a:pt x="4934" y="15473"/>
                        <a:pt x="4954" y="15932"/>
                      </a:cubicBezTo>
                      <a:cubicBezTo>
                        <a:pt x="4977" y="16513"/>
                        <a:pt x="5007" y="17114"/>
                        <a:pt x="5246" y="17649"/>
                      </a:cubicBezTo>
                      <a:cubicBezTo>
                        <a:pt x="5714" y="18702"/>
                        <a:pt x="7070" y="18862"/>
                        <a:pt x="8089" y="18942"/>
                      </a:cubicBezTo>
                      <a:cubicBezTo>
                        <a:pt x="8097" y="18942"/>
                        <a:pt x="8105" y="18942"/>
                        <a:pt x="8114" y="18942"/>
                      </a:cubicBezTo>
                      <a:cubicBezTo>
                        <a:pt x="8250" y="18942"/>
                        <a:pt x="8481" y="18872"/>
                        <a:pt x="8632" y="18872"/>
                      </a:cubicBezTo>
                      <a:cubicBezTo>
                        <a:pt x="8639" y="18872"/>
                        <a:pt x="8645" y="18872"/>
                        <a:pt x="8652" y="18872"/>
                      </a:cubicBezTo>
                      <a:cubicBezTo>
                        <a:pt x="9943" y="18912"/>
                        <a:pt x="11276" y="19460"/>
                        <a:pt x="12369" y="20151"/>
                      </a:cubicBezTo>
                      <a:cubicBezTo>
                        <a:pt x="13013" y="20556"/>
                        <a:pt x="13525" y="21128"/>
                        <a:pt x="13897" y="21769"/>
                      </a:cubicBezTo>
                      <a:cubicBezTo>
                        <a:pt x="14149" y="22201"/>
                        <a:pt x="14478" y="22593"/>
                        <a:pt x="14641" y="23071"/>
                      </a:cubicBezTo>
                      <a:cubicBezTo>
                        <a:pt x="14797" y="23540"/>
                        <a:pt x="14847" y="24048"/>
                        <a:pt x="14983" y="24523"/>
                      </a:cubicBezTo>
                      <a:cubicBezTo>
                        <a:pt x="15529" y="26443"/>
                        <a:pt x="15412" y="28954"/>
                        <a:pt x="16804" y="30496"/>
                      </a:cubicBezTo>
                      <a:cubicBezTo>
                        <a:pt x="17279" y="31024"/>
                        <a:pt x="17645" y="31553"/>
                        <a:pt x="18282" y="31892"/>
                      </a:cubicBezTo>
                      <a:cubicBezTo>
                        <a:pt x="18661" y="32091"/>
                        <a:pt x="19089" y="32300"/>
                        <a:pt x="19478" y="32467"/>
                      </a:cubicBezTo>
                      <a:cubicBezTo>
                        <a:pt x="20174" y="32765"/>
                        <a:pt x="20847" y="32899"/>
                        <a:pt x="21538" y="32899"/>
                      </a:cubicBezTo>
                      <a:cubicBezTo>
                        <a:pt x="21939" y="32899"/>
                        <a:pt x="22346" y="32854"/>
                        <a:pt x="22767" y="32769"/>
                      </a:cubicBezTo>
                      <a:cubicBezTo>
                        <a:pt x="23913" y="32533"/>
                        <a:pt x="24993" y="31978"/>
                        <a:pt x="25897" y="31231"/>
                      </a:cubicBezTo>
                      <a:cubicBezTo>
                        <a:pt x="26375" y="30835"/>
                        <a:pt x="26731" y="30330"/>
                        <a:pt x="27222" y="29951"/>
                      </a:cubicBezTo>
                      <a:cubicBezTo>
                        <a:pt x="27628" y="29636"/>
                        <a:pt x="28023" y="29393"/>
                        <a:pt x="28329" y="28965"/>
                      </a:cubicBezTo>
                      <a:cubicBezTo>
                        <a:pt x="28817" y="28287"/>
                        <a:pt x="29106" y="27410"/>
                        <a:pt x="29471" y="26659"/>
                      </a:cubicBezTo>
                      <a:cubicBezTo>
                        <a:pt x="29724" y="26137"/>
                        <a:pt x="30000" y="25636"/>
                        <a:pt x="30186" y="25084"/>
                      </a:cubicBezTo>
                      <a:cubicBezTo>
                        <a:pt x="30614" y="23822"/>
                        <a:pt x="30950" y="22490"/>
                        <a:pt x="31006" y="21154"/>
                      </a:cubicBezTo>
                      <a:cubicBezTo>
                        <a:pt x="31083" y="19264"/>
                        <a:pt x="30793" y="17407"/>
                        <a:pt x="30837" y="15519"/>
                      </a:cubicBezTo>
                      <a:cubicBezTo>
                        <a:pt x="30860" y="14380"/>
                        <a:pt x="31202" y="13194"/>
                        <a:pt x="31438" y="12078"/>
                      </a:cubicBezTo>
                      <a:cubicBezTo>
                        <a:pt x="31528" y="11656"/>
                        <a:pt x="31615" y="11227"/>
                        <a:pt x="31717" y="10806"/>
                      </a:cubicBezTo>
                      <a:cubicBezTo>
                        <a:pt x="31843" y="10294"/>
                        <a:pt x="32129" y="9815"/>
                        <a:pt x="32236" y="9304"/>
                      </a:cubicBezTo>
                      <a:cubicBezTo>
                        <a:pt x="32392" y="8553"/>
                        <a:pt x="32232" y="7869"/>
                        <a:pt x="32272" y="7138"/>
                      </a:cubicBezTo>
                      <a:cubicBezTo>
                        <a:pt x="32328" y="6125"/>
                        <a:pt x="32020" y="5274"/>
                        <a:pt x="31548" y="4370"/>
                      </a:cubicBezTo>
                      <a:cubicBezTo>
                        <a:pt x="30501" y="2360"/>
                        <a:pt x="27870" y="1361"/>
                        <a:pt x="25914" y="503"/>
                      </a:cubicBezTo>
                      <a:cubicBezTo>
                        <a:pt x="25071" y="134"/>
                        <a:pt x="24199" y="1"/>
                        <a:pt x="233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5168475" y="1204414"/>
                  <a:ext cx="95584" cy="68603"/>
                </a:xfrm>
                <a:custGeom>
                  <a:rect b="b" l="l" r="r" t="t"/>
                  <a:pathLst>
                    <a:path extrusionOk="0" h="1190" w="1658">
                      <a:moveTo>
                        <a:pt x="461" y="0"/>
                      </a:moveTo>
                      <a:cubicBezTo>
                        <a:pt x="285" y="0"/>
                        <a:pt x="0" y="148"/>
                        <a:pt x="96" y="239"/>
                      </a:cubicBezTo>
                      <a:lnTo>
                        <a:pt x="1093" y="1160"/>
                      </a:lnTo>
                      <a:cubicBezTo>
                        <a:pt x="1115" y="1180"/>
                        <a:pt x="1151" y="1189"/>
                        <a:pt x="1194" y="1189"/>
                      </a:cubicBezTo>
                      <a:cubicBezTo>
                        <a:pt x="1370" y="1189"/>
                        <a:pt x="1657" y="1039"/>
                        <a:pt x="1561" y="950"/>
                      </a:cubicBezTo>
                      <a:lnTo>
                        <a:pt x="564" y="30"/>
                      </a:lnTo>
                      <a:cubicBezTo>
                        <a:pt x="541" y="9"/>
                        <a:pt x="505" y="0"/>
                        <a:pt x="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5132617" y="1299017"/>
                  <a:ext cx="68431" cy="49233"/>
                </a:xfrm>
                <a:custGeom>
                  <a:rect b="b" l="l" r="r" t="t"/>
                  <a:pathLst>
                    <a:path extrusionOk="0" h="854" w="1187">
                      <a:moveTo>
                        <a:pt x="388" y="1"/>
                      </a:moveTo>
                      <a:cubicBezTo>
                        <a:pt x="325" y="1"/>
                        <a:pt x="261" y="19"/>
                        <a:pt x="206" y="47"/>
                      </a:cubicBezTo>
                      <a:cubicBezTo>
                        <a:pt x="136" y="83"/>
                        <a:pt x="1" y="206"/>
                        <a:pt x="90" y="292"/>
                      </a:cubicBezTo>
                      <a:cubicBezTo>
                        <a:pt x="273" y="462"/>
                        <a:pt x="455" y="628"/>
                        <a:pt x="634" y="794"/>
                      </a:cubicBezTo>
                      <a:cubicBezTo>
                        <a:pt x="680" y="836"/>
                        <a:pt x="738" y="853"/>
                        <a:pt x="797" y="853"/>
                      </a:cubicBezTo>
                      <a:cubicBezTo>
                        <a:pt x="860" y="853"/>
                        <a:pt x="924" y="835"/>
                        <a:pt x="977" y="807"/>
                      </a:cubicBezTo>
                      <a:cubicBezTo>
                        <a:pt x="1047" y="770"/>
                        <a:pt x="1186" y="648"/>
                        <a:pt x="1093" y="562"/>
                      </a:cubicBezTo>
                      <a:lnTo>
                        <a:pt x="552" y="60"/>
                      </a:lnTo>
                      <a:cubicBezTo>
                        <a:pt x="506" y="18"/>
                        <a:pt x="448"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5249588" y="1333088"/>
                  <a:ext cx="67566" cy="49810"/>
                </a:xfrm>
                <a:custGeom>
                  <a:rect b="b" l="l" r="r" t="t"/>
                  <a:pathLst>
                    <a:path extrusionOk="0" h="864" w="1172">
                      <a:moveTo>
                        <a:pt x="360" y="1"/>
                      </a:moveTo>
                      <a:cubicBezTo>
                        <a:pt x="306" y="1"/>
                        <a:pt x="250" y="16"/>
                        <a:pt x="200" y="44"/>
                      </a:cubicBezTo>
                      <a:cubicBezTo>
                        <a:pt x="117" y="90"/>
                        <a:pt x="1" y="233"/>
                        <a:pt x="97" y="326"/>
                      </a:cubicBezTo>
                      <a:cubicBezTo>
                        <a:pt x="180" y="412"/>
                        <a:pt x="260" y="502"/>
                        <a:pt x="344" y="592"/>
                      </a:cubicBezTo>
                      <a:cubicBezTo>
                        <a:pt x="347" y="632"/>
                        <a:pt x="367" y="671"/>
                        <a:pt x="410" y="702"/>
                      </a:cubicBezTo>
                      <a:cubicBezTo>
                        <a:pt x="473" y="745"/>
                        <a:pt x="536" y="785"/>
                        <a:pt x="599" y="828"/>
                      </a:cubicBezTo>
                      <a:cubicBezTo>
                        <a:pt x="636" y="853"/>
                        <a:pt x="680" y="864"/>
                        <a:pt x="727" y="864"/>
                      </a:cubicBezTo>
                      <a:cubicBezTo>
                        <a:pt x="930" y="864"/>
                        <a:pt x="1171" y="659"/>
                        <a:pt x="974" y="506"/>
                      </a:cubicBezTo>
                      <a:cubicBezTo>
                        <a:pt x="815" y="383"/>
                        <a:pt x="692" y="219"/>
                        <a:pt x="549" y="77"/>
                      </a:cubicBezTo>
                      <a:cubicBezTo>
                        <a:pt x="497" y="25"/>
                        <a:pt x="430" y="1"/>
                        <a:pt x="3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5214249" y="1414144"/>
                  <a:ext cx="60936" cy="39087"/>
                </a:xfrm>
                <a:custGeom>
                  <a:rect b="b" l="l" r="r" t="t"/>
                  <a:pathLst>
                    <a:path extrusionOk="0" h="678" w="1057">
                      <a:moveTo>
                        <a:pt x="421" y="0"/>
                      </a:moveTo>
                      <a:cubicBezTo>
                        <a:pt x="257" y="0"/>
                        <a:pt x="0" y="121"/>
                        <a:pt x="40" y="209"/>
                      </a:cubicBezTo>
                      <a:cubicBezTo>
                        <a:pt x="143" y="432"/>
                        <a:pt x="315" y="581"/>
                        <a:pt x="544" y="664"/>
                      </a:cubicBezTo>
                      <a:cubicBezTo>
                        <a:pt x="569" y="673"/>
                        <a:pt x="597" y="677"/>
                        <a:pt x="626" y="677"/>
                      </a:cubicBezTo>
                      <a:cubicBezTo>
                        <a:pt x="720" y="677"/>
                        <a:pt x="828" y="635"/>
                        <a:pt x="897" y="595"/>
                      </a:cubicBezTo>
                      <a:cubicBezTo>
                        <a:pt x="957" y="558"/>
                        <a:pt x="1056" y="472"/>
                        <a:pt x="946" y="432"/>
                      </a:cubicBezTo>
                      <a:cubicBezTo>
                        <a:pt x="764" y="365"/>
                        <a:pt x="624" y="229"/>
                        <a:pt x="544" y="53"/>
                      </a:cubicBezTo>
                      <a:cubicBezTo>
                        <a:pt x="527" y="15"/>
                        <a:pt x="480"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313003" y="1439452"/>
                  <a:ext cx="66182" cy="41508"/>
                </a:xfrm>
                <a:custGeom>
                  <a:rect b="b" l="l" r="r" t="t"/>
                  <a:pathLst>
                    <a:path extrusionOk="0" h="720" w="1148">
                      <a:moveTo>
                        <a:pt x="457" y="0"/>
                      </a:moveTo>
                      <a:cubicBezTo>
                        <a:pt x="274" y="0"/>
                        <a:pt x="0" y="152"/>
                        <a:pt x="110" y="252"/>
                      </a:cubicBezTo>
                      <a:cubicBezTo>
                        <a:pt x="200" y="338"/>
                        <a:pt x="290" y="421"/>
                        <a:pt x="383" y="504"/>
                      </a:cubicBezTo>
                      <a:lnTo>
                        <a:pt x="575" y="683"/>
                      </a:lnTo>
                      <a:cubicBezTo>
                        <a:pt x="602" y="708"/>
                        <a:pt x="645" y="719"/>
                        <a:pt x="693" y="719"/>
                      </a:cubicBezTo>
                      <a:cubicBezTo>
                        <a:pt x="876" y="719"/>
                        <a:pt x="1148" y="567"/>
                        <a:pt x="1038" y="464"/>
                      </a:cubicBezTo>
                      <a:lnTo>
                        <a:pt x="845" y="288"/>
                      </a:lnTo>
                      <a:cubicBezTo>
                        <a:pt x="755" y="202"/>
                        <a:pt x="665" y="119"/>
                        <a:pt x="575" y="36"/>
                      </a:cubicBezTo>
                      <a:cubicBezTo>
                        <a:pt x="548" y="11"/>
                        <a:pt x="506" y="0"/>
                        <a:pt x="4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5301704" y="1257625"/>
                  <a:ext cx="75349" cy="58054"/>
                </a:xfrm>
                <a:custGeom>
                  <a:rect b="b" l="l" r="r" t="t"/>
                  <a:pathLst>
                    <a:path extrusionOk="0" h="1007" w="1307">
                      <a:moveTo>
                        <a:pt x="403" y="1"/>
                      </a:moveTo>
                      <a:cubicBezTo>
                        <a:pt x="337" y="1"/>
                        <a:pt x="269" y="20"/>
                        <a:pt x="213" y="47"/>
                      </a:cubicBezTo>
                      <a:cubicBezTo>
                        <a:pt x="153" y="77"/>
                        <a:pt x="1" y="200"/>
                        <a:pt x="93" y="280"/>
                      </a:cubicBezTo>
                      <a:cubicBezTo>
                        <a:pt x="340" y="489"/>
                        <a:pt x="562" y="715"/>
                        <a:pt x="775" y="954"/>
                      </a:cubicBezTo>
                      <a:cubicBezTo>
                        <a:pt x="810" y="992"/>
                        <a:pt x="863" y="1006"/>
                        <a:pt x="917" y="1006"/>
                      </a:cubicBezTo>
                      <a:cubicBezTo>
                        <a:pt x="978" y="1006"/>
                        <a:pt x="1040" y="989"/>
                        <a:pt x="1084" y="970"/>
                      </a:cubicBezTo>
                      <a:cubicBezTo>
                        <a:pt x="1147" y="947"/>
                        <a:pt x="1306" y="855"/>
                        <a:pt x="1257" y="761"/>
                      </a:cubicBezTo>
                      <a:cubicBezTo>
                        <a:pt x="1250" y="748"/>
                        <a:pt x="1243" y="738"/>
                        <a:pt x="1237" y="725"/>
                      </a:cubicBezTo>
                      <a:lnTo>
                        <a:pt x="1237" y="721"/>
                      </a:lnTo>
                      <a:cubicBezTo>
                        <a:pt x="1167" y="608"/>
                        <a:pt x="1087" y="522"/>
                        <a:pt x="975" y="442"/>
                      </a:cubicBezTo>
                      <a:lnTo>
                        <a:pt x="967" y="442"/>
                      </a:lnTo>
                      <a:cubicBezTo>
                        <a:pt x="835" y="306"/>
                        <a:pt x="702" y="173"/>
                        <a:pt x="556" y="50"/>
                      </a:cubicBezTo>
                      <a:cubicBezTo>
                        <a:pt x="513" y="15"/>
                        <a:pt x="459" y="1"/>
                        <a:pt x="4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5381491" y="1357301"/>
                  <a:ext cx="88839" cy="62781"/>
                </a:xfrm>
                <a:custGeom>
                  <a:rect b="b" l="l" r="r" t="t"/>
                  <a:pathLst>
                    <a:path extrusionOk="0" h="1089" w="1541">
                      <a:moveTo>
                        <a:pt x="465" y="1"/>
                      </a:moveTo>
                      <a:cubicBezTo>
                        <a:pt x="297" y="1"/>
                        <a:pt x="0" y="152"/>
                        <a:pt x="82" y="228"/>
                      </a:cubicBezTo>
                      <a:cubicBezTo>
                        <a:pt x="384" y="507"/>
                        <a:pt x="687" y="783"/>
                        <a:pt x="989" y="1062"/>
                      </a:cubicBezTo>
                      <a:cubicBezTo>
                        <a:pt x="1009" y="1081"/>
                        <a:pt x="1041" y="1089"/>
                        <a:pt x="1080" y="1089"/>
                      </a:cubicBezTo>
                      <a:cubicBezTo>
                        <a:pt x="1249" y="1089"/>
                        <a:pt x="1541" y="938"/>
                        <a:pt x="1457" y="863"/>
                      </a:cubicBezTo>
                      <a:lnTo>
                        <a:pt x="554" y="26"/>
                      </a:lnTo>
                      <a:cubicBezTo>
                        <a:pt x="534" y="8"/>
                        <a:pt x="503"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5082865" y="1400365"/>
                  <a:ext cx="69641" cy="46293"/>
                </a:xfrm>
                <a:custGeom>
                  <a:rect b="b" l="l" r="r" t="t"/>
                  <a:pathLst>
                    <a:path extrusionOk="0" h="803" w="1208">
                      <a:moveTo>
                        <a:pt x="459" y="0"/>
                      </a:moveTo>
                      <a:cubicBezTo>
                        <a:pt x="305" y="0"/>
                        <a:pt x="1" y="153"/>
                        <a:pt x="56" y="205"/>
                      </a:cubicBezTo>
                      <a:cubicBezTo>
                        <a:pt x="176" y="315"/>
                        <a:pt x="295" y="428"/>
                        <a:pt x="418" y="541"/>
                      </a:cubicBezTo>
                      <a:cubicBezTo>
                        <a:pt x="505" y="621"/>
                        <a:pt x="591" y="700"/>
                        <a:pt x="680" y="783"/>
                      </a:cubicBezTo>
                      <a:cubicBezTo>
                        <a:pt x="695" y="797"/>
                        <a:pt x="719" y="803"/>
                        <a:pt x="748" y="803"/>
                      </a:cubicBezTo>
                      <a:cubicBezTo>
                        <a:pt x="902" y="803"/>
                        <a:pt x="1208" y="647"/>
                        <a:pt x="1152" y="594"/>
                      </a:cubicBezTo>
                      <a:lnTo>
                        <a:pt x="528" y="20"/>
                      </a:lnTo>
                      <a:cubicBezTo>
                        <a:pt x="513" y="6"/>
                        <a:pt x="489" y="0"/>
                        <a:pt x="4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5014608" y="2117584"/>
                  <a:ext cx="788594" cy="863828"/>
                </a:xfrm>
                <a:custGeom>
                  <a:rect b="b" l="l" r="r" t="t"/>
                  <a:pathLst>
                    <a:path extrusionOk="0" h="14984" w="13679">
                      <a:moveTo>
                        <a:pt x="187" y="133"/>
                      </a:moveTo>
                      <a:cubicBezTo>
                        <a:pt x="187" y="143"/>
                        <a:pt x="180" y="156"/>
                        <a:pt x="174" y="163"/>
                      </a:cubicBezTo>
                      <a:lnTo>
                        <a:pt x="177" y="136"/>
                      </a:lnTo>
                      <a:lnTo>
                        <a:pt x="187" y="133"/>
                      </a:lnTo>
                      <a:close/>
                      <a:moveTo>
                        <a:pt x="153" y="0"/>
                      </a:moveTo>
                      <a:cubicBezTo>
                        <a:pt x="107" y="0"/>
                        <a:pt x="70" y="14"/>
                        <a:pt x="44" y="43"/>
                      </a:cubicBezTo>
                      <a:cubicBezTo>
                        <a:pt x="24" y="66"/>
                        <a:pt x="1" y="110"/>
                        <a:pt x="18" y="176"/>
                      </a:cubicBezTo>
                      <a:lnTo>
                        <a:pt x="27" y="230"/>
                      </a:lnTo>
                      <a:lnTo>
                        <a:pt x="81" y="242"/>
                      </a:lnTo>
                      <a:cubicBezTo>
                        <a:pt x="715" y="405"/>
                        <a:pt x="1343" y="728"/>
                        <a:pt x="1875" y="1020"/>
                      </a:cubicBezTo>
                      <a:cubicBezTo>
                        <a:pt x="2143" y="1170"/>
                        <a:pt x="2413" y="1336"/>
                        <a:pt x="2675" y="1495"/>
                      </a:cubicBezTo>
                      <a:cubicBezTo>
                        <a:pt x="3120" y="1765"/>
                        <a:pt x="3582" y="2044"/>
                        <a:pt x="4057" y="2263"/>
                      </a:cubicBezTo>
                      <a:cubicBezTo>
                        <a:pt x="4483" y="2462"/>
                        <a:pt x="4874" y="2877"/>
                        <a:pt x="5190" y="3209"/>
                      </a:cubicBezTo>
                      <a:cubicBezTo>
                        <a:pt x="5326" y="3355"/>
                        <a:pt x="5443" y="3525"/>
                        <a:pt x="5556" y="3691"/>
                      </a:cubicBezTo>
                      <a:cubicBezTo>
                        <a:pt x="5599" y="3758"/>
                        <a:pt x="5645" y="3824"/>
                        <a:pt x="5691" y="3887"/>
                      </a:cubicBezTo>
                      <a:cubicBezTo>
                        <a:pt x="5808" y="4053"/>
                        <a:pt x="5935" y="4192"/>
                        <a:pt x="6061" y="4329"/>
                      </a:cubicBezTo>
                      <a:cubicBezTo>
                        <a:pt x="6127" y="4405"/>
                        <a:pt x="6194" y="4479"/>
                        <a:pt x="6263" y="4558"/>
                      </a:cubicBezTo>
                      <a:cubicBezTo>
                        <a:pt x="6489" y="4827"/>
                        <a:pt x="6645" y="5129"/>
                        <a:pt x="6812" y="5452"/>
                      </a:cubicBezTo>
                      <a:cubicBezTo>
                        <a:pt x="6875" y="5568"/>
                        <a:pt x="6934" y="5687"/>
                        <a:pt x="7001" y="5804"/>
                      </a:cubicBezTo>
                      <a:cubicBezTo>
                        <a:pt x="7270" y="6289"/>
                        <a:pt x="7479" y="6741"/>
                        <a:pt x="7619" y="7153"/>
                      </a:cubicBezTo>
                      <a:cubicBezTo>
                        <a:pt x="7649" y="7246"/>
                        <a:pt x="7682" y="7335"/>
                        <a:pt x="7715" y="7429"/>
                      </a:cubicBezTo>
                      <a:cubicBezTo>
                        <a:pt x="7861" y="7844"/>
                        <a:pt x="8011" y="8272"/>
                        <a:pt x="8077" y="8694"/>
                      </a:cubicBezTo>
                      <a:cubicBezTo>
                        <a:pt x="8130" y="9043"/>
                        <a:pt x="8247" y="9382"/>
                        <a:pt x="8359" y="9714"/>
                      </a:cubicBezTo>
                      <a:cubicBezTo>
                        <a:pt x="8429" y="9913"/>
                        <a:pt x="8502" y="10123"/>
                        <a:pt x="8555" y="10325"/>
                      </a:cubicBezTo>
                      <a:cubicBezTo>
                        <a:pt x="8738" y="11003"/>
                        <a:pt x="8931" y="11618"/>
                        <a:pt x="9130" y="12153"/>
                      </a:cubicBezTo>
                      <a:cubicBezTo>
                        <a:pt x="9287" y="12584"/>
                        <a:pt x="9526" y="12920"/>
                        <a:pt x="9775" y="13279"/>
                      </a:cubicBezTo>
                      <a:cubicBezTo>
                        <a:pt x="9845" y="13375"/>
                        <a:pt x="9911" y="13472"/>
                        <a:pt x="9977" y="13571"/>
                      </a:cubicBezTo>
                      <a:cubicBezTo>
                        <a:pt x="10452" y="14279"/>
                        <a:pt x="11064" y="14983"/>
                        <a:pt x="12024" y="14983"/>
                      </a:cubicBezTo>
                      <a:cubicBezTo>
                        <a:pt x="12103" y="14983"/>
                        <a:pt x="12183" y="14976"/>
                        <a:pt x="12266" y="14967"/>
                      </a:cubicBezTo>
                      <a:cubicBezTo>
                        <a:pt x="12552" y="14933"/>
                        <a:pt x="12907" y="14814"/>
                        <a:pt x="13220" y="14645"/>
                      </a:cubicBezTo>
                      <a:cubicBezTo>
                        <a:pt x="13253" y="14628"/>
                        <a:pt x="13293" y="14601"/>
                        <a:pt x="13336" y="14571"/>
                      </a:cubicBezTo>
                      <a:cubicBezTo>
                        <a:pt x="13417" y="14514"/>
                        <a:pt x="13537" y="14432"/>
                        <a:pt x="13611" y="14432"/>
                      </a:cubicBezTo>
                      <a:cubicBezTo>
                        <a:pt x="13618" y="14432"/>
                        <a:pt x="13625" y="14433"/>
                        <a:pt x="13632" y="14435"/>
                      </a:cubicBezTo>
                      <a:lnTo>
                        <a:pt x="13678" y="14266"/>
                      </a:lnTo>
                      <a:cubicBezTo>
                        <a:pt x="13656" y="14260"/>
                        <a:pt x="13634" y="14257"/>
                        <a:pt x="13612" y="14257"/>
                      </a:cubicBezTo>
                      <a:cubicBezTo>
                        <a:pt x="13482" y="14257"/>
                        <a:pt x="13347" y="14348"/>
                        <a:pt x="13236" y="14425"/>
                      </a:cubicBezTo>
                      <a:cubicBezTo>
                        <a:pt x="13200" y="14452"/>
                        <a:pt x="13166" y="14475"/>
                        <a:pt x="13137" y="14491"/>
                      </a:cubicBezTo>
                      <a:cubicBezTo>
                        <a:pt x="12844" y="14648"/>
                        <a:pt x="12513" y="14761"/>
                        <a:pt x="12246" y="14794"/>
                      </a:cubicBezTo>
                      <a:cubicBezTo>
                        <a:pt x="12169" y="14803"/>
                        <a:pt x="12093" y="14807"/>
                        <a:pt x="12020" y="14807"/>
                      </a:cubicBezTo>
                      <a:cubicBezTo>
                        <a:pt x="11147" y="14807"/>
                        <a:pt x="10592" y="14171"/>
                        <a:pt x="10124" y="13475"/>
                      </a:cubicBezTo>
                      <a:cubicBezTo>
                        <a:pt x="10057" y="13372"/>
                        <a:pt x="9987" y="13276"/>
                        <a:pt x="9921" y="13179"/>
                      </a:cubicBezTo>
                      <a:cubicBezTo>
                        <a:pt x="9675" y="12831"/>
                        <a:pt x="9446" y="12501"/>
                        <a:pt x="9293" y="12093"/>
                      </a:cubicBezTo>
                      <a:cubicBezTo>
                        <a:pt x="9100" y="11568"/>
                        <a:pt x="8905" y="10940"/>
                        <a:pt x="8725" y="10279"/>
                      </a:cubicBezTo>
                      <a:cubicBezTo>
                        <a:pt x="8669" y="10069"/>
                        <a:pt x="8595" y="9861"/>
                        <a:pt x="8526" y="9654"/>
                      </a:cubicBezTo>
                      <a:cubicBezTo>
                        <a:pt x="8416" y="9332"/>
                        <a:pt x="8303" y="9000"/>
                        <a:pt x="8250" y="8668"/>
                      </a:cubicBezTo>
                      <a:cubicBezTo>
                        <a:pt x="8183" y="8229"/>
                        <a:pt x="8028" y="7794"/>
                        <a:pt x="7881" y="7372"/>
                      </a:cubicBezTo>
                      <a:cubicBezTo>
                        <a:pt x="7848" y="7279"/>
                        <a:pt x="7815" y="7186"/>
                        <a:pt x="7784" y="7096"/>
                      </a:cubicBezTo>
                      <a:cubicBezTo>
                        <a:pt x="7642" y="6674"/>
                        <a:pt x="7430" y="6213"/>
                        <a:pt x="7154" y="5718"/>
                      </a:cubicBezTo>
                      <a:cubicBezTo>
                        <a:pt x="7091" y="5604"/>
                        <a:pt x="7027" y="5488"/>
                        <a:pt x="6967" y="5368"/>
                      </a:cubicBezTo>
                      <a:cubicBezTo>
                        <a:pt x="6804" y="5057"/>
                        <a:pt x="6639" y="4731"/>
                        <a:pt x="6396" y="4445"/>
                      </a:cubicBezTo>
                      <a:cubicBezTo>
                        <a:pt x="6326" y="4365"/>
                        <a:pt x="6257" y="4289"/>
                        <a:pt x="6190" y="4212"/>
                      </a:cubicBezTo>
                      <a:cubicBezTo>
                        <a:pt x="6064" y="4073"/>
                        <a:pt x="5944" y="3940"/>
                        <a:pt x="5835" y="3787"/>
                      </a:cubicBezTo>
                      <a:cubicBezTo>
                        <a:pt x="5788" y="3721"/>
                        <a:pt x="5745" y="3658"/>
                        <a:pt x="5699" y="3591"/>
                      </a:cubicBezTo>
                      <a:cubicBezTo>
                        <a:pt x="5582" y="3422"/>
                        <a:pt x="5463" y="3246"/>
                        <a:pt x="5317" y="3090"/>
                      </a:cubicBezTo>
                      <a:cubicBezTo>
                        <a:pt x="4994" y="2744"/>
                        <a:pt x="4589" y="2315"/>
                        <a:pt x="4130" y="2103"/>
                      </a:cubicBezTo>
                      <a:cubicBezTo>
                        <a:pt x="3665" y="1887"/>
                        <a:pt x="3210" y="1611"/>
                        <a:pt x="2768" y="1342"/>
                      </a:cubicBezTo>
                      <a:cubicBezTo>
                        <a:pt x="2502" y="1182"/>
                        <a:pt x="2230" y="1017"/>
                        <a:pt x="1958" y="868"/>
                      </a:cubicBezTo>
                      <a:cubicBezTo>
                        <a:pt x="1436" y="575"/>
                        <a:pt x="818" y="259"/>
                        <a:pt x="183" y="86"/>
                      </a:cubicBezTo>
                      <a:lnTo>
                        <a:pt x="194" y="3"/>
                      </a:lnTo>
                      <a:cubicBezTo>
                        <a:pt x="180" y="1"/>
                        <a:pt x="166" y="0"/>
                        <a:pt x="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5658153" y="2014507"/>
                  <a:ext cx="271243" cy="280064"/>
                </a:xfrm>
                <a:custGeom>
                  <a:rect b="b" l="l" r="r" t="t"/>
                  <a:pathLst>
                    <a:path extrusionOk="0" h="4858" w="4705">
                      <a:moveTo>
                        <a:pt x="2256" y="177"/>
                      </a:moveTo>
                      <a:cubicBezTo>
                        <a:pt x="3124" y="177"/>
                        <a:pt x="3887" y="678"/>
                        <a:pt x="4203" y="1463"/>
                      </a:cubicBezTo>
                      <a:cubicBezTo>
                        <a:pt x="4522" y="2257"/>
                        <a:pt x="4495" y="3107"/>
                        <a:pt x="4130" y="3738"/>
                      </a:cubicBezTo>
                      <a:cubicBezTo>
                        <a:pt x="3690" y="4499"/>
                        <a:pt x="3116" y="4684"/>
                        <a:pt x="2664" y="4684"/>
                      </a:cubicBezTo>
                      <a:cubicBezTo>
                        <a:pt x="2499" y="4684"/>
                        <a:pt x="2350" y="4659"/>
                        <a:pt x="2230" y="4629"/>
                      </a:cubicBezTo>
                      <a:cubicBezTo>
                        <a:pt x="1555" y="4459"/>
                        <a:pt x="911" y="3918"/>
                        <a:pt x="552" y="3220"/>
                      </a:cubicBezTo>
                      <a:cubicBezTo>
                        <a:pt x="240" y="2616"/>
                        <a:pt x="183" y="1984"/>
                        <a:pt x="393" y="1446"/>
                      </a:cubicBezTo>
                      <a:cubicBezTo>
                        <a:pt x="701" y="655"/>
                        <a:pt x="1393" y="180"/>
                        <a:pt x="2243" y="177"/>
                      </a:cubicBezTo>
                      <a:close/>
                      <a:moveTo>
                        <a:pt x="2243" y="0"/>
                      </a:moveTo>
                      <a:cubicBezTo>
                        <a:pt x="1330" y="4"/>
                        <a:pt x="559" y="535"/>
                        <a:pt x="229" y="1380"/>
                      </a:cubicBezTo>
                      <a:cubicBezTo>
                        <a:pt x="0" y="1971"/>
                        <a:pt x="60" y="2652"/>
                        <a:pt x="396" y="3303"/>
                      </a:cubicBezTo>
                      <a:cubicBezTo>
                        <a:pt x="778" y="4044"/>
                        <a:pt x="1462" y="4615"/>
                        <a:pt x="2187" y="4798"/>
                      </a:cubicBezTo>
                      <a:cubicBezTo>
                        <a:pt x="2349" y="4838"/>
                        <a:pt x="2509" y="4858"/>
                        <a:pt x="2661" y="4858"/>
                      </a:cubicBezTo>
                      <a:cubicBezTo>
                        <a:pt x="3316" y="4858"/>
                        <a:pt x="3891" y="4499"/>
                        <a:pt x="4280" y="3824"/>
                      </a:cubicBezTo>
                      <a:cubicBezTo>
                        <a:pt x="4674" y="3147"/>
                        <a:pt x="4705" y="2240"/>
                        <a:pt x="4366" y="1396"/>
                      </a:cubicBezTo>
                      <a:cubicBezTo>
                        <a:pt x="4024" y="546"/>
                        <a:pt x="3196" y="0"/>
                        <a:pt x="2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4915565" y="1525061"/>
                  <a:ext cx="930932" cy="392193"/>
                </a:xfrm>
                <a:custGeom>
                  <a:rect b="b" l="l" r="r" t="t"/>
                  <a:pathLst>
                    <a:path extrusionOk="0" h="6803" w="16148">
                      <a:moveTo>
                        <a:pt x="14116" y="1"/>
                      </a:moveTo>
                      <a:cubicBezTo>
                        <a:pt x="13443" y="1"/>
                        <a:pt x="12661" y="527"/>
                        <a:pt x="12157" y="1095"/>
                      </a:cubicBezTo>
                      <a:cubicBezTo>
                        <a:pt x="11217" y="2159"/>
                        <a:pt x="10403" y="3484"/>
                        <a:pt x="9104" y="4149"/>
                      </a:cubicBezTo>
                      <a:cubicBezTo>
                        <a:pt x="8546" y="4434"/>
                        <a:pt x="7944" y="4541"/>
                        <a:pt x="7331" y="4541"/>
                      </a:cubicBezTo>
                      <a:cubicBezTo>
                        <a:pt x="6389" y="4541"/>
                        <a:pt x="5422" y="4290"/>
                        <a:pt x="4553" y="4053"/>
                      </a:cubicBezTo>
                      <a:cubicBezTo>
                        <a:pt x="4086" y="3924"/>
                        <a:pt x="3374" y="3768"/>
                        <a:pt x="2697" y="3768"/>
                      </a:cubicBezTo>
                      <a:cubicBezTo>
                        <a:pt x="1971" y="3768"/>
                        <a:pt x="1285" y="3947"/>
                        <a:pt x="981" y="4531"/>
                      </a:cubicBezTo>
                      <a:cubicBezTo>
                        <a:pt x="0" y="6414"/>
                        <a:pt x="3363" y="6802"/>
                        <a:pt x="4919" y="6802"/>
                      </a:cubicBezTo>
                      <a:cubicBezTo>
                        <a:pt x="5112" y="6802"/>
                        <a:pt x="5278" y="6796"/>
                        <a:pt x="5403" y="6787"/>
                      </a:cubicBezTo>
                      <a:cubicBezTo>
                        <a:pt x="6540" y="6693"/>
                        <a:pt x="8015" y="6547"/>
                        <a:pt x="9479" y="6222"/>
                      </a:cubicBezTo>
                      <a:cubicBezTo>
                        <a:pt x="11646" y="5744"/>
                        <a:pt x="16147" y="4149"/>
                        <a:pt x="15283" y="1082"/>
                      </a:cubicBezTo>
                      <a:cubicBezTo>
                        <a:pt x="15061" y="294"/>
                        <a:pt x="14619" y="1"/>
                        <a:pt x="14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23"/>
              <p:cNvSpPr/>
              <p:nvPr/>
            </p:nvSpPr>
            <p:spPr>
              <a:xfrm>
                <a:off x="2717150" y="769375"/>
                <a:ext cx="731463" cy="670066"/>
              </a:xfrm>
              <a:custGeom>
                <a:rect b="b" l="l" r="r" t="t"/>
                <a:pathLst>
                  <a:path extrusionOk="0" h="11623" w="12688">
                    <a:moveTo>
                      <a:pt x="2361" y="11"/>
                    </a:moveTo>
                    <a:cubicBezTo>
                      <a:pt x="2293" y="11"/>
                      <a:pt x="2226" y="13"/>
                      <a:pt x="2163" y="20"/>
                    </a:cubicBezTo>
                    <a:cubicBezTo>
                      <a:pt x="2008" y="37"/>
                      <a:pt x="1824" y="194"/>
                      <a:pt x="1921" y="269"/>
                    </a:cubicBezTo>
                    <a:cubicBezTo>
                      <a:pt x="1903" y="265"/>
                      <a:pt x="1885" y="262"/>
                      <a:pt x="1866" y="262"/>
                    </a:cubicBezTo>
                    <a:cubicBezTo>
                      <a:pt x="1541" y="262"/>
                      <a:pt x="1080" y="934"/>
                      <a:pt x="964" y="1106"/>
                    </a:cubicBezTo>
                    <a:cubicBezTo>
                      <a:pt x="223" y="2203"/>
                      <a:pt x="74" y="3638"/>
                      <a:pt x="74" y="4904"/>
                    </a:cubicBezTo>
                    <a:cubicBezTo>
                      <a:pt x="74" y="5519"/>
                      <a:pt x="1" y="6193"/>
                      <a:pt x="180" y="6795"/>
                    </a:cubicBezTo>
                    <a:cubicBezTo>
                      <a:pt x="373" y="7429"/>
                      <a:pt x="768" y="8020"/>
                      <a:pt x="1087" y="8595"/>
                    </a:cubicBezTo>
                    <a:cubicBezTo>
                      <a:pt x="1459" y="9266"/>
                      <a:pt x="1789" y="9791"/>
                      <a:pt x="2373" y="10296"/>
                    </a:cubicBezTo>
                    <a:cubicBezTo>
                      <a:pt x="2891" y="10738"/>
                      <a:pt x="3459" y="10953"/>
                      <a:pt x="4097" y="11160"/>
                    </a:cubicBezTo>
                    <a:cubicBezTo>
                      <a:pt x="5017" y="11457"/>
                      <a:pt x="6057" y="11622"/>
                      <a:pt x="7070" y="11622"/>
                    </a:cubicBezTo>
                    <a:cubicBezTo>
                      <a:pt x="7527" y="11622"/>
                      <a:pt x="7979" y="11589"/>
                      <a:pt x="8413" y="11519"/>
                    </a:cubicBezTo>
                    <a:cubicBezTo>
                      <a:pt x="9971" y="11263"/>
                      <a:pt x="11416" y="10130"/>
                      <a:pt x="12130" y="8734"/>
                    </a:cubicBezTo>
                    <a:cubicBezTo>
                      <a:pt x="12476" y="8063"/>
                      <a:pt x="12612" y="7296"/>
                      <a:pt x="12619" y="6542"/>
                    </a:cubicBezTo>
                    <a:cubicBezTo>
                      <a:pt x="12628" y="5815"/>
                      <a:pt x="12688" y="5037"/>
                      <a:pt x="12592" y="4309"/>
                    </a:cubicBezTo>
                    <a:cubicBezTo>
                      <a:pt x="12513" y="3698"/>
                      <a:pt x="12203" y="2745"/>
                      <a:pt x="11502" y="2595"/>
                    </a:cubicBezTo>
                    <a:cubicBezTo>
                      <a:pt x="11441" y="2582"/>
                      <a:pt x="11383" y="2576"/>
                      <a:pt x="11327" y="2576"/>
                    </a:cubicBezTo>
                    <a:cubicBezTo>
                      <a:pt x="10345" y="2576"/>
                      <a:pt x="10177" y="4533"/>
                      <a:pt x="9845" y="5197"/>
                    </a:cubicBezTo>
                    <a:cubicBezTo>
                      <a:pt x="9722" y="5439"/>
                      <a:pt x="9685" y="5715"/>
                      <a:pt x="9552" y="5950"/>
                    </a:cubicBezTo>
                    <a:cubicBezTo>
                      <a:pt x="9383" y="6249"/>
                      <a:pt x="9107" y="6482"/>
                      <a:pt x="8928" y="6778"/>
                    </a:cubicBezTo>
                    <a:cubicBezTo>
                      <a:pt x="8549" y="7402"/>
                      <a:pt x="7891" y="7837"/>
                      <a:pt x="7270" y="8203"/>
                    </a:cubicBezTo>
                    <a:cubicBezTo>
                      <a:pt x="6702" y="8538"/>
                      <a:pt x="6007" y="8495"/>
                      <a:pt x="5369" y="8502"/>
                    </a:cubicBezTo>
                    <a:cubicBezTo>
                      <a:pt x="5355" y="8502"/>
                      <a:pt x="5341" y="8502"/>
                      <a:pt x="5327" y="8502"/>
                    </a:cubicBezTo>
                    <a:cubicBezTo>
                      <a:pt x="4711" y="8502"/>
                      <a:pt x="4196" y="8280"/>
                      <a:pt x="3728" y="7864"/>
                    </a:cubicBezTo>
                    <a:cubicBezTo>
                      <a:pt x="2572" y="6831"/>
                      <a:pt x="2034" y="5316"/>
                      <a:pt x="2044" y="3805"/>
                    </a:cubicBezTo>
                    <a:cubicBezTo>
                      <a:pt x="2048" y="3107"/>
                      <a:pt x="2040" y="2572"/>
                      <a:pt x="2379" y="1968"/>
                    </a:cubicBezTo>
                    <a:cubicBezTo>
                      <a:pt x="2506" y="1748"/>
                      <a:pt x="2532" y="1489"/>
                      <a:pt x="2686" y="1279"/>
                    </a:cubicBezTo>
                    <a:cubicBezTo>
                      <a:pt x="2735" y="1206"/>
                      <a:pt x="2825" y="1233"/>
                      <a:pt x="2878" y="1134"/>
                    </a:cubicBezTo>
                    <a:cubicBezTo>
                      <a:pt x="2918" y="1067"/>
                      <a:pt x="2908" y="957"/>
                      <a:pt x="2931" y="881"/>
                    </a:cubicBezTo>
                    <a:cubicBezTo>
                      <a:pt x="2997" y="668"/>
                      <a:pt x="3057" y="502"/>
                      <a:pt x="3028" y="266"/>
                    </a:cubicBezTo>
                    <a:cubicBezTo>
                      <a:pt x="2997" y="1"/>
                      <a:pt x="2994" y="30"/>
                      <a:pt x="2718" y="20"/>
                    </a:cubicBezTo>
                    <a:cubicBezTo>
                      <a:pt x="2608" y="18"/>
                      <a:pt x="2483" y="11"/>
                      <a:pt x="2361" y="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0" y="-10650"/>
              <a:ext cx="9143949" cy="5158468"/>
              <a:chOff x="0" y="-10650"/>
              <a:chExt cx="9143949" cy="5158468"/>
            </a:xfrm>
          </p:grpSpPr>
          <p:grpSp>
            <p:nvGrpSpPr>
              <p:cNvPr id="445" name="Google Shape;445;p23"/>
              <p:cNvGrpSpPr/>
              <p:nvPr/>
            </p:nvGrpSpPr>
            <p:grpSpPr>
              <a:xfrm>
                <a:off x="0" y="-10650"/>
                <a:ext cx="9143949" cy="5158468"/>
                <a:chOff x="267864" y="140547"/>
                <a:chExt cx="8608500" cy="4856400"/>
              </a:xfrm>
            </p:grpSpPr>
            <p:sp>
              <p:nvSpPr>
                <p:cNvPr id="446" name="Google Shape;446;p2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3"/>
              <p:cNvGrpSpPr/>
              <p:nvPr/>
            </p:nvGrpSpPr>
            <p:grpSpPr>
              <a:xfrm rot="10800000">
                <a:off x="0" y="-10650"/>
                <a:ext cx="9143949" cy="5158468"/>
                <a:chOff x="267864" y="140547"/>
                <a:chExt cx="8608500" cy="4856400"/>
              </a:xfrm>
            </p:grpSpPr>
            <p:sp>
              <p:nvSpPr>
                <p:cNvPr id="449" name="Google Shape;449;p2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51" name="Google Shape;451;p23"/>
          <p:cNvSpPr txBox="1"/>
          <p:nvPr>
            <p:ph type="ctrTitle"/>
          </p:nvPr>
        </p:nvSpPr>
        <p:spPr>
          <a:xfrm>
            <a:off x="725275" y="1119280"/>
            <a:ext cx="3012000" cy="953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52" name="Google Shape;452;p23"/>
          <p:cNvSpPr txBox="1"/>
          <p:nvPr>
            <p:ph idx="1" type="subTitle"/>
          </p:nvPr>
        </p:nvSpPr>
        <p:spPr>
          <a:xfrm>
            <a:off x="725275" y="2539450"/>
            <a:ext cx="3537600" cy="184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atin typeface="Didact Gothic"/>
                <a:ea typeface="Didact Gothic"/>
                <a:cs typeface="Didact Gothic"/>
                <a:sym typeface="Didact Gothic"/>
              </a:defRPr>
            </a:lvl1pPr>
            <a:lvl2pPr lvl="1" rtl="0">
              <a:lnSpc>
                <a:spcPct val="100000"/>
              </a:lnSpc>
              <a:spcBef>
                <a:spcPts val="1600"/>
              </a:spcBef>
              <a:spcAft>
                <a:spcPts val="0"/>
              </a:spcAft>
              <a:buNone/>
              <a:defRPr>
                <a:latin typeface="Didact Gothic"/>
                <a:ea typeface="Didact Gothic"/>
                <a:cs typeface="Didact Gothic"/>
                <a:sym typeface="Didact Gothic"/>
              </a:defRPr>
            </a:lvl2pPr>
            <a:lvl3pPr lvl="2" rtl="0">
              <a:lnSpc>
                <a:spcPct val="100000"/>
              </a:lnSpc>
              <a:spcBef>
                <a:spcPts val="1600"/>
              </a:spcBef>
              <a:spcAft>
                <a:spcPts val="0"/>
              </a:spcAft>
              <a:buNone/>
              <a:defRPr>
                <a:latin typeface="Didact Gothic"/>
                <a:ea typeface="Didact Gothic"/>
                <a:cs typeface="Didact Gothic"/>
                <a:sym typeface="Didact Gothic"/>
              </a:defRPr>
            </a:lvl3pPr>
            <a:lvl4pPr lvl="3" rtl="0">
              <a:lnSpc>
                <a:spcPct val="100000"/>
              </a:lnSpc>
              <a:spcBef>
                <a:spcPts val="1600"/>
              </a:spcBef>
              <a:spcAft>
                <a:spcPts val="0"/>
              </a:spcAft>
              <a:buNone/>
              <a:defRPr>
                <a:latin typeface="Didact Gothic"/>
                <a:ea typeface="Didact Gothic"/>
                <a:cs typeface="Didact Gothic"/>
                <a:sym typeface="Didact Gothic"/>
              </a:defRPr>
            </a:lvl4pPr>
            <a:lvl5pPr lvl="4" rtl="0">
              <a:lnSpc>
                <a:spcPct val="100000"/>
              </a:lnSpc>
              <a:spcBef>
                <a:spcPts val="1600"/>
              </a:spcBef>
              <a:spcAft>
                <a:spcPts val="0"/>
              </a:spcAft>
              <a:buNone/>
              <a:defRPr>
                <a:latin typeface="Didact Gothic"/>
                <a:ea typeface="Didact Gothic"/>
                <a:cs typeface="Didact Gothic"/>
                <a:sym typeface="Didact Gothic"/>
              </a:defRPr>
            </a:lvl5pPr>
            <a:lvl6pPr lvl="5" rtl="0">
              <a:lnSpc>
                <a:spcPct val="100000"/>
              </a:lnSpc>
              <a:spcBef>
                <a:spcPts val="1600"/>
              </a:spcBef>
              <a:spcAft>
                <a:spcPts val="0"/>
              </a:spcAft>
              <a:buNone/>
              <a:defRPr>
                <a:latin typeface="Didact Gothic"/>
                <a:ea typeface="Didact Gothic"/>
                <a:cs typeface="Didact Gothic"/>
                <a:sym typeface="Didact Gothic"/>
              </a:defRPr>
            </a:lvl6pPr>
            <a:lvl7pPr lvl="6" rtl="0">
              <a:lnSpc>
                <a:spcPct val="100000"/>
              </a:lnSpc>
              <a:spcBef>
                <a:spcPts val="1600"/>
              </a:spcBef>
              <a:spcAft>
                <a:spcPts val="0"/>
              </a:spcAft>
              <a:buNone/>
              <a:defRPr>
                <a:latin typeface="Didact Gothic"/>
                <a:ea typeface="Didact Gothic"/>
                <a:cs typeface="Didact Gothic"/>
                <a:sym typeface="Didact Gothic"/>
              </a:defRPr>
            </a:lvl7pPr>
            <a:lvl8pPr lvl="7" rtl="0">
              <a:lnSpc>
                <a:spcPct val="100000"/>
              </a:lnSpc>
              <a:spcBef>
                <a:spcPts val="1600"/>
              </a:spcBef>
              <a:spcAft>
                <a:spcPts val="0"/>
              </a:spcAft>
              <a:buNone/>
              <a:defRPr>
                <a:latin typeface="Didact Gothic"/>
                <a:ea typeface="Didact Gothic"/>
                <a:cs typeface="Didact Gothic"/>
                <a:sym typeface="Didact Gothic"/>
              </a:defRPr>
            </a:lvl8pPr>
            <a:lvl9pPr lvl="8" rtl="0">
              <a:lnSpc>
                <a:spcPct val="100000"/>
              </a:lnSpc>
              <a:spcBef>
                <a:spcPts val="1600"/>
              </a:spcBef>
              <a:spcAft>
                <a:spcPts val="1600"/>
              </a:spcAft>
              <a:buNone/>
              <a:defRPr>
                <a:latin typeface="Didact Gothic"/>
                <a:ea typeface="Didact Gothic"/>
                <a:cs typeface="Didact Gothic"/>
                <a:sym typeface="Didact Gothic"/>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53" name="Shape 453"/>
        <p:cNvGrpSpPr/>
        <p:nvPr/>
      </p:nvGrpSpPr>
      <p:grpSpPr>
        <a:xfrm>
          <a:off x="0" y="0"/>
          <a:ext cx="0" cy="0"/>
          <a:chOff x="0" y="0"/>
          <a:chExt cx="0" cy="0"/>
        </a:xfrm>
      </p:grpSpPr>
      <p:grpSp>
        <p:nvGrpSpPr>
          <p:cNvPr id="454" name="Google Shape;454;p24"/>
          <p:cNvGrpSpPr/>
          <p:nvPr/>
        </p:nvGrpSpPr>
        <p:grpSpPr>
          <a:xfrm flipH="1">
            <a:off x="140177" y="-178663"/>
            <a:ext cx="1849933" cy="1442173"/>
            <a:chOff x="6339538" y="-341365"/>
            <a:chExt cx="2540767" cy="1980734"/>
          </a:xfrm>
        </p:grpSpPr>
        <p:grpSp>
          <p:nvGrpSpPr>
            <p:cNvPr id="455" name="Google Shape;455;p24"/>
            <p:cNvGrpSpPr/>
            <p:nvPr/>
          </p:nvGrpSpPr>
          <p:grpSpPr>
            <a:xfrm rot="-10371840">
              <a:off x="6443627" y="-238914"/>
              <a:ext cx="1761400" cy="1775833"/>
              <a:chOff x="3284842" y="173313"/>
              <a:chExt cx="1814343" cy="1833238"/>
            </a:xfrm>
          </p:grpSpPr>
          <p:sp>
            <p:nvSpPr>
              <p:cNvPr id="456" name="Google Shape;456;p24"/>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4"/>
            <p:cNvSpPr/>
            <p:nvPr/>
          </p:nvSpPr>
          <p:spPr>
            <a:xfrm flipH="1" rot="-10370759">
              <a:off x="7858647" y="31515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flipH="1" rot="-10370759">
              <a:off x="8487191" y="84174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flipH="1" rot="-10370759">
              <a:off x="8380334" y="8766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flipH="1" rot="-10370759">
              <a:off x="8417276" y="99387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flipH="1" rot="-10370759">
              <a:off x="8509317" y="93094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flipH="1" rot="-10370759">
              <a:off x="8399063" y="75538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flipH="1" rot="-10370759">
              <a:off x="8300389" y="92254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flipH="1" rot="-10370759">
              <a:off x="8345669" y="98395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flipH="1" rot="-10370759">
              <a:off x="8298117" y="77359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flipH="1" rot="-10370759">
              <a:off x="8300818" y="86287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4"/>
          <p:cNvGrpSpPr/>
          <p:nvPr/>
        </p:nvGrpSpPr>
        <p:grpSpPr>
          <a:xfrm>
            <a:off x="0" y="-10650"/>
            <a:ext cx="9143949" cy="5158468"/>
            <a:chOff x="0" y="-10650"/>
            <a:chExt cx="9143949" cy="5158468"/>
          </a:xfrm>
        </p:grpSpPr>
        <p:grpSp>
          <p:nvGrpSpPr>
            <p:cNvPr id="477" name="Google Shape;477;p24"/>
            <p:cNvGrpSpPr/>
            <p:nvPr/>
          </p:nvGrpSpPr>
          <p:grpSpPr>
            <a:xfrm>
              <a:off x="0" y="-10650"/>
              <a:ext cx="9143949" cy="5158468"/>
              <a:chOff x="267864" y="140547"/>
              <a:chExt cx="8608500" cy="4856400"/>
            </a:xfrm>
          </p:grpSpPr>
          <p:sp>
            <p:nvSpPr>
              <p:cNvPr id="478" name="Google Shape;478;p2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4"/>
            <p:cNvGrpSpPr/>
            <p:nvPr/>
          </p:nvGrpSpPr>
          <p:grpSpPr>
            <a:xfrm rot="10800000">
              <a:off x="0" y="-10650"/>
              <a:ext cx="9143949" cy="5158468"/>
              <a:chOff x="267864" y="140547"/>
              <a:chExt cx="8608500" cy="4856400"/>
            </a:xfrm>
          </p:grpSpPr>
          <p:sp>
            <p:nvSpPr>
              <p:cNvPr id="481" name="Google Shape;481;p2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3" name="Google Shape;483;p24"/>
          <p:cNvGrpSpPr/>
          <p:nvPr/>
        </p:nvGrpSpPr>
        <p:grpSpPr>
          <a:xfrm rot="10800000">
            <a:off x="0" y="-10650"/>
            <a:ext cx="9143949" cy="5158468"/>
            <a:chOff x="267864" y="140547"/>
            <a:chExt cx="8608500" cy="4856400"/>
          </a:xfrm>
        </p:grpSpPr>
        <p:sp>
          <p:nvSpPr>
            <p:cNvPr id="484" name="Google Shape;484;p2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24"/>
          <p:cNvSpPr txBox="1"/>
          <p:nvPr>
            <p:ph type="title"/>
          </p:nvPr>
        </p:nvSpPr>
        <p:spPr>
          <a:xfrm>
            <a:off x="3017750" y="1531950"/>
            <a:ext cx="3108300" cy="207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4800"/>
              <a:buNone/>
              <a:defRPr>
                <a:solidFill>
                  <a:schemeClr val="lt1"/>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87" name="Shape 487"/>
        <p:cNvGrpSpPr/>
        <p:nvPr/>
      </p:nvGrpSpPr>
      <p:grpSpPr>
        <a:xfrm>
          <a:off x="0" y="0"/>
          <a:ext cx="0" cy="0"/>
          <a:chOff x="0" y="0"/>
          <a:chExt cx="0" cy="0"/>
        </a:xfrm>
      </p:grpSpPr>
      <p:grpSp>
        <p:nvGrpSpPr>
          <p:cNvPr id="488" name="Google Shape;488;p25"/>
          <p:cNvGrpSpPr/>
          <p:nvPr/>
        </p:nvGrpSpPr>
        <p:grpSpPr>
          <a:xfrm>
            <a:off x="4291352" y="389560"/>
            <a:ext cx="3593268" cy="1924488"/>
            <a:chOff x="5413200" y="389552"/>
            <a:chExt cx="2471128" cy="1323491"/>
          </a:xfrm>
        </p:grpSpPr>
        <p:sp>
          <p:nvSpPr>
            <p:cNvPr id="489" name="Google Shape;489;p25"/>
            <p:cNvSpPr/>
            <p:nvPr/>
          </p:nvSpPr>
          <p:spPr>
            <a:xfrm rot="10800000">
              <a:off x="5413200" y="389552"/>
              <a:ext cx="2471128" cy="1277848"/>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rot="10800000">
              <a:off x="6066955" y="828063"/>
              <a:ext cx="105033" cy="29270"/>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rot="10800000">
              <a:off x="6083096" y="1068944"/>
              <a:ext cx="104261" cy="34753"/>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rot="10800000">
              <a:off x="5867316" y="925759"/>
              <a:ext cx="95534" cy="22397"/>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rot="10800000">
              <a:off x="5910179" y="1218770"/>
              <a:ext cx="104261" cy="34213"/>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rot="10800000">
              <a:off x="5675168" y="953794"/>
              <a:ext cx="86807" cy="44948"/>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rot="10800000">
              <a:off x="7203701" y="1555648"/>
              <a:ext cx="113991" cy="157395"/>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rot="10800000">
              <a:off x="7257917" y="1332839"/>
              <a:ext cx="85803" cy="101557"/>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rot="10800000">
              <a:off x="7539111" y="1513789"/>
              <a:ext cx="72210" cy="96924"/>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rot="10800000">
              <a:off x="7539497" y="1333997"/>
              <a:ext cx="77925" cy="99395"/>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rot="10800000">
              <a:off x="7386041" y="1430689"/>
              <a:ext cx="95225" cy="125035"/>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rot="10800000">
              <a:off x="7418709" y="1207417"/>
              <a:ext cx="105573" cy="146196"/>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rot="10800000">
              <a:off x="7131801" y="1456948"/>
              <a:ext cx="82559" cy="113760"/>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5"/>
          <p:cNvGrpSpPr/>
          <p:nvPr/>
        </p:nvGrpSpPr>
        <p:grpSpPr>
          <a:xfrm flipH="1" rot="-4336302">
            <a:off x="6270713" y="2545328"/>
            <a:ext cx="2831887" cy="2825812"/>
            <a:chOff x="-156655" y="-225704"/>
            <a:chExt cx="2831920" cy="2825845"/>
          </a:xfrm>
        </p:grpSpPr>
        <p:sp>
          <p:nvSpPr>
            <p:cNvPr id="503" name="Google Shape;503;p25"/>
            <p:cNvSpPr/>
            <p:nvPr/>
          </p:nvSpPr>
          <p:spPr>
            <a:xfrm rot="-9843034">
              <a:off x="164550" y="37507"/>
              <a:ext cx="2237860" cy="2299423"/>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rot="333063">
              <a:off x="-45146" y="-72548"/>
              <a:ext cx="2342902" cy="2419104"/>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25"/>
          <p:cNvGrpSpPr/>
          <p:nvPr/>
        </p:nvGrpSpPr>
        <p:grpSpPr>
          <a:xfrm rot="10800000">
            <a:off x="281810" y="-122078"/>
            <a:ext cx="2187295" cy="1746888"/>
            <a:chOff x="1134975" y="741626"/>
            <a:chExt cx="2531591" cy="2021861"/>
          </a:xfrm>
        </p:grpSpPr>
        <p:sp>
          <p:nvSpPr>
            <p:cNvPr id="506" name="Google Shape;506;p25"/>
            <p:cNvSpPr/>
            <p:nvPr/>
          </p:nvSpPr>
          <p:spPr>
            <a:xfrm rot="5088045">
              <a:off x="1596731" y="446661"/>
              <a:ext cx="1530936" cy="2325283"/>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25"/>
          <p:cNvGrpSpPr/>
          <p:nvPr/>
        </p:nvGrpSpPr>
        <p:grpSpPr>
          <a:xfrm>
            <a:off x="0" y="-10650"/>
            <a:ext cx="9143949" cy="5158468"/>
            <a:chOff x="0" y="-10650"/>
            <a:chExt cx="9143949" cy="5158468"/>
          </a:xfrm>
        </p:grpSpPr>
        <p:grpSp>
          <p:nvGrpSpPr>
            <p:cNvPr id="513" name="Google Shape;513;p25"/>
            <p:cNvGrpSpPr/>
            <p:nvPr/>
          </p:nvGrpSpPr>
          <p:grpSpPr>
            <a:xfrm>
              <a:off x="0" y="-10650"/>
              <a:ext cx="9143949" cy="5158468"/>
              <a:chOff x="267864" y="140547"/>
              <a:chExt cx="8608500" cy="4856400"/>
            </a:xfrm>
          </p:grpSpPr>
          <p:sp>
            <p:nvSpPr>
              <p:cNvPr id="514" name="Google Shape;514;p2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5"/>
            <p:cNvGrpSpPr/>
            <p:nvPr/>
          </p:nvGrpSpPr>
          <p:grpSpPr>
            <a:xfrm rot="10800000">
              <a:off x="0" y="-10650"/>
              <a:ext cx="9143949" cy="5158468"/>
              <a:chOff x="267864" y="140547"/>
              <a:chExt cx="8608500" cy="4856400"/>
            </a:xfrm>
          </p:grpSpPr>
          <p:sp>
            <p:nvSpPr>
              <p:cNvPr id="517" name="Google Shape;517;p2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9" name="Google Shape;519;p25"/>
          <p:cNvSpPr txBox="1"/>
          <p:nvPr>
            <p:ph type="ctrTitle"/>
          </p:nvPr>
        </p:nvSpPr>
        <p:spPr>
          <a:xfrm flipH="1">
            <a:off x="725175" y="2628125"/>
            <a:ext cx="4100100" cy="12462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sp>
        <p:nvSpPr>
          <p:cNvPr id="520" name="Google Shape;520;p25"/>
          <p:cNvSpPr txBox="1"/>
          <p:nvPr>
            <p:ph idx="1" type="subTitle"/>
          </p:nvPr>
        </p:nvSpPr>
        <p:spPr>
          <a:xfrm flipH="1">
            <a:off x="725275" y="3862241"/>
            <a:ext cx="4961700" cy="41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atin typeface="Didact Gothic"/>
                <a:ea typeface="Didact Gothic"/>
                <a:cs typeface="Didact Gothic"/>
                <a:sym typeface="Didact Gothic"/>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521" name="Google Shape;521;p25"/>
          <p:cNvSpPr txBox="1"/>
          <p:nvPr>
            <p:ph hasCustomPrompt="1" idx="2" type="title"/>
          </p:nvPr>
        </p:nvSpPr>
        <p:spPr>
          <a:xfrm flipH="1">
            <a:off x="725275" y="1600108"/>
            <a:ext cx="2021400" cy="1040100"/>
          </a:xfrm>
          <a:prstGeom prst="rect">
            <a:avLst/>
          </a:prstGeom>
          <a:noFill/>
        </p:spPr>
        <p:txBody>
          <a:bodyPr anchorCtr="0" anchor="b" bIns="91425" lIns="91425" spcFirstLastPara="1" rIns="91425" wrap="square" tIns="91425">
            <a:noAutofit/>
          </a:bodyPr>
          <a:lstStyle>
            <a:lvl1pPr lvl="0" marR="27432" rtl="0">
              <a:spcBef>
                <a:spcPts val="0"/>
              </a:spcBef>
              <a:spcAft>
                <a:spcPts val="0"/>
              </a:spcAft>
              <a:buClr>
                <a:schemeClr val="lt1"/>
              </a:buClr>
              <a:buSzPts val="3600"/>
              <a:buNone/>
              <a:defRPr sz="40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22" name="Shape 522"/>
        <p:cNvGrpSpPr/>
        <p:nvPr/>
      </p:nvGrpSpPr>
      <p:grpSpPr>
        <a:xfrm>
          <a:off x="0" y="0"/>
          <a:ext cx="0" cy="0"/>
          <a:chOff x="0" y="0"/>
          <a:chExt cx="0" cy="0"/>
        </a:xfrm>
      </p:grpSpPr>
      <p:grpSp>
        <p:nvGrpSpPr>
          <p:cNvPr id="523" name="Google Shape;523;p26"/>
          <p:cNvGrpSpPr/>
          <p:nvPr/>
        </p:nvGrpSpPr>
        <p:grpSpPr>
          <a:xfrm rot="10800000">
            <a:off x="140177" y="3880012"/>
            <a:ext cx="1849933" cy="1442173"/>
            <a:chOff x="6339538" y="-341365"/>
            <a:chExt cx="2540767" cy="1980734"/>
          </a:xfrm>
        </p:grpSpPr>
        <p:grpSp>
          <p:nvGrpSpPr>
            <p:cNvPr id="524" name="Google Shape;524;p26"/>
            <p:cNvGrpSpPr/>
            <p:nvPr/>
          </p:nvGrpSpPr>
          <p:grpSpPr>
            <a:xfrm rot="-10371840">
              <a:off x="6443627" y="-238914"/>
              <a:ext cx="1761400" cy="1775833"/>
              <a:chOff x="3284842" y="173313"/>
              <a:chExt cx="1814343" cy="1833238"/>
            </a:xfrm>
          </p:grpSpPr>
          <p:sp>
            <p:nvSpPr>
              <p:cNvPr id="525" name="Google Shape;525;p26"/>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26"/>
            <p:cNvSpPr/>
            <p:nvPr/>
          </p:nvSpPr>
          <p:spPr>
            <a:xfrm flipH="1" rot="-10370759">
              <a:off x="7858647" y="31515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flipH="1" rot="-10370759">
              <a:off x="8487191" y="84174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flipH="1" rot="-10370759">
              <a:off x="8380334" y="8766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flipH="1" rot="-10370759">
              <a:off x="8417276" y="99387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flipH="1" rot="-10370759">
              <a:off x="8509317" y="93094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flipH="1" rot="-10370759">
              <a:off x="8399063" y="75538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flipH="1" rot="-10370759">
              <a:off x="8300389" y="92254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flipH="1" rot="-10370759">
              <a:off x="8345669" y="98395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flipH="1" rot="-10370759">
              <a:off x="8298117" y="77359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flipH="1" rot="-10370759">
              <a:off x="8300818" y="86287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6"/>
          <p:cNvGrpSpPr/>
          <p:nvPr/>
        </p:nvGrpSpPr>
        <p:grpSpPr>
          <a:xfrm>
            <a:off x="7153852" y="-178663"/>
            <a:ext cx="1849933" cy="1442173"/>
            <a:chOff x="6339538" y="-341365"/>
            <a:chExt cx="2540767" cy="1980734"/>
          </a:xfrm>
        </p:grpSpPr>
        <p:grpSp>
          <p:nvGrpSpPr>
            <p:cNvPr id="546" name="Google Shape;546;p26"/>
            <p:cNvGrpSpPr/>
            <p:nvPr/>
          </p:nvGrpSpPr>
          <p:grpSpPr>
            <a:xfrm rot="-10371840">
              <a:off x="6443627" y="-238914"/>
              <a:ext cx="1761400" cy="1775833"/>
              <a:chOff x="3284842" y="173313"/>
              <a:chExt cx="1814343" cy="1833238"/>
            </a:xfrm>
          </p:grpSpPr>
          <p:sp>
            <p:nvSpPr>
              <p:cNvPr id="547" name="Google Shape;547;p26"/>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26"/>
            <p:cNvSpPr/>
            <p:nvPr/>
          </p:nvSpPr>
          <p:spPr>
            <a:xfrm flipH="1" rot="-10370759">
              <a:off x="7858647" y="31515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flipH="1" rot="-10370759">
              <a:off x="8487191" y="84174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flipH="1" rot="-10370759">
              <a:off x="8380334" y="8766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flipH="1" rot="-10370759">
              <a:off x="8417276" y="99387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flipH="1" rot="-10370759">
              <a:off x="8509317" y="93094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flipH="1" rot="-10370759">
              <a:off x="8399063" y="75538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flipH="1" rot="-10370759">
              <a:off x="8300389" y="92254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flipH="1" rot="-10370759">
              <a:off x="8345669" y="98395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flipH="1" rot="-10370759">
              <a:off x="8298117" y="77359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flipH="1" rot="-10370759">
              <a:off x="8300818" y="86287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26"/>
          <p:cNvGrpSpPr/>
          <p:nvPr/>
        </p:nvGrpSpPr>
        <p:grpSpPr>
          <a:xfrm>
            <a:off x="0" y="-10650"/>
            <a:ext cx="9143949" cy="5158468"/>
            <a:chOff x="0" y="-10650"/>
            <a:chExt cx="9143949" cy="5158468"/>
          </a:xfrm>
        </p:grpSpPr>
        <p:grpSp>
          <p:nvGrpSpPr>
            <p:cNvPr id="568" name="Google Shape;568;p26"/>
            <p:cNvGrpSpPr/>
            <p:nvPr/>
          </p:nvGrpSpPr>
          <p:grpSpPr>
            <a:xfrm>
              <a:off x="0" y="-10650"/>
              <a:ext cx="9143949" cy="5158468"/>
              <a:chOff x="267864" y="140547"/>
              <a:chExt cx="8608500" cy="4856400"/>
            </a:xfrm>
          </p:grpSpPr>
          <p:sp>
            <p:nvSpPr>
              <p:cNvPr id="569" name="Google Shape;569;p2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6"/>
            <p:cNvGrpSpPr/>
            <p:nvPr/>
          </p:nvGrpSpPr>
          <p:grpSpPr>
            <a:xfrm rot="10800000">
              <a:off x="0" y="-10650"/>
              <a:ext cx="9143949" cy="5158468"/>
              <a:chOff x="267864" y="140547"/>
              <a:chExt cx="8608500" cy="4856400"/>
            </a:xfrm>
          </p:grpSpPr>
          <p:sp>
            <p:nvSpPr>
              <p:cNvPr id="572" name="Google Shape;572;p2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4" name="Google Shape;574;p26"/>
          <p:cNvGrpSpPr/>
          <p:nvPr/>
        </p:nvGrpSpPr>
        <p:grpSpPr>
          <a:xfrm rot="10800000">
            <a:off x="0" y="-10650"/>
            <a:ext cx="9143949" cy="5158468"/>
            <a:chOff x="267864" y="140547"/>
            <a:chExt cx="8608500" cy="4856400"/>
          </a:xfrm>
        </p:grpSpPr>
        <p:sp>
          <p:nvSpPr>
            <p:cNvPr id="575" name="Google Shape;575;p2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26"/>
          <p:cNvSpPr txBox="1"/>
          <p:nvPr>
            <p:ph type="ctrTitle"/>
          </p:nvPr>
        </p:nvSpPr>
        <p:spPr>
          <a:xfrm>
            <a:off x="939299" y="552646"/>
            <a:ext cx="7265400" cy="54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78" name="Shape 578"/>
        <p:cNvGrpSpPr/>
        <p:nvPr/>
      </p:nvGrpSpPr>
      <p:grpSpPr>
        <a:xfrm>
          <a:off x="0" y="0"/>
          <a:ext cx="0" cy="0"/>
          <a:chOff x="0" y="0"/>
          <a:chExt cx="0" cy="0"/>
        </a:xfrm>
      </p:grpSpPr>
      <p:grpSp>
        <p:nvGrpSpPr>
          <p:cNvPr id="579" name="Google Shape;579;p27"/>
          <p:cNvGrpSpPr/>
          <p:nvPr/>
        </p:nvGrpSpPr>
        <p:grpSpPr>
          <a:xfrm>
            <a:off x="228909" y="-187211"/>
            <a:ext cx="8444022" cy="5300575"/>
            <a:chOff x="228909" y="-187211"/>
            <a:chExt cx="8444022" cy="5300575"/>
          </a:xfrm>
        </p:grpSpPr>
        <p:sp>
          <p:nvSpPr>
            <p:cNvPr id="580" name="Google Shape;580;p27"/>
            <p:cNvSpPr/>
            <p:nvPr/>
          </p:nvSpPr>
          <p:spPr>
            <a:xfrm>
              <a:off x="6919028" y="3510484"/>
              <a:ext cx="1753903" cy="16028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7140066" y="3979383"/>
              <a:ext cx="63242" cy="40811"/>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7018359" y="4124975"/>
              <a:ext cx="92526" cy="25961"/>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7150866" y="4157063"/>
              <a:ext cx="69368" cy="30842"/>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7282231" y="4075960"/>
              <a:ext cx="76015" cy="40811"/>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7257724" y="3967648"/>
              <a:ext cx="62930" cy="22846"/>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8525576" y="4520732"/>
              <a:ext cx="90449" cy="35930"/>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8324531" y="4435786"/>
              <a:ext cx="92111" cy="26377"/>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8426300" y="4203898"/>
              <a:ext cx="78611" cy="3728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8591103" y="4346167"/>
              <a:ext cx="63345" cy="39773"/>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8331385" y="4677643"/>
              <a:ext cx="92214" cy="26377"/>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8179562" y="4324048"/>
              <a:ext cx="91903" cy="28765"/>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8283408" y="4211894"/>
              <a:ext cx="91176" cy="31880"/>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8138543" y="4614920"/>
              <a:ext cx="70095" cy="27311"/>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8166478" y="4429244"/>
              <a:ext cx="76326" cy="39461"/>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rot="-10147741">
              <a:off x="1617298" y="175541"/>
              <a:ext cx="1791972" cy="1841269"/>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rot="-10147741">
              <a:off x="1197504" y="4118"/>
              <a:ext cx="2250021" cy="2323202"/>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flipH="1" rot="353719">
              <a:off x="343017" y="219620"/>
              <a:ext cx="1514223" cy="2299897"/>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flipH="1" rot="353719">
              <a:off x="847811" y="406721"/>
              <a:ext cx="936338" cy="548168"/>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flipH="1" rot="353719">
              <a:off x="768215" y="614753"/>
              <a:ext cx="879398" cy="625416"/>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flipH="1" rot="353719">
              <a:off x="699810" y="792890"/>
              <a:ext cx="754099" cy="74569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flipH="1" rot="353719">
              <a:off x="587973" y="980151"/>
              <a:ext cx="555942" cy="878356"/>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flipH="1" rot="353719">
              <a:off x="354515" y="1144997"/>
              <a:ext cx="555942" cy="878431"/>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rot="-3860111">
              <a:off x="6480234" y="3873788"/>
              <a:ext cx="441427" cy="697481"/>
            </a:xfrm>
            <a:custGeom>
              <a:rect b="b" l="l" r="r" t="t"/>
              <a:pathLst>
                <a:path extrusionOk="0" h="17567" w="11117">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7790652" y="3016251"/>
              <a:ext cx="765908" cy="69995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8492204" y="3457409"/>
              <a:ext cx="39498" cy="15690"/>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8404411" y="3420314"/>
              <a:ext cx="40223" cy="11518"/>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8448852" y="3319053"/>
              <a:ext cx="34328" cy="1628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8520819" y="3381179"/>
              <a:ext cx="27662" cy="17368"/>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8407404" y="3525929"/>
              <a:ext cx="40269" cy="11518"/>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8341106" y="3371520"/>
              <a:ext cx="40133" cy="1256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8386454" y="3322545"/>
              <a:ext cx="39815" cy="13922"/>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8323194" y="3498539"/>
              <a:ext cx="30610" cy="11926"/>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8335392" y="3417457"/>
              <a:ext cx="33330" cy="17232"/>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7"/>
          <p:cNvGrpSpPr/>
          <p:nvPr/>
        </p:nvGrpSpPr>
        <p:grpSpPr>
          <a:xfrm>
            <a:off x="0" y="-10650"/>
            <a:ext cx="9143949" cy="5158468"/>
            <a:chOff x="0" y="-10650"/>
            <a:chExt cx="9143949" cy="5158468"/>
          </a:xfrm>
        </p:grpSpPr>
        <p:grpSp>
          <p:nvGrpSpPr>
            <p:cNvPr id="615" name="Google Shape;615;p27"/>
            <p:cNvGrpSpPr/>
            <p:nvPr/>
          </p:nvGrpSpPr>
          <p:grpSpPr>
            <a:xfrm>
              <a:off x="0" y="-10650"/>
              <a:ext cx="9143949" cy="5158468"/>
              <a:chOff x="267864" y="140547"/>
              <a:chExt cx="8608500" cy="4856400"/>
            </a:xfrm>
          </p:grpSpPr>
          <p:sp>
            <p:nvSpPr>
              <p:cNvPr id="616" name="Google Shape;616;p2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7" name="Google Shape;617;p2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18" name="Google Shape;618;p27"/>
            <p:cNvGrpSpPr/>
            <p:nvPr/>
          </p:nvGrpSpPr>
          <p:grpSpPr>
            <a:xfrm rot="10800000">
              <a:off x="0" y="-10650"/>
              <a:ext cx="9143949" cy="5158468"/>
              <a:chOff x="267864" y="140547"/>
              <a:chExt cx="8608500" cy="4856400"/>
            </a:xfrm>
          </p:grpSpPr>
          <p:sp>
            <p:nvSpPr>
              <p:cNvPr id="619" name="Google Shape;619;p2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0" name="Google Shape;620;p2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grpSp>
        <p:nvGrpSpPr>
          <p:cNvPr id="621" name="Google Shape;621;p27"/>
          <p:cNvGrpSpPr/>
          <p:nvPr/>
        </p:nvGrpSpPr>
        <p:grpSpPr>
          <a:xfrm rot="10800000">
            <a:off x="0" y="-10650"/>
            <a:ext cx="9143949" cy="5158468"/>
            <a:chOff x="267864" y="140547"/>
            <a:chExt cx="8608500" cy="4856400"/>
          </a:xfrm>
        </p:grpSpPr>
        <p:sp>
          <p:nvSpPr>
            <p:cNvPr id="622" name="Google Shape;622;p2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3" name="Google Shape;623;p2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624" name="Google Shape;624;p27"/>
          <p:cNvSpPr txBox="1"/>
          <p:nvPr>
            <p:ph idx="1" type="subTitle"/>
          </p:nvPr>
        </p:nvSpPr>
        <p:spPr>
          <a:xfrm>
            <a:off x="721692" y="2960025"/>
            <a:ext cx="7689300" cy="812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25" name="Google Shape;625;p27"/>
          <p:cNvSpPr txBox="1"/>
          <p:nvPr>
            <p:ph hasCustomPrompt="1" type="title"/>
          </p:nvPr>
        </p:nvSpPr>
        <p:spPr>
          <a:xfrm>
            <a:off x="721400" y="1856725"/>
            <a:ext cx="7689300" cy="110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1"/>
        </a:solidFill>
      </p:bgPr>
    </p:bg>
    <p:spTree>
      <p:nvGrpSpPr>
        <p:cNvPr id="626" name="Shape 626"/>
        <p:cNvGrpSpPr/>
        <p:nvPr/>
      </p:nvGrpSpPr>
      <p:grpSpPr>
        <a:xfrm>
          <a:off x="0" y="0"/>
          <a:ext cx="0" cy="0"/>
          <a:chOff x="0" y="0"/>
          <a:chExt cx="0" cy="0"/>
        </a:xfrm>
      </p:grpSpPr>
      <p:grpSp>
        <p:nvGrpSpPr>
          <p:cNvPr id="627" name="Google Shape;627;p28"/>
          <p:cNvGrpSpPr/>
          <p:nvPr/>
        </p:nvGrpSpPr>
        <p:grpSpPr>
          <a:xfrm>
            <a:off x="25" y="-10650"/>
            <a:ext cx="9143949" cy="5282500"/>
            <a:chOff x="25" y="-10650"/>
            <a:chExt cx="9143949" cy="5282500"/>
          </a:xfrm>
        </p:grpSpPr>
        <p:grpSp>
          <p:nvGrpSpPr>
            <p:cNvPr id="628" name="Google Shape;628;p28"/>
            <p:cNvGrpSpPr/>
            <p:nvPr/>
          </p:nvGrpSpPr>
          <p:grpSpPr>
            <a:xfrm>
              <a:off x="7156525" y="673600"/>
              <a:ext cx="1552657" cy="1259825"/>
              <a:chOff x="7156500" y="673600"/>
              <a:chExt cx="1552657" cy="1259825"/>
            </a:xfrm>
          </p:grpSpPr>
          <p:sp>
            <p:nvSpPr>
              <p:cNvPr id="629" name="Google Shape;629;p28"/>
              <p:cNvSpPr/>
              <p:nvPr/>
            </p:nvSpPr>
            <p:spPr>
              <a:xfrm>
                <a:off x="7438792" y="962591"/>
                <a:ext cx="242910" cy="964405"/>
              </a:xfrm>
              <a:custGeom>
                <a:rect b="b" l="l" r="r" t="t"/>
                <a:pathLst>
                  <a:path extrusionOk="0" h="21598" w="5440">
                    <a:moveTo>
                      <a:pt x="2682" y="1"/>
                    </a:moveTo>
                    <a:cubicBezTo>
                      <a:pt x="1666" y="2240"/>
                      <a:pt x="931" y="5030"/>
                      <a:pt x="513" y="7453"/>
                    </a:cubicBezTo>
                    <a:cubicBezTo>
                      <a:pt x="88" y="9904"/>
                      <a:pt x="1" y="12409"/>
                      <a:pt x="453" y="14868"/>
                    </a:cubicBezTo>
                    <a:cubicBezTo>
                      <a:pt x="838" y="16967"/>
                      <a:pt x="1416" y="19900"/>
                      <a:pt x="2991" y="21492"/>
                    </a:cubicBezTo>
                    <a:cubicBezTo>
                      <a:pt x="3024" y="21529"/>
                      <a:pt x="3061" y="21565"/>
                      <a:pt x="3098" y="21598"/>
                    </a:cubicBezTo>
                    <a:cubicBezTo>
                      <a:pt x="3812" y="21084"/>
                      <a:pt x="4177" y="19322"/>
                      <a:pt x="4423" y="18476"/>
                    </a:cubicBezTo>
                    <a:cubicBezTo>
                      <a:pt x="4755" y="17329"/>
                      <a:pt x="4978" y="16150"/>
                      <a:pt x="5131" y="14964"/>
                    </a:cubicBezTo>
                    <a:cubicBezTo>
                      <a:pt x="5427" y="12638"/>
                      <a:pt x="5439" y="10283"/>
                      <a:pt x="5390" y="7941"/>
                    </a:cubicBezTo>
                    <a:cubicBezTo>
                      <a:pt x="5333" y="5097"/>
                      <a:pt x="4729" y="2712"/>
                      <a:pt x="3078" y="376"/>
                    </a:cubicBezTo>
                    <a:cubicBezTo>
                      <a:pt x="2958" y="210"/>
                      <a:pt x="2868" y="74"/>
                      <a:pt x="2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7303987" y="749152"/>
                <a:ext cx="262914" cy="240052"/>
              </a:xfrm>
              <a:custGeom>
                <a:rect b="b" l="l" r="r" t="t"/>
                <a:pathLst>
                  <a:path extrusionOk="0" h="5376" w="5888">
                    <a:moveTo>
                      <a:pt x="920" y="0"/>
                    </a:moveTo>
                    <a:cubicBezTo>
                      <a:pt x="767" y="0"/>
                      <a:pt x="613" y="19"/>
                      <a:pt x="442" y="50"/>
                    </a:cubicBezTo>
                    <a:cubicBezTo>
                      <a:pt x="323" y="70"/>
                      <a:pt x="94" y="96"/>
                      <a:pt x="43" y="239"/>
                    </a:cubicBezTo>
                    <a:cubicBezTo>
                      <a:pt x="0" y="352"/>
                      <a:pt x="226" y="595"/>
                      <a:pt x="299" y="688"/>
                    </a:cubicBezTo>
                    <a:cubicBezTo>
                      <a:pt x="562" y="1020"/>
                      <a:pt x="904" y="1336"/>
                      <a:pt x="1210" y="1625"/>
                    </a:cubicBezTo>
                    <a:cubicBezTo>
                      <a:pt x="2113" y="2472"/>
                      <a:pt x="3060" y="3272"/>
                      <a:pt x="3977" y="4106"/>
                    </a:cubicBezTo>
                    <a:cubicBezTo>
                      <a:pt x="4190" y="4299"/>
                      <a:pt x="4395" y="4405"/>
                      <a:pt x="4622" y="4568"/>
                    </a:cubicBezTo>
                    <a:cubicBezTo>
                      <a:pt x="4745" y="4658"/>
                      <a:pt x="4847" y="4764"/>
                      <a:pt x="4977" y="4847"/>
                    </a:cubicBezTo>
                    <a:cubicBezTo>
                      <a:pt x="5074" y="4908"/>
                      <a:pt x="5357" y="5134"/>
                      <a:pt x="5494" y="5134"/>
                    </a:cubicBezTo>
                    <a:cubicBezTo>
                      <a:pt x="5498" y="5134"/>
                      <a:pt x="5502" y="5134"/>
                      <a:pt x="5505" y="5133"/>
                    </a:cubicBezTo>
                    <a:cubicBezTo>
                      <a:pt x="5830" y="5352"/>
                      <a:pt x="5850" y="5362"/>
                      <a:pt x="5870" y="5376"/>
                    </a:cubicBezTo>
                    <a:cubicBezTo>
                      <a:pt x="5887" y="5342"/>
                      <a:pt x="5830" y="5103"/>
                      <a:pt x="5818" y="5037"/>
                    </a:cubicBezTo>
                    <a:cubicBezTo>
                      <a:pt x="5775" y="4841"/>
                      <a:pt x="5678" y="4624"/>
                      <a:pt x="5575" y="4455"/>
                    </a:cubicBezTo>
                    <a:cubicBezTo>
                      <a:pt x="5269" y="3950"/>
                      <a:pt x="4907" y="3452"/>
                      <a:pt x="4519" y="3004"/>
                    </a:cubicBezTo>
                    <a:cubicBezTo>
                      <a:pt x="4260" y="2708"/>
                      <a:pt x="3970" y="2392"/>
                      <a:pt x="3777" y="2050"/>
                    </a:cubicBezTo>
                    <a:cubicBezTo>
                      <a:pt x="3598" y="1728"/>
                      <a:pt x="3329" y="1492"/>
                      <a:pt x="3070" y="1229"/>
                    </a:cubicBezTo>
                    <a:cubicBezTo>
                      <a:pt x="2569" y="724"/>
                      <a:pt x="2123" y="242"/>
                      <a:pt x="1409" y="63"/>
                    </a:cubicBezTo>
                    <a:cubicBezTo>
                      <a:pt x="1234" y="19"/>
                      <a:pt x="1077" y="0"/>
                      <a:pt x="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7554977" y="673600"/>
                <a:ext cx="138914" cy="324936"/>
              </a:xfrm>
              <a:custGeom>
                <a:rect b="b" l="l" r="r" t="t"/>
                <a:pathLst>
                  <a:path extrusionOk="0" h="7277" w="3111">
                    <a:moveTo>
                      <a:pt x="2870" y="0"/>
                    </a:moveTo>
                    <a:cubicBezTo>
                      <a:pt x="2769" y="0"/>
                      <a:pt x="2656" y="41"/>
                      <a:pt x="2582" y="64"/>
                    </a:cubicBezTo>
                    <a:cubicBezTo>
                      <a:pt x="2247" y="164"/>
                      <a:pt x="1994" y="283"/>
                      <a:pt x="1728" y="516"/>
                    </a:cubicBezTo>
                    <a:cubicBezTo>
                      <a:pt x="1173" y="1001"/>
                      <a:pt x="994" y="1632"/>
                      <a:pt x="778" y="2310"/>
                    </a:cubicBezTo>
                    <a:cubicBezTo>
                      <a:pt x="668" y="2662"/>
                      <a:pt x="536" y="2994"/>
                      <a:pt x="522" y="3363"/>
                    </a:cubicBezTo>
                    <a:cubicBezTo>
                      <a:pt x="505" y="3755"/>
                      <a:pt x="389" y="4167"/>
                      <a:pt x="296" y="4549"/>
                    </a:cubicBezTo>
                    <a:cubicBezTo>
                      <a:pt x="154" y="5124"/>
                      <a:pt x="57" y="5732"/>
                      <a:pt x="14" y="6323"/>
                    </a:cubicBezTo>
                    <a:cubicBezTo>
                      <a:pt x="1" y="6522"/>
                      <a:pt x="14" y="6755"/>
                      <a:pt x="64" y="6951"/>
                    </a:cubicBezTo>
                    <a:cubicBezTo>
                      <a:pt x="80" y="7014"/>
                      <a:pt x="140" y="7257"/>
                      <a:pt x="170" y="7276"/>
                    </a:cubicBezTo>
                    <a:cubicBezTo>
                      <a:pt x="183" y="7257"/>
                      <a:pt x="194" y="7237"/>
                      <a:pt x="386" y="6895"/>
                    </a:cubicBezTo>
                    <a:cubicBezTo>
                      <a:pt x="512" y="6848"/>
                      <a:pt x="668" y="6499"/>
                      <a:pt x="728" y="6399"/>
                    </a:cubicBezTo>
                    <a:cubicBezTo>
                      <a:pt x="804" y="6267"/>
                      <a:pt x="847" y="6124"/>
                      <a:pt x="917" y="5991"/>
                    </a:cubicBezTo>
                    <a:cubicBezTo>
                      <a:pt x="1043" y="5742"/>
                      <a:pt x="1180" y="5553"/>
                      <a:pt x="1279" y="5283"/>
                    </a:cubicBezTo>
                    <a:cubicBezTo>
                      <a:pt x="1718" y="4127"/>
                      <a:pt x="2196" y="2981"/>
                      <a:pt x="2612" y="1815"/>
                    </a:cubicBezTo>
                    <a:cubicBezTo>
                      <a:pt x="2755" y="1416"/>
                      <a:pt x="2917" y="981"/>
                      <a:pt x="3000" y="566"/>
                    </a:cubicBezTo>
                    <a:cubicBezTo>
                      <a:pt x="3024" y="450"/>
                      <a:pt x="3110" y="134"/>
                      <a:pt x="3024" y="51"/>
                    </a:cubicBezTo>
                    <a:cubicBezTo>
                      <a:pt x="2983" y="14"/>
                      <a:pt x="2928" y="0"/>
                      <a:pt x="2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8147469" y="968842"/>
                <a:ext cx="244517" cy="964583"/>
              </a:xfrm>
              <a:custGeom>
                <a:rect b="b" l="l" r="r" t="t"/>
                <a:pathLst>
                  <a:path extrusionOk="0" h="21602" w="5476">
                    <a:moveTo>
                      <a:pt x="2887" y="0"/>
                    </a:moveTo>
                    <a:cubicBezTo>
                      <a:pt x="1838" y="2222"/>
                      <a:pt x="1057" y="4997"/>
                      <a:pt x="595" y="7412"/>
                    </a:cubicBezTo>
                    <a:cubicBezTo>
                      <a:pt x="130" y="9861"/>
                      <a:pt x="1" y="12362"/>
                      <a:pt x="412" y="14827"/>
                    </a:cubicBezTo>
                    <a:cubicBezTo>
                      <a:pt x="761" y="16933"/>
                      <a:pt x="1289" y="19874"/>
                      <a:pt x="2838" y="21495"/>
                    </a:cubicBezTo>
                    <a:cubicBezTo>
                      <a:pt x="2871" y="21531"/>
                      <a:pt x="2907" y="21565"/>
                      <a:pt x="2940" y="21601"/>
                    </a:cubicBezTo>
                    <a:cubicBezTo>
                      <a:pt x="3664" y="21099"/>
                      <a:pt x="4060" y="19345"/>
                      <a:pt x="4319" y="18501"/>
                    </a:cubicBezTo>
                    <a:cubicBezTo>
                      <a:pt x="4671" y="17359"/>
                      <a:pt x="4914" y="16186"/>
                      <a:pt x="5087" y="15004"/>
                    </a:cubicBezTo>
                    <a:cubicBezTo>
                      <a:pt x="5422" y="12681"/>
                      <a:pt x="5475" y="10329"/>
                      <a:pt x="5466" y="7983"/>
                    </a:cubicBezTo>
                    <a:cubicBezTo>
                      <a:pt x="5452" y="5140"/>
                      <a:pt x="4891" y="2745"/>
                      <a:pt x="3276" y="382"/>
                    </a:cubicBezTo>
                    <a:cubicBezTo>
                      <a:pt x="3163" y="213"/>
                      <a:pt x="3074" y="74"/>
                      <a:pt x="28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8025345" y="751786"/>
                <a:ext cx="259074" cy="243669"/>
              </a:xfrm>
              <a:custGeom>
                <a:rect b="b" l="l" r="r" t="t"/>
                <a:pathLst>
                  <a:path extrusionOk="0" h="5457" w="5802">
                    <a:moveTo>
                      <a:pt x="882" y="1"/>
                    </a:moveTo>
                    <a:cubicBezTo>
                      <a:pt x="742" y="1"/>
                      <a:pt x="600" y="15"/>
                      <a:pt x="443" y="41"/>
                    </a:cubicBezTo>
                    <a:cubicBezTo>
                      <a:pt x="324" y="61"/>
                      <a:pt x="97" y="81"/>
                      <a:pt x="45" y="223"/>
                    </a:cubicBezTo>
                    <a:cubicBezTo>
                      <a:pt x="1" y="336"/>
                      <a:pt x="220" y="582"/>
                      <a:pt x="293" y="679"/>
                    </a:cubicBezTo>
                    <a:cubicBezTo>
                      <a:pt x="549" y="1014"/>
                      <a:pt x="885" y="1333"/>
                      <a:pt x="1187" y="1629"/>
                    </a:cubicBezTo>
                    <a:cubicBezTo>
                      <a:pt x="2074" y="2492"/>
                      <a:pt x="3011" y="3310"/>
                      <a:pt x="3912" y="4157"/>
                    </a:cubicBezTo>
                    <a:cubicBezTo>
                      <a:pt x="4121" y="4353"/>
                      <a:pt x="4323" y="4463"/>
                      <a:pt x="4550" y="4632"/>
                    </a:cubicBezTo>
                    <a:cubicBezTo>
                      <a:pt x="4669" y="4722"/>
                      <a:pt x="4772" y="4831"/>
                      <a:pt x="4898" y="4915"/>
                    </a:cubicBezTo>
                    <a:cubicBezTo>
                      <a:pt x="4995" y="4979"/>
                      <a:pt x="5275" y="5210"/>
                      <a:pt x="5412" y="5210"/>
                    </a:cubicBezTo>
                    <a:cubicBezTo>
                      <a:pt x="5415" y="5210"/>
                      <a:pt x="5419" y="5210"/>
                      <a:pt x="5423" y="5210"/>
                    </a:cubicBezTo>
                    <a:cubicBezTo>
                      <a:pt x="5746" y="5433"/>
                      <a:pt x="5765" y="5446"/>
                      <a:pt x="5785" y="5456"/>
                    </a:cubicBezTo>
                    <a:cubicBezTo>
                      <a:pt x="5801" y="5426"/>
                      <a:pt x="5749" y="5183"/>
                      <a:pt x="5735" y="5117"/>
                    </a:cubicBezTo>
                    <a:cubicBezTo>
                      <a:pt x="5695" y="4921"/>
                      <a:pt x="5606" y="4705"/>
                      <a:pt x="5506" y="4532"/>
                    </a:cubicBezTo>
                    <a:cubicBezTo>
                      <a:pt x="5207" y="4021"/>
                      <a:pt x="4852" y="3515"/>
                      <a:pt x="4473" y="3064"/>
                    </a:cubicBezTo>
                    <a:cubicBezTo>
                      <a:pt x="4220" y="2762"/>
                      <a:pt x="3935" y="2446"/>
                      <a:pt x="3748" y="2097"/>
                    </a:cubicBezTo>
                    <a:cubicBezTo>
                      <a:pt x="3573" y="1772"/>
                      <a:pt x="3307" y="1532"/>
                      <a:pt x="3055" y="1267"/>
                    </a:cubicBezTo>
                    <a:cubicBezTo>
                      <a:pt x="2559" y="752"/>
                      <a:pt x="2121" y="263"/>
                      <a:pt x="1413" y="74"/>
                    </a:cubicBezTo>
                    <a:cubicBezTo>
                      <a:pt x="1224" y="23"/>
                      <a:pt x="1055" y="1"/>
                      <a:pt x="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8272808" y="681861"/>
                <a:ext cx="143781" cy="322927"/>
              </a:xfrm>
              <a:custGeom>
                <a:rect b="b" l="l" r="r" t="t"/>
                <a:pathLst>
                  <a:path extrusionOk="0" h="7232" w="3220">
                    <a:moveTo>
                      <a:pt x="2974" y="1"/>
                    </a:moveTo>
                    <a:cubicBezTo>
                      <a:pt x="2874" y="1"/>
                      <a:pt x="2763" y="38"/>
                      <a:pt x="2691" y="58"/>
                    </a:cubicBezTo>
                    <a:cubicBezTo>
                      <a:pt x="2352" y="155"/>
                      <a:pt x="2100" y="268"/>
                      <a:pt x="1828" y="501"/>
                    </a:cubicBezTo>
                    <a:cubicBezTo>
                      <a:pt x="1270" y="975"/>
                      <a:pt x="1077" y="1600"/>
                      <a:pt x="851" y="2278"/>
                    </a:cubicBezTo>
                    <a:cubicBezTo>
                      <a:pt x="735" y="2626"/>
                      <a:pt x="595" y="2956"/>
                      <a:pt x="575" y="3324"/>
                    </a:cubicBezTo>
                    <a:cubicBezTo>
                      <a:pt x="555" y="3720"/>
                      <a:pt x="432" y="4129"/>
                      <a:pt x="330" y="4507"/>
                    </a:cubicBezTo>
                    <a:cubicBezTo>
                      <a:pt x="176" y="5078"/>
                      <a:pt x="74" y="5687"/>
                      <a:pt x="20" y="6274"/>
                    </a:cubicBezTo>
                    <a:cubicBezTo>
                      <a:pt x="0" y="6474"/>
                      <a:pt x="11" y="6710"/>
                      <a:pt x="57" y="6906"/>
                    </a:cubicBezTo>
                    <a:cubicBezTo>
                      <a:pt x="74" y="6969"/>
                      <a:pt x="130" y="7211"/>
                      <a:pt x="160" y="7231"/>
                    </a:cubicBezTo>
                    <a:cubicBezTo>
                      <a:pt x="170" y="7211"/>
                      <a:pt x="184" y="7194"/>
                      <a:pt x="379" y="6855"/>
                    </a:cubicBezTo>
                    <a:cubicBezTo>
                      <a:pt x="506" y="6809"/>
                      <a:pt x="668" y="6464"/>
                      <a:pt x="731" y="6364"/>
                    </a:cubicBezTo>
                    <a:cubicBezTo>
                      <a:pt x="811" y="6234"/>
                      <a:pt x="854" y="6092"/>
                      <a:pt x="928" y="5958"/>
                    </a:cubicBezTo>
                    <a:cubicBezTo>
                      <a:pt x="1057" y="5710"/>
                      <a:pt x="1196" y="5524"/>
                      <a:pt x="1303" y="5258"/>
                    </a:cubicBezTo>
                    <a:cubicBezTo>
                      <a:pt x="1758" y="4109"/>
                      <a:pt x="2257" y="2972"/>
                      <a:pt x="2695" y="1812"/>
                    </a:cubicBezTo>
                    <a:cubicBezTo>
                      <a:pt x="2841" y="1418"/>
                      <a:pt x="3010" y="986"/>
                      <a:pt x="3100" y="570"/>
                    </a:cubicBezTo>
                    <a:cubicBezTo>
                      <a:pt x="3127" y="454"/>
                      <a:pt x="3220" y="138"/>
                      <a:pt x="3134" y="55"/>
                    </a:cubicBezTo>
                    <a:cubicBezTo>
                      <a:pt x="3092" y="15"/>
                      <a:pt x="3035" y="1"/>
                      <a:pt x="29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7156500" y="970450"/>
                <a:ext cx="1552657" cy="51976"/>
              </a:xfrm>
              <a:custGeom>
                <a:rect b="b" l="l" r="r" t="t"/>
                <a:pathLst>
                  <a:path extrusionOk="0" h="1164" w="34772">
                    <a:moveTo>
                      <a:pt x="27605" y="1"/>
                    </a:moveTo>
                    <a:cubicBezTo>
                      <a:pt x="23764" y="4"/>
                      <a:pt x="19808" y="1"/>
                      <a:pt x="15908" y="353"/>
                    </a:cubicBezTo>
                    <a:cubicBezTo>
                      <a:pt x="15172" y="420"/>
                      <a:pt x="14426" y="441"/>
                      <a:pt x="13683" y="441"/>
                    </a:cubicBezTo>
                    <a:cubicBezTo>
                      <a:pt x="13030" y="441"/>
                      <a:pt x="12379" y="425"/>
                      <a:pt x="11738" y="409"/>
                    </a:cubicBezTo>
                    <a:cubicBezTo>
                      <a:pt x="11094" y="394"/>
                      <a:pt x="10438" y="378"/>
                      <a:pt x="9780" y="378"/>
                    </a:cubicBezTo>
                    <a:cubicBezTo>
                      <a:pt x="9156" y="378"/>
                      <a:pt x="8531" y="392"/>
                      <a:pt x="7911" y="436"/>
                    </a:cubicBezTo>
                    <a:cubicBezTo>
                      <a:pt x="7037" y="499"/>
                      <a:pt x="6157" y="582"/>
                      <a:pt x="5306" y="662"/>
                    </a:cubicBezTo>
                    <a:cubicBezTo>
                      <a:pt x="3599" y="821"/>
                      <a:pt x="1835" y="987"/>
                      <a:pt x="74" y="987"/>
                    </a:cubicBezTo>
                    <a:lnTo>
                      <a:pt x="4" y="987"/>
                    </a:lnTo>
                    <a:lnTo>
                      <a:pt x="1" y="1163"/>
                    </a:lnTo>
                    <a:lnTo>
                      <a:pt x="74" y="1163"/>
                    </a:lnTo>
                    <a:cubicBezTo>
                      <a:pt x="1845" y="1163"/>
                      <a:pt x="3612" y="998"/>
                      <a:pt x="5323" y="838"/>
                    </a:cubicBezTo>
                    <a:cubicBezTo>
                      <a:pt x="6171" y="755"/>
                      <a:pt x="7051" y="676"/>
                      <a:pt x="7922" y="612"/>
                    </a:cubicBezTo>
                    <a:cubicBezTo>
                      <a:pt x="8546" y="568"/>
                      <a:pt x="9178" y="553"/>
                      <a:pt x="9808" y="553"/>
                    </a:cubicBezTo>
                    <a:cubicBezTo>
                      <a:pt x="10455" y="553"/>
                      <a:pt x="11099" y="568"/>
                      <a:pt x="11732" y="585"/>
                    </a:cubicBezTo>
                    <a:cubicBezTo>
                      <a:pt x="12377" y="601"/>
                      <a:pt x="13031" y="617"/>
                      <a:pt x="13688" y="617"/>
                    </a:cubicBezTo>
                    <a:cubicBezTo>
                      <a:pt x="14434" y="617"/>
                      <a:pt x="15183" y="596"/>
                      <a:pt x="15924" y="529"/>
                    </a:cubicBezTo>
                    <a:cubicBezTo>
                      <a:pt x="19818" y="177"/>
                      <a:pt x="23775" y="177"/>
                      <a:pt x="27605" y="177"/>
                    </a:cubicBezTo>
                    <a:lnTo>
                      <a:pt x="27835" y="177"/>
                    </a:lnTo>
                    <a:cubicBezTo>
                      <a:pt x="30233" y="177"/>
                      <a:pt x="32499" y="293"/>
                      <a:pt x="34755" y="532"/>
                    </a:cubicBezTo>
                    <a:lnTo>
                      <a:pt x="34771" y="360"/>
                    </a:lnTo>
                    <a:cubicBezTo>
                      <a:pt x="32509" y="117"/>
                      <a:pt x="30239" y="1"/>
                      <a:pt x="27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7156500" y="889718"/>
                <a:ext cx="1552657" cy="51976"/>
              </a:xfrm>
              <a:custGeom>
                <a:rect b="b" l="l" r="r" t="t"/>
                <a:pathLst>
                  <a:path extrusionOk="0" h="1164" w="34772">
                    <a:moveTo>
                      <a:pt x="26682" y="1"/>
                    </a:moveTo>
                    <a:cubicBezTo>
                      <a:pt x="23141" y="1"/>
                      <a:pt x="19496" y="29"/>
                      <a:pt x="15908" y="351"/>
                    </a:cubicBezTo>
                    <a:cubicBezTo>
                      <a:pt x="15168" y="418"/>
                      <a:pt x="14417" y="440"/>
                      <a:pt x="13669" y="440"/>
                    </a:cubicBezTo>
                    <a:cubicBezTo>
                      <a:pt x="13021" y="440"/>
                      <a:pt x="12374" y="424"/>
                      <a:pt x="11738" y="406"/>
                    </a:cubicBezTo>
                    <a:cubicBezTo>
                      <a:pt x="11102" y="392"/>
                      <a:pt x="10455" y="376"/>
                      <a:pt x="9806" y="376"/>
                    </a:cubicBezTo>
                    <a:cubicBezTo>
                      <a:pt x="9174" y="376"/>
                      <a:pt x="8539" y="391"/>
                      <a:pt x="7911" y="437"/>
                    </a:cubicBezTo>
                    <a:cubicBezTo>
                      <a:pt x="7034" y="497"/>
                      <a:pt x="6154" y="580"/>
                      <a:pt x="5303" y="659"/>
                    </a:cubicBezTo>
                    <a:cubicBezTo>
                      <a:pt x="3576" y="822"/>
                      <a:pt x="1792" y="985"/>
                      <a:pt x="4" y="989"/>
                    </a:cubicBezTo>
                    <a:lnTo>
                      <a:pt x="1" y="1164"/>
                    </a:lnTo>
                    <a:lnTo>
                      <a:pt x="77" y="1164"/>
                    </a:lnTo>
                    <a:cubicBezTo>
                      <a:pt x="1845" y="1164"/>
                      <a:pt x="3612" y="998"/>
                      <a:pt x="5320" y="835"/>
                    </a:cubicBezTo>
                    <a:cubicBezTo>
                      <a:pt x="6171" y="756"/>
                      <a:pt x="7051" y="673"/>
                      <a:pt x="7922" y="610"/>
                    </a:cubicBezTo>
                    <a:cubicBezTo>
                      <a:pt x="8538" y="566"/>
                      <a:pt x="9161" y="551"/>
                      <a:pt x="9783" y="551"/>
                    </a:cubicBezTo>
                    <a:cubicBezTo>
                      <a:pt x="10438" y="551"/>
                      <a:pt x="11092" y="568"/>
                      <a:pt x="11735" y="583"/>
                    </a:cubicBezTo>
                    <a:cubicBezTo>
                      <a:pt x="12377" y="598"/>
                      <a:pt x="13031" y="615"/>
                      <a:pt x="13687" y="615"/>
                    </a:cubicBezTo>
                    <a:cubicBezTo>
                      <a:pt x="14433" y="615"/>
                      <a:pt x="15183" y="594"/>
                      <a:pt x="15924" y="526"/>
                    </a:cubicBezTo>
                    <a:cubicBezTo>
                      <a:pt x="19479" y="205"/>
                      <a:pt x="23087" y="177"/>
                      <a:pt x="26601" y="177"/>
                    </a:cubicBezTo>
                    <a:cubicBezTo>
                      <a:pt x="26935" y="177"/>
                      <a:pt x="27269" y="177"/>
                      <a:pt x="27602" y="178"/>
                    </a:cubicBezTo>
                    <a:lnTo>
                      <a:pt x="27835" y="178"/>
                    </a:lnTo>
                    <a:cubicBezTo>
                      <a:pt x="30233" y="178"/>
                      <a:pt x="32499" y="294"/>
                      <a:pt x="34755" y="530"/>
                    </a:cubicBezTo>
                    <a:lnTo>
                      <a:pt x="34771" y="357"/>
                    </a:lnTo>
                    <a:cubicBezTo>
                      <a:pt x="32509" y="118"/>
                      <a:pt x="30239" y="1"/>
                      <a:pt x="27835" y="1"/>
                    </a:cubicBezTo>
                    <a:lnTo>
                      <a:pt x="27602" y="1"/>
                    </a:lnTo>
                    <a:cubicBezTo>
                      <a:pt x="27296" y="1"/>
                      <a:pt x="26989" y="1"/>
                      <a:pt x="266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7828517" y="1534678"/>
                <a:ext cx="106586" cy="65416"/>
              </a:xfrm>
              <a:custGeom>
                <a:rect b="b" l="l" r="r" t="t"/>
                <a:pathLst>
                  <a:path extrusionOk="0" h="1465" w="2387">
                    <a:moveTo>
                      <a:pt x="1132" y="1"/>
                    </a:moveTo>
                    <a:cubicBezTo>
                      <a:pt x="1010" y="1"/>
                      <a:pt x="887" y="20"/>
                      <a:pt x="765" y="59"/>
                    </a:cubicBezTo>
                    <a:cubicBezTo>
                      <a:pt x="117" y="268"/>
                      <a:pt x="14" y="869"/>
                      <a:pt x="0" y="1431"/>
                    </a:cubicBezTo>
                    <a:lnTo>
                      <a:pt x="177" y="1435"/>
                    </a:lnTo>
                    <a:cubicBezTo>
                      <a:pt x="190" y="909"/>
                      <a:pt x="276" y="401"/>
                      <a:pt x="821" y="225"/>
                    </a:cubicBezTo>
                    <a:cubicBezTo>
                      <a:pt x="924" y="192"/>
                      <a:pt x="1029" y="176"/>
                      <a:pt x="1132" y="176"/>
                    </a:cubicBezTo>
                    <a:cubicBezTo>
                      <a:pt x="1464" y="176"/>
                      <a:pt x="1777" y="342"/>
                      <a:pt x="1954" y="633"/>
                    </a:cubicBezTo>
                    <a:cubicBezTo>
                      <a:pt x="2061" y="809"/>
                      <a:pt x="2200" y="1235"/>
                      <a:pt x="2164" y="1435"/>
                    </a:cubicBezTo>
                    <a:lnTo>
                      <a:pt x="2340" y="1464"/>
                    </a:lnTo>
                    <a:cubicBezTo>
                      <a:pt x="2386" y="1191"/>
                      <a:pt x="2210" y="720"/>
                      <a:pt x="2104" y="541"/>
                    </a:cubicBezTo>
                    <a:cubicBezTo>
                      <a:pt x="1896" y="198"/>
                      <a:pt x="1525" y="1"/>
                      <a:pt x="1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7828517" y="1457117"/>
                <a:ext cx="106586" cy="65371"/>
              </a:xfrm>
              <a:custGeom>
                <a:rect b="b" l="l" r="r" t="t"/>
                <a:pathLst>
                  <a:path extrusionOk="0" h="1464" w="2387">
                    <a:moveTo>
                      <a:pt x="1131" y="0"/>
                    </a:moveTo>
                    <a:cubicBezTo>
                      <a:pt x="1010" y="0"/>
                      <a:pt x="886" y="19"/>
                      <a:pt x="765" y="58"/>
                    </a:cubicBezTo>
                    <a:cubicBezTo>
                      <a:pt x="117" y="268"/>
                      <a:pt x="14" y="869"/>
                      <a:pt x="0" y="1430"/>
                    </a:cubicBezTo>
                    <a:lnTo>
                      <a:pt x="177" y="1433"/>
                    </a:lnTo>
                    <a:cubicBezTo>
                      <a:pt x="190" y="829"/>
                      <a:pt x="307" y="391"/>
                      <a:pt x="821" y="225"/>
                    </a:cubicBezTo>
                    <a:cubicBezTo>
                      <a:pt x="924" y="192"/>
                      <a:pt x="1029" y="176"/>
                      <a:pt x="1132" y="176"/>
                    </a:cubicBezTo>
                    <a:cubicBezTo>
                      <a:pt x="1464" y="176"/>
                      <a:pt x="1777" y="341"/>
                      <a:pt x="1954" y="633"/>
                    </a:cubicBezTo>
                    <a:cubicBezTo>
                      <a:pt x="2061" y="809"/>
                      <a:pt x="2200" y="1234"/>
                      <a:pt x="2164" y="1433"/>
                    </a:cubicBezTo>
                    <a:lnTo>
                      <a:pt x="2340" y="1464"/>
                    </a:lnTo>
                    <a:cubicBezTo>
                      <a:pt x="2386" y="1191"/>
                      <a:pt x="2210" y="720"/>
                      <a:pt x="2104" y="540"/>
                    </a:cubicBezTo>
                    <a:cubicBezTo>
                      <a:pt x="1895" y="197"/>
                      <a:pt x="1524" y="0"/>
                      <a:pt x="1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7828517" y="1379511"/>
                <a:ext cx="106586" cy="65416"/>
              </a:xfrm>
              <a:custGeom>
                <a:rect b="b" l="l" r="r" t="t"/>
                <a:pathLst>
                  <a:path extrusionOk="0" h="1465" w="2387">
                    <a:moveTo>
                      <a:pt x="1131" y="1"/>
                    </a:moveTo>
                    <a:cubicBezTo>
                      <a:pt x="1010" y="1"/>
                      <a:pt x="886" y="20"/>
                      <a:pt x="765" y="59"/>
                    </a:cubicBezTo>
                    <a:cubicBezTo>
                      <a:pt x="117" y="268"/>
                      <a:pt x="14" y="870"/>
                      <a:pt x="0" y="1431"/>
                    </a:cubicBezTo>
                    <a:lnTo>
                      <a:pt x="177" y="1434"/>
                    </a:lnTo>
                    <a:cubicBezTo>
                      <a:pt x="190" y="830"/>
                      <a:pt x="307" y="391"/>
                      <a:pt x="821" y="225"/>
                    </a:cubicBezTo>
                    <a:cubicBezTo>
                      <a:pt x="924" y="192"/>
                      <a:pt x="1029" y="176"/>
                      <a:pt x="1132" y="176"/>
                    </a:cubicBezTo>
                    <a:cubicBezTo>
                      <a:pt x="1464" y="176"/>
                      <a:pt x="1777" y="342"/>
                      <a:pt x="1954" y="634"/>
                    </a:cubicBezTo>
                    <a:cubicBezTo>
                      <a:pt x="2061" y="810"/>
                      <a:pt x="2200" y="1235"/>
                      <a:pt x="2164" y="1434"/>
                    </a:cubicBezTo>
                    <a:lnTo>
                      <a:pt x="2340" y="1464"/>
                    </a:lnTo>
                    <a:cubicBezTo>
                      <a:pt x="2386" y="1192"/>
                      <a:pt x="2210" y="720"/>
                      <a:pt x="2104" y="540"/>
                    </a:cubicBezTo>
                    <a:cubicBezTo>
                      <a:pt x="1895" y="198"/>
                      <a:pt x="1524" y="1"/>
                      <a:pt x="1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7828517" y="1301950"/>
                <a:ext cx="106586" cy="65371"/>
              </a:xfrm>
              <a:custGeom>
                <a:rect b="b" l="l" r="r" t="t"/>
                <a:pathLst>
                  <a:path extrusionOk="0" h="1464" w="2387">
                    <a:moveTo>
                      <a:pt x="1131" y="0"/>
                    </a:moveTo>
                    <a:cubicBezTo>
                      <a:pt x="1010" y="0"/>
                      <a:pt x="886" y="19"/>
                      <a:pt x="765" y="58"/>
                    </a:cubicBezTo>
                    <a:cubicBezTo>
                      <a:pt x="117" y="268"/>
                      <a:pt x="14" y="869"/>
                      <a:pt x="0" y="1430"/>
                    </a:cubicBezTo>
                    <a:lnTo>
                      <a:pt x="177" y="1434"/>
                    </a:lnTo>
                    <a:cubicBezTo>
                      <a:pt x="190" y="909"/>
                      <a:pt x="276" y="400"/>
                      <a:pt x="821" y="224"/>
                    </a:cubicBezTo>
                    <a:cubicBezTo>
                      <a:pt x="924" y="191"/>
                      <a:pt x="1028" y="175"/>
                      <a:pt x="1131" y="175"/>
                    </a:cubicBezTo>
                    <a:cubicBezTo>
                      <a:pt x="1463" y="175"/>
                      <a:pt x="1777" y="341"/>
                      <a:pt x="1954" y="633"/>
                    </a:cubicBezTo>
                    <a:cubicBezTo>
                      <a:pt x="2061" y="809"/>
                      <a:pt x="2200" y="1234"/>
                      <a:pt x="2164" y="1434"/>
                    </a:cubicBezTo>
                    <a:lnTo>
                      <a:pt x="2340" y="1464"/>
                    </a:lnTo>
                    <a:cubicBezTo>
                      <a:pt x="2386" y="1191"/>
                      <a:pt x="2210" y="719"/>
                      <a:pt x="2104" y="540"/>
                    </a:cubicBezTo>
                    <a:cubicBezTo>
                      <a:pt x="1895" y="198"/>
                      <a:pt x="1524" y="0"/>
                      <a:pt x="1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7828517" y="1224344"/>
                <a:ext cx="106586" cy="65371"/>
              </a:xfrm>
              <a:custGeom>
                <a:rect b="b" l="l" r="r" t="t"/>
                <a:pathLst>
                  <a:path extrusionOk="0" h="1464" w="2387">
                    <a:moveTo>
                      <a:pt x="1131" y="1"/>
                    </a:moveTo>
                    <a:cubicBezTo>
                      <a:pt x="1010" y="1"/>
                      <a:pt x="886" y="20"/>
                      <a:pt x="765" y="59"/>
                    </a:cubicBezTo>
                    <a:cubicBezTo>
                      <a:pt x="117" y="268"/>
                      <a:pt x="14" y="870"/>
                      <a:pt x="0" y="1431"/>
                    </a:cubicBezTo>
                    <a:lnTo>
                      <a:pt x="177" y="1434"/>
                    </a:lnTo>
                    <a:cubicBezTo>
                      <a:pt x="190" y="910"/>
                      <a:pt x="276" y="401"/>
                      <a:pt x="821" y="225"/>
                    </a:cubicBezTo>
                    <a:cubicBezTo>
                      <a:pt x="924" y="192"/>
                      <a:pt x="1028" y="176"/>
                      <a:pt x="1131" y="176"/>
                    </a:cubicBezTo>
                    <a:cubicBezTo>
                      <a:pt x="1463" y="176"/>
                      <a:pt x="1777" y="342"/>
                      <a:pt x="1954" y="634"/>
                    </a:cubicBezTo>
                    <a:cubicBezTo>
                      <a:pt x="2061" y="810"/>
                      <a:pt x="2200" y="1235"/>
                      <a:pt x="2164" y="1434"/>
                    </a:cubicBezTo>
                    <a:lnTo>
                      <a:pt x="2340" y="1464"/>
                    </a:lnTo>
                    <a:cubicBezTo>
                      <a:pt x="2386" y="1192"/>
                      <a:pt x="2210" y="720"/>
                      <a:pt x="2104" y="541"/>
                    </a:cubicBezTo>
                    <a:cubicBezTo>
                      <a:pt x="1895" y="198"/>
                      <a:pt x="1524" y="1"/>
                      <a:pt x="1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7699293" y="1534678"/>
                <a:ext cx="106586" cy="65416"/>
              </a:xfrm>
              <a:custGeom>
                <a:rect b="b" l="l" r="r" t="t"/>
                <a:pathLst>
                  <a:path extrusionOk="0" h="1465" w="2387">
                    <a:moveTo>
                      <a:pt x="1132" y="1"/>
                    </a:moveTo>
                    <a:cubicBezTo>
                      <a:pt x="1010" y="1"/>
                      <a:pt x="887" y="20"/>
                      <a:pt x="765" y="59"/>
                    </a:cubicBezTo>
                    <a:cubicBezTo>
                      <a:pt x="114" y="268"/>
                      <a:pt x="14" y="869"/>
                      <a:pt x="1" y="1431"/>
                    </a:cubicBezTo>
                    <a:lnTo>
                      <a:pt x="177" y="1435"/>
                    </a:lnTo>
                    <a:cubicBezTo>
                      <a:pt x="191" y="909"/>
                      <a:pt x="274" y="401"/>
                      <a:pt x="818" y="225"/>
                    </a:cubicBezTo>
                    <a:cubicBezTo>
                      <a:pt x="921" y="192"/>
                      <a:pt x="1026" y="176"/>
                      <a:pt x="1129" y="176"/>
                    </a:cubicBezTo>
                    <a:cubicBezTo>
                      <a:pt x="1462" y="176"/>
                      <a:pt x="1776" y="342"/>
                      <a:pt x="1951" y="633"/>
                    </a:cubicBezTo>
                    <a:cubicBezTo>
                      <a:pt x="2060" y="809"/>
                      <a:pt x="2200" y="1235"/>
                      <a:pt x="2164" y="1435"/>
                    </a:cubicBezTo>
                    <a:lnTo>
                      <a:pt x="2336" y="1464"/>
                    </a:lnTo>
                    <a:cubicBezTo>
                      <a:pt x="2387" y="1191"/>
                      <a:pt x="2210" y="720"/>
                      <a:pt x="2104" y="541"/>
                    </a:cubicBezTo>
                    <a:cubicBezTo>
                      <a:pt x="1894" y="198"/>
                      <a:pt x="1524" y="1"/>
                      <a:pt x="1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7699293" y="1457117"/>
                <a:ext cx="106586" cy="65371"/>
              </a:xfrm>
              <a:custGeom>
                <a:rect b="b" l="l" r="r" t="t"/>
                <a:pathLst>
                  <a:path extrusionOk="0" h="1464" w="2387">
                    <a:moveTo>
                      <a:pt x="1131" y="0"/>
                    </a:moveTo>
                    <a:cubicBezTo>
                      <a:pt x="1010" y="0"/>
                      <a:pt x="886" y="19"/>
                      <a:pt x="765" y="58"/>
                    </a:cubicBezTo>
                    <a:cubicBezTo>
                      <a:pt x="114" y="268"/>
                      <a:pt x="14" y="869"/>
                      <a:pt x="1" y="1430"/>
                    </a:cubicBezTo>
                    <a:lnTo>
                      <a:pt x="177" y="1433"/>
                    </a:lnTo>
                    <a:cubicBezTo>
                      <a:pt x="191" y="829"/>
                      <a:pt x="303" y="391"/>
                      <a:pt x="818" y="225"/>
                    </a:cubicBezTo>
                    <a:cubicBezTo>
                      <a:pt x="921" y="192"/>
                      <a:pt x="1026" y="176"/>
                      <a:pt x="1129" y="176"/>
                    </a:cubicBezTo>
                    <a:cubicBezTo>
                      <a:pt x="1462" y="176"/>
                      <a:pt x="1776" y="341"/>
                      <a:pt x="1951" y="633"/>
                    </a:cubicBezTo>
                    <a:cubicBezTo>
                      <a:pt x="2060" y="809"/>
                      <a:pt x="2200" y="1234"/>
                      <a:pt x="2164" y="1433"/>
                    </a:cubicBezTo>
                    <a:lnTo>
                      <a:pt x="2336" y="1464"/>
                    </a:lnTo>
                    <a:cubicBezTo>
                      <a:pt x="2387" y="1191"/>
                      <a:pt x="2210" y="720"/>
                      <a:pt x="2104" y="540"/>
                    </a:cubicBezTo>
                    <a:cubicBezTo>
                      <a:pt x="1893" y="197"/>
                      <a:pt x="1523" y="0"/>
                      <a:pt x="1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7699293" y="1379511"/>
                <a:ext cx="106586" cy="65416"/>
              </a:xfrm>
              <a:custGeom>
                <a:rect b="b" l="l" r="r" t="t"/>
                <a:pathLst>
                  <a:path extrusionOk="0" h="1465" w="2387">
                    <a:moveTo>
                      <a:pt x="1131" y="1"/>
                    </a:moveTo>
                    <a:cubicBezTo>
                      <a:pt x="1010" y="1"/>
                      <a:pt x="886" y="20"/>
                      <a:pt x="765" y="59"/>
                    </a:cubicBezTo>
                    <a:cubicBezTo>
                      <a:pt x="114" y="268"/>
                      <a:pt x="14" y="870"/>
                      <a:pt x="1" y="1431"/>
                    </a:cubicBezTo>
                    <a:lnTo>
                      <a:pt x="177" y="1434"/>
                    </a:lnTo>
                    <a:cubicBezTo>
                      <a:pt x="191" y="830"/>
                      <a:pt x="303" y="391"/>
                      <a:pt x="818" y="225"/>
                    </a:cubicBezTo>
                    <a:cubicBezTo>
                      <a:pt x="921" y="192"/>
                      <a:pt x="1026" y="176"/>
                      <a:pt x="1129" y="176"/>
                    </a:cubicBezTo>
                    <a:cubicBezTo>
                      <a:pt x="1462" y="176"/>
                      <a:pt x="1776" y="342"/>
                      <a:pt x="1951" y="634"/>
                    </a:cubicBezTo>
                    <a:cubicBezTo>
                      <a:pt x="2060" y="810"/>
                      <a:pt x="2200" y="1235"/>
                      <a:pt x="2164" y="1434"/>
                    </a:cubicBezTo>
                    <a:lnTo>
                      <a:pt x="2336" y="1464"/>
                    </a:lnTo>
                    <a:cubicBezTo>
                      <a:pt x="2387" y="1192"/>
                      <a:pt x="2210" y="720"/>
                      <a:pt x="2104" y="540"/>
                    </a:cubicBezTo>
                    <a:cubicBezTo>
                      <a:pt x="1893" y="198"/>
                      <a:pt x="1524" y="1"/>
                      <a:pt x="1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7699293" y="1301950"/>
                <a:ext cx="106586" cy="65371"/>
              </a:xfrm>
              <a:custGeom>
                <a:rect b="b" l="l" r="r" t="t"/>
                <a:pathLst>
                  <a:path extrusionOk="0" h="1464" w="2387">
                    <a:moveTo>
                      <a:pt x="1131" y="0"/>
                    </a:moveTo>
                    <a:cubicBezTo>
                      <a:pt x="1010" y="0"/>
                      <a:pt x="886" y="19"/>
                      <a:pt x="765" y="58"/>
                    </a:cubicBezTo>
                    <a:cubicBezTo>
                      <a:pt x="114" y="268"/>
                      <a:pt x="14" y="869"/>
                      <a:pt x="1" y="1430"/>
                    </a:cubicBezTo>
                    <a:lnTo>
                      <a:pt x="177" y="1434"/>
                    </a:lnTo>
                    <a:cubicBezTo>
                      <a:pt x="191" y="909"/>
                      <a:pt x="274" y="400"/>
                      <a:pt x="818" y="224"/>
                    </a:cubicBezTo>
                    <a:cubicBezTo>
                      <a:pt x="921" y="191"/>
                      <a:pt x="1026" y="175"/>
                      <a:pt x="1128" y="175"/>
                    </a:cubicBezTo>
                    <a:cubicBezTo>
                      <a:pt x="1461" y="175"/>
                      <a:pt x="1776" y="341"/>
                      <a:pt x="1951" y="633"/>
                    </a:cubicBezTo>
                    <a:cubicBezTo>
                      <a:pt x="2060" y="809"/>
                      <a:pt x="2200" y="1234"/>
                      <a:pt x="2164" y="1434"/>
                    </a:cubicBezTo>
                    <a:lnTo>
                      <a:pt x="2336" y="1464"/>
                    </a:lnTo>
                    <a:cubicBezTo>
                      <a:pt x="2387" y="1191"/>
                      <a:pt x="2210" y="719"/>
                      <a:pt x="2104" y="540"/>
                    </a:cubicBezTo>
                    <a:cubicBezTo>
                      <a:pt x="1893" y="198"/>
                      <a:pt x="1524" y="0"/>
                      <a:pt x="1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a:off x="7699293" y="1224344"/>
                <a:ext cx="106586" cy="65371"/>
              </a:xfrm>
              <a:custGeom>
                <a:rect b="b" l="l" r="r" t="t"/>
                <a:pathLst>
                  <a:path extrusionOk="0" h="1464" w="2387">
                    <a:moveTo>
                      <a:pt x="1131" y="1"/>
                    </a:moveTo>
                    <a:cubicBezTo>
                      <a:pt x="1010" y="1"/>
                      <a:pt x="886" y="20"/>
                      <a:pt x="765" y="59"/>
                    </a:cubicBezTo>
                    <a:cubicBezTo>
                      <a:pt x="114" y="268"/>
                      <a:pt x="14" y="870"/>
                      <a:pt x="1" y="1431"/>
                    </a:cubicBezTo>
                    <a:lnTo>
                      <a:pt x="177" y="1434"/>
                    </a:lnTo>
                    <a:cubicBezTo>
                      <a:pt x="191" y="910"/>
                      <a:pt x="274" y="401"/>
                      <a:pt x="818" y="225"/>
                    </a:cubicBezTo>
                    <a:cubicBezTo>
                      <a:pt x="921" y="192"/>
                      <a:pt x="1026" y="176"/>
                      <a:pt x="1128" y="176"/>
                    </a:cubicBezTo>
                    <a:cubicBezTo>
                      <a:pt x="1461" y="176"/>
                      <a:pt x="1776" y="342"/>
                      <a:pt x="1951" y="634"/>
                    </a:cubicBezTo>
                    <a:cubicBezTo>
                      <a:pt x="2060" y="810"/>
                      <a:pt x="2200" y="1235"/>
                      <a:pt x="2164" y="1434"/>
                    </a:cubicBezTo>
                    <a:lnTo>
                      <a:pt x="2336" y="1464"/>
                    </a:lnTo>
                    <a:cubicBezTo>
                      <a:pt x="2387" y="1192"/>
                      <a:pt x="2210" y="720"/>
                      <a:pt x="2104" y="541"/>
                    </a:cubicBezTo>
                    <a:cubicBezTo>
                      <a:pt x="1893" y="198"/>
                      <a:pt x="1524" y="1"/>
                      <a:pt x="1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7570114" y="1534678"/>
                <a:ext cx="106407" cy="65416"/>
              </a:xfrm>
              <a:custGeom>
                <a:rect b="b" l="l" r="r" t="t"/>
                <a:pathLst>
                  <a:path extrusionOk="0" h="1465" w="2383">
                    <a:moveTo>
                      <a:pt x="1131" y="1"/>
                    </a:moveTo>
                    <a:cubicBezTo>
                      <a:pt x="1010" y="1"/>
                      <a:pt x="886" y="20"/>
                      <a:pt x="764" y="59"/>
                    </a:cubicBezTo>
                    <a:cubicBezTo>
                      <a:pt x="114" y="268"/>
                      <a:pt x="14" y="869"/>
                      <a:pt x="0" y="1431"/>
                    </a:cubicBezTo>
                    <a:lnTo>
                      <a:pt x="177" y="1435"/>
                    </a:lnTo>
                    <a:cubicBezTo>
                      <a:pt x="186" y="909"/>
                      <a:pt x="273" y="401"/>
                      <a:pt x="818" y="225"/>
                    </a:cubicBezTo>
                    <a:cubicBezTo>
                      <a:pt x="921" y="192"/>
                      <a:pt x="1026" y="176"/>
                      <a:pt x="1129" y="176"/>
                    </a:cubicBezTo>
                    <a:cubicBezTo>
                      <a:pt x="1461" y="176"/>
                      <a:pt x="1775" y="342"/>
                      <a:pt x="1951" y="633"/>
                    </a:cubicBezTo>
                    <a:cubicBezTo>
                      <a:pt x="2057" y="809"/>
                      <a:pt x="2196" y="1235"/>
                      <a:pt x="2163" y="1435"/>
                    </a:cubicBezTo>
                    <a:lnTo>
                      <a:pt x="2336" y="1464"/>
                    </a:lnTo>
                    <a:cubicBezTo>
                      <a:pt x="2382" y="1191"/>
                      <a:pt x="2207" y="720"/>
                      <a:pt x="2100" y="541"/>
                    </a:cubicBezTo>
                    <a:cubicBezTo>
                      <a:pt x="1892" y="198"/>
                      <a:pt x="1523" y="1"/>
                      <a:pt x="1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7570114" y="1457117"/>
                <a:ext cx="106407" cy="65371"/>
              </a:xfrm>
              <a:custGeom>
                <a:rect b="b" l="l" r="r" t="t"/>
                <a:pathLst>
                  <a:path extrusionOk="0" h="1464" w="2383">
                    <a:moveTo>
                      <a:pt x="1130" y="0"/>
                    </a:moveTo>
                    <a:cubicBezTo>
                      <a:pt x="1009" y="0"/>
                      <a:pt x="886" y="19"/>
                      <a:pt x="764" y="58"/>
                    </a:cubicBezTo>
                    <a:cubicBezTo>
                      <a:pt x="114" y="268"/>
                      <a:pt x="14" y="869"/>
                      <a:pt x="0" y="1430"/>
                    </a:cubicBezTo>
                    <a:lnTo>
                      <a:pt x="177" y="1433"/>
                    </a:lnTo>
                    <a:cubicBezTo>
                      <a:pt x="189" y="829"/>
                      <a:pt x="303" y="391"/>
                      <a:pt x="818" y="225"/>
                    </a:cubicBezTo>
                    <a:cubicBezTo>
                      <a:pt x="921" y="192"/>
                      <a:pt x="1026" y="176"/>
                      <a:pt x="1129" y="176"/>
                    </a:cubicBezTo>
                    <a:cubicBezTo>
                      <a:pt x="1461" y="176"/>
                      <a:pt x="1775" y="341"/>
                      <a:pt x="1951" y="633"/>
                    </a:cubicBezTo>
                    <a:cubicBezTo>
                      <a:pt x="2057" y="809"/>
                      <a:pt x="2196" y="1234"/>
                      <a:pt x="2163" y="1433"/>
                    </a:cubicBezTo>
                    <a:lnTo>
                      <a:pt x="2336" y="1464"/>
                    </a:lnTo>
                    <a:cubicBezTo>
                      <a:pt x="2382" y="1191"/>
                      <a:pt x="2207" y="720"/>
                      <a:pt x="2100" y="540"/>
                    </a:cubicBezTo>
                    <a:cubicBezTo>
                      <a:pt x="1892" y="197"/>
                      <a:pt x="1523" y="0"/>
                      <a:pt x="1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a:off x="7570114" y="1379511"/>
                <a:ext cx="106407" cy="65416"/>
              </a:xfrm>
              <a:custGeom>
                <a:rect b="b" l="l" r="r" t="t"/>
                <a:pathLst>
                  <a:path extrusionOk="0" h="1465" w="2383">
                    <a:moveTo>
                      <a:pt x="1130" y="1"/>
                    </a:moveTo>
                    <a:cubicBezTo>
                      <a:pt x="1009" y="1"/>
                      <a:pt x="886" y="20"/>
                      <a:pt x="764" y="59"/>
                    </a:cubicBezTo>
                    <a:cubicBezTo>
                      <a:pt x="114" y="268"/>
                      <a:pt x="14" y="870"/>
                      <a:pt x="0" y="1431"/>
                    </a:cubicBezTo>
                    <a:lnTo>
                      <a:pt x="177" y="1434"/>
                    </a:lnTo>
                    <a:cubicBezTo>
                      <a:pt x="189" y="830"/>
                      <a:pt x="303" y="391"/>
                      <a:pt x="818" y="225"/>
                    </a:cubicBezTo>
                    <a:cubicBezTo>
                      <a:pt x="921" y="192"/>
                      <a:pt x="1026" y="176"/>
                      <a:pt x="1129" y="176"/>
                    </a:cubicBezTo>
                    <a:cubicBezTo>
                      <a:pt x="1461" y="176"/>
                      <a:pt x="1775" y="342"/>
                      <a:pt x="1951" y="634"/>
                    </a:cubicBezTo>
                    <a:cubicBezTo>
                      <a:pt x="2057" y="810"/>
                      <a:pt x="2196" y="1235"/>
                      <a:pt x="2163" y="1434"/>
                    </a:cubicBezTo>
                    <a:lnTo>
                      <a:pt x="2336" y="1464"/>
                    </a:lnTo>
                    <a:cubicBezTo>
                      <a:pt x="2382" y="1192"/>
                      <a:pt x="2207" y="720"/>
                      <a:pt x="2100" y="540"/>
                    </a:cubicBezTo>
                    <a:cubicBezTo>
                      <a:pt x="1892" y="198"/>
                      <a:pt x="1523" y="1"/>
                      <a:pt x="1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p:cNvSpPr/>
              <p:nvPr/>
            </p:nvSpPr>
            <p:spPr>
              <a:xfrm>
                <a:off x="7570114" y="1301950"/>
                <a:ext cx="106407" cy="65371"/>
              </a:xfrm>
              <a:custGeom>
                <a:rect b="b" l="l" r="r" t="t"/>
                <a:pathLst>
                  <a:path extrusionOk="0" h="1464" w="2383">
                    <a:moveTo>
                      <a:pt x="1130" y="0"/>
                    </a:moveTo>
                    <a:cubicBezTo>
                      <a:pt x="1009" y="0"/>
                      <a:pt x="886" y="19"/>
                      <a:pt x="764" y="58"/>
                    </a:cubicBezTo>
                    <a:cubicBezTo>
                      <a:pt x="114" y="268"/>
                      <a:pt x="14" y="869"/>
                      <a:pt x="0" y="1430"/>
                    </a:cubicBezTo>
                    <a:lnTo>
                      <a:pt x="177" y="1434"/>
                    </a:lnTo>
                    <a:cubicBezTo>
                      <a:pt x="186" y="909"/>
                      <a:pt x="273" y="400"/>
                      <a:pt x="818" y="224"/>
                    </a:cubicBezTo>
                    <a:cubicBezTo>
                      <a:pt x="920" y="191"/>
                      <a:pt x="1025" y="175"/>
                      <a:pt x="1128" y="175"/>
                    </a:cubicBezTo>
                    <a:cubicBezTo>
                      <a:pt x="1461" y="175"/>
                      <a:pt x="1775" y="341"/>
                      <a:pt x="1951" y="633"/>
                    </a:cubicBezTo>
                    <a:cubicBezTo>
                      <a:pt x="2057" y="809"/>
                      <a:pt x="2196" y="1234"/>
                      <a:pt x="2163" y="1434"/>
                    </a:cubicBezTo>
                    <a:lnTo>
                      <a:pt x="2336" y="1464"/>
                    </a:lnTo>
                    <a:cubicBezTo>
                      <a:pt x="2382" y="1191"/>
                      <a:pt x="2207" y="719"/>
                      <a:pt x="2100" y="540"/>
                    </a:cubicBezTo>
                    <a:cubicBezTo>
                      <a:pt x="1892" y="198"/>
                      <a:pt x="1523" y="0"/>
                      <a:pt x="1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a:off x="7570114" y="1224344"/>
                <a:ext cx="106407" cy="65371"/>
              </a:xfrm>
              <a:custGeom>
                <a:rect b="b" l="l" r="r" t="t"/>
                <a:pathLst>
                  <a:path extrusionOk="0" h="1464" w="2383">
                    <a:moveTo>
                      <a:pt x="1130" y="1"/>
                    </a:moveTo>
                    <a:cubicBezTo>
                      <a:pt x="1009" y="1"/>
                      <a:pt x="886" y="20"/>
                      <a:pt x="764" y="59"/>
                    </a:cubicBezTo>
                    <a:cubicBezTo>
                      <a:pt x="114" y="268"/>
                      <a:pt x="14" y="870"/>
                      <a:pt x="0" y="1431"/>
                    </a:cubicBezTo>
                    <a:lnTo>
                      <a:pt x="177" y="1434"/>
                    </a:lnTo>
                    <a:cubicBezTo>
                      <a:pt x="186" y="910"/>
                      <a:pt x="273" y="401"/>
                      <a:pt x="818" y="225"/>
                    </a:cubicBezTo>
                    <a:cubicBezTo>
                      <a:pt x="920" y="192"/>
                      <a:pt x="1025" y="176"/>
                      <a:pt x="1128" y="176"/>
                    </a:cubicBezTo>
                    <a:cubicBezTo>
                      <a:pt x="1461" y="176"/>
                      <a:pt x="1775" y="342"/>
                      <a:pt x="1951" y="634"/>
                    </a:cubicBezTo>
                    <a:cubicBezTo>
                      <a:pt x="2057" y="810"/>
                      <a:pt x="2196" y="1235"/>
                      <a:pt x="2163" y="1434"/>
                    </a:cubicBezTo>
                    <a:lnTo>
                      <a:pt x="2336" y="1464"/>
                    </a:lnTo>
                    <a:cubicBezTo>
                      <a:pt x="2382" y="1192"/>
                      <a:pt x="2207" y="720"/>
                      <a:pt x="2100" y="541"/>
                    </a:cubicBezTo>
                    <a:cubicBezTo>
                      <a:pt x="1892" y="198"/>
                      <a:pt x="1523" y="1"/>
                      <a:pt x="1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28"/>
            <p:cNvGrpSpPr/>
            <p:nvPr/>
          </p:nvGrpSpPr>
          <p:grpSpPr>
            <a:xfrm>
              <a:off x="1383071" y="3439748"/>
              <a:ext cx="2493673" cy="1832101"/>
              <a:chOff x="1383046" y="3439748"/>
              <a:chExt cx="2493673" cy="1832101"/>
            </a:xfrm>
          </p:grpSpPr>
          <p:sp>
            <p:nvSpPr>
              <p:cNvPr id="653" name="Google Shape;653;p28"/>
              <p:cNvSpPr/>
              <p:nvPr/>
            </p:nvSpPr>
            <p:spPr>
              <a:xfrm>
                <a:off x="2072123" y="4186829"/>
                <a:ext cx="1106083" cy="614535"/>
              </a:xfrm>
              <a:custGeom>
                <a:rect b="b" l="l" r="r" t="t"/>
                <a:pathLst>
                  <a:path extrusionOk="0" h="12257" w="22061">
                    <a:moveTo>
                      <a:pt x="12930" y="0"/>
                    </a:moveTo>
                    <a:cubicBezTo>
                      <a:pt x="11608" y="0"/>
                      <a:pt x="10279" y="177"/>
                      <a:pt x="9093" y="395"/>
                    </a:cubicBezTo>
                    <a:cubicBezTo>
                      <a:pt x="8223" y="559"/>
                      <a:pt x="7359" y="781"/>
                      <a:pt x="6558" y="1160"/>
                    </a:cubicBezTo>
                    <a:cubicBezTo>
                      <a:pt x="4053" y="2349"/>
                      <a:pt x="2030" y="5020"/>
                      <a:pt x="838" y="7465"/>
                    </a:cubicBezTo>
                    <a:cubicBezTo>
                      <a:pt x="425" y="8306"/>
                      <a:pt x="240" y="9093"/>
                      <a:pt x="200" y="10017"/>
                    </a:cubicBezTo>
                    <a:cubicBezTo>
                      <a:pt x="50" y="10349"/>
                      <a:pt x="27" y="10349"/>
                      <a:pt x="0" y="10349"/>
                    </a:cubicBezTo>
                    <a:cubicBezTo>
                      <a:pt x="439" y="10369"/>
                      <a:pt x="824" y="10475"/>
                      <a:pt x="1253" y="10611"/>
                    </a:cubicBezTo>
                    <a:cubicBezTo>
                      <a:pt x="1927" y="10830"/>
                      <a:pt x="2736" y="11162"/>
                      <a:pt x="3479" y="11162"/>
                    </a:cubicBezTo>
                    <a:cubicBezTo>
                      <a:pt x="3571" y="11162"/>
                      <a:pt x="3662" y="11157"/>
                      <a:pt x="3751" y="11146"/>
                    </a:cubicBezTo>
                    <a:cubicBezTo>
                      <a:pt x="3924" y="10701"/>
                      <a:pt x="3934" y="10116"/>
                      <a:pt x="4021" y="9648"/>
                    </a:cubicBezTo>
                    <a:cubicBezTo>
                      <a:pt x="4133" y="9034"/>
                      <a:pt x="4229" y="8396"/>
                      <a:pt x="4312" y="7778"/>
                    </a:cubicBezTo>
                    <a:cubicBezTo>
                      <a:pt x="4392" y="7203"/>
                      <a:pt x="4455" y="6764"/>
                      <a:pt x="4814" y="6276"/>
                    </a:cubicBezTo>
                    <a:cubicBezTo>
                      <a:pt x="5087" y="5907"/>
                      <a:pt x="5336" y="5502"/>
                      <a:pt x="5625" y="5143"/>
                    </a:cubicBezTo>
                    <a:cubicBezTo>
                      <a:pt x="6229" y="4386"/>
                      <a:pt x="6844" y="3638"/>
                      <a:pt x="7738" y="3196"/>
                    </a:cubicBezTo>
                    <a:cubicBezTo>
                      <a:pt x="8496" y="2820"/>
                      <a:pt x="9305" y="2465"/>
                      <a:pt x="10161" y="2465"/>
                    </a:cubicBezTo>
                    <a:cubicBezTo>
                      <a:pt x="10206" y="2465"/>
                      <a:pt x="10251" y="2466"/>
                      <a:pt x="10296" y="2468"/>
                    </a:cubicBezTo>
                    <a:cubicBezTo>
                      <a:pt x="11346" y="2515"/>
                      <a:pt x="12356" y="2638"/>
                      <a:pt x="13305" y="3137"/>
                    </a:cubicBezTo>
                    <a:cubicBezTo>
                      <a:pt x="14190" y="3601"/>
                      <a:pt x="14977" y="4289"/>
                      <a:pt x="15751" y="4914"/>
                    </a:cubicBezTo>
                    <a:cubicBezTo>
                      <a:pt x="16213" y="5286"/>
                      <a:pt x="16531" y="5737"/>
                      <a:pt x="16910" y="6189"/>
                    </a:cubicBezTo>
                    <a:cubicBezTo>
                      <a:pt x="17296" y="6645"/>
                      <a:pt x="17668" y="7240"/>
                      <a:pt x="17870" y="7804"/>
                    </a:cubicBezTo>
                    <a:cubicBezTo>
                      <a:pt x="18043" y="8279"/>
                      <a:pt x="18319" y="8687"/>
                      <a:pt x="18512" y="9153"/>
                    </a:cubicBezTo>
                    <a:cubicBezTo>
                      <a:pt x="18715" y="9651"/>
                      <a:pt x="18864" y="10253"/>
                      <a:pt x="18983" y="10777"/>
                    </a:cubicBezTo>
                    <a:cubicBezTo>
                      <a:pt x="19060" y="11103"/>
                      <a:pt x="19123" y="11442"/>
                      <a:pt x="19179" y="11771"/>
                    </a:cubicBezTo>
                    <a:cubicBezTo>
                      <a:pt x="19190" y="11837"/>
                      <a:pt x="19173" y="11987"/>
                      <a:pt x="19210" y="12040"/>
                    </a:cubicBezTo>
                    <a:cubicBezTo>
                      <a:pt x="19281" y="12146"/>
                      <a:pt x="19398" y="12163"/>
                      <a:pt x="19517" y="12163"/>
                    </a:cubicBezTo>
                    <a:cubicBezTo>
                      <a:pt x="19573" y="12163"/>
                      <a:pt x="19629" y="12160"/>
                      <a:pt x="19681" y="12160"/>
                    </a:cubicBezTo>
                    <a:cubicBezTo>
                      <a:pt x="19689" y="12160"/>
                      <a:pt x="19697" y="12160"/>
                      <a:pt x="19704" y="12160"/>
                    </a:cubicBezTo>
                    <a:cubicBezTo>
                      <a:pt x="20236" y="12169"/>
                      <a:pt x="20768" y="12196"/>
                      <a:pt x="21299" y="12216"/>
                    </a:cubicBezTo>
                    <a:cubicBezTo>
                      <a:pt x="21357" y="12216"/>
                      <a:pt x="21624" y="12257"/>
                      <a:pt x="21788" y="12257"/>
                    </a:cubicBezTo>
                    <a:cubicBezTo>
                      <a:pt x="21838" y="12257"/>
                      <a:pt x="21879" y="12253"/>
                      <a:pt x="21901" y="12243"/>
                    </a:cubicBezTo>
                    <a:cubicBezTo>
                      <a:pt x="22060" y="12166"/>
                      <a:pt x="21990" y="12169"/>
                      <a:pt x="21993" y="12010"/>
                    </a:cubicBezTo>
                    <a:cubicBezTo>
                      <a:pt x="21993" y="11744"/>
                      <a:pt x="21901" y="11445"/>
                      <a:pt x="21870" y="11176"/>
                    </a:cubicBezTo>
                    <a:cubicBezTo>
                      <a:pt x="21797" y="10472"/>
                      <a:pt x="21751" y="9768"/>
                      <a:pt x="21691" y="9063"/>
                    </a:cubicBezTo>
                    <a:cubicBezTo>
                      <a:pt x="21594" y="7937"/>
                      <a:pt x="21512" y="6774"/>
                      <a:pt x="21309" y="5665"/>
                    </a:cubicBezTo>
                    <a:cubicBezTo>
                      <a:pt x="21216" y="5147"/>
                      <a:pt x="20947" y="4541"/>
                      <a:pt x="20717" y="4070"/>
                    </a:cubicBezTo>
                    <a:cubicBezTo>
                      <a:pt x="20525" y="3675"/>
                      <a:pt x="20159" y="3123"/>
                      <a:pt x="19860" y="2801"/>
                    </a:cubicBezTo>
                    <a:cubicBezTo>
                      <a:pt x="19163" y="2047"/>
                      <a:pt x="18293" y="1499"/>
                      <a:pt x="17405" y="997"/>
                    </a:cubicBezTo>
                    <a:cubicBezTo>
                      <a:pt x="16098" y="255"/>
                      <a:pt x="14519" y="0"/>
                      <a:pt x="129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rot="344085">
                <a:off x="1443703" y="3551176"/>
                <a:ext cx="2296842" cy="1329120"/>
              </a:xfrm>
              <a:custGeom>
                <a:rect b="b" l="l" r="r" t="t"/>
                <a:pathLst>
                  <a:path extrusionOk="0" h="26509" w="45810">
                    <a:moveTo>
                      <a:pt x="27073" y="1"/>
                    </a:moveTo>
                    <a:cubicBezTo>
                      <a:pt x="23033" y="1"/>
                      <a:pt x="18795" y="1193"/>
                      <a:pt x="15252" y="2474"/>
                    </a:cubicBezTo>
                    <a:cubicBezTo>
                      <a:pt x="13525" y="3098"/>
                      <a:pt x="11830" y="3846"/>
                      <a:pt x="10322" y="4896"/>
                    </a:cubicBezTo>
                    <a:cubicBezTo>
                      <a:pt x="5588" y="8181"/>
                      <a:pt x="2352" y="14338"/>
                      <a:pt x="735" y="19750"/>
                    </a:cubicBezTo>
                    <a:cubicBezTo>
                      <a:pt x="176" y="21613"/>
                      <a:pt x="63" y="23288"/>
                      <a:pt x="296" y="25195"/>
                    </a:cubicBezTo>
                    <a:cubicBezTo>
                      <a:pt x="103" y="25926"/>
                      <a:pt x="54" y="25932"/>
                      <a:pt x="0" y="25939"/>
                    </a:cubicBezTo>
                    <a:cubicBezTo>
                      <a:pt x="279" y="25906"/>
                      <a:pt x="549" y="25892"/>
                      <a:pt x="817" y="25892"/>
                    </a:cubicBezTo>
                    <a:cubicBezTo>
                      <a:pt x="1421" y="25892"/>
                      <a:pt x="2012" y="25964"/>
                      <a:pt x="2651" y="26058"/>
                    </a:cubicBezTo>
                    <a:cubicBezTo>
                      <a:pt x="3779" y="26225"/>
                      <a:pt x="5098" y="26508"/>
                      <a:pt x="6342" y="26508"/>
                    </a:cubicBezTo>
                    <a:cubicBezTo>
                      <a:pt x="6901" y="26508"/>
                      <a:pt x="7445" y="26451"/>
                      <a:pt x="7950" y="26301"/>
                    </a:cubicBezTo>
                    <a:cubicBezTo>
                      <a:pt x="8156" y="25337"/>
                      <a:pt x="7977" y="24135"/>
                      <a:pt x="7997" y="23142"/>
                    </a:cubicBezTo>
                    <a:cubicBezTo>
                      <a:pt x="8020" y="21846"/>
                      <a:pt x="8003" y="20510"/>
                      <a:pt x="7963" y="19208"/>
                    </a:cubicBezTo>
                    <a:cubicBezTo>
                      <a:pt x="7927" y="18005"/>
                      <a:pt x="7914" y="17088"/>
                      <a:pt x="8481" y="15969"/>
                    </a:cubicBezTo>
                    <a:cubicBezTo>
                      <a:pt x="8914" y="15115"/>
                      <a:pt x="9289" y="14201"/>
                      <a:pt x="9754" y="13371"/>
                    </a:cubicBezTo>
                    <a:cubicBezTo>
                      <a:pt x="10741" y="11614"/>
                      <a:pt x="11741" y="9873"/>
                      <a:pt x="13425" y="8664"/>
                    </a:cubicBezTo>
                    <a:cubicBezTo>
                      <a:pt x="14924" y="7587"/>
                      <a:pt x="16551" y="6531"/>
                      <a:pt x="18422" y="6312"/>
                    </a:cubicBezTo>
                    <a:cubicBezTo>
                      <a:pt x="19354" y="6200"/>
                      <a:pt x="20275" y="6119"/>
                      <a:pt x="21191" y="6119"/>
                    </a:cubicBezTo>
                    <a:cubicBezTo>
                      <a:pt x="22403" y="6119"/>
                      <a:pt x="23606" y="6261"/>
                      <a:pt x="24814" y="6660"/>
                    </a:cubicBezTo>
                    <a:cubicBezTo>
                      <a:pt x="26780" y="7308"/>
                      <a:pt x="28627" y="8454"/>
                      <a:pt x="30421" y="9471"/>
                    </a:cubicBezTo>
                    <a:cubicBezTo>
                      <a:pt x="31498" y="10079"/>
                      <a:pt x="32298" y="10896"/>
                      <a:pt x="33232" y="11690"/>
                    </a:cubicBezTo>
                    <a:cubicBezTo>
                      <a:pt x="34172" y="12494"/>
                      <a:pt x="35142" y="13583"/>
                      <a:pt x="35747" y="14670"/>
                    </a:cubicBezTo>
                    <a:cubicBezTo>
                      <a:pt x="36262" y="15590"/>
                      <a:pt x="36966" y="16334"/>
                      <a:pt x="37514" y="17225"/>
                    </a:cubicBezTo>
                    <a:cubicBezTo>
                      <a:pt x="38102" y="18175"/>
                      <a:pt x="38608" y="19351"/>
                      <a:pt x="39036" y="20388"/>
                    </a:cubicBezTo>
                    <a:cubicBezTo>
                      <a:pt x="39298" y="21029"/>
                      <a:pt x="39544" y="21706"/>
                      <a:pt x="39770" y="22358"/>
                    </a:cubicBezTo>
                    <a:cubicBezTo>
                      <a:pt x="39816" y="22490"/>
                      <a:pt x="39833" y="22800"/>
                      <a:pt x="39926" y="22899"/>
                    </a:cubicBezTo>
                    <a:cubicBezTo>
                      <a:pt x="40049" y="23028"/>
                      <a:pt x="40201" y="23068"/>
                      <a:pt x="40361" y="23068"/>
                    </a:cubicBezTo>
                    <a:cubicBezTo>
                      <a:pt x="40565" y="23068"/>
                      <a:pt x="40783" y="23003"/>
                      <a:pt x="40976" y="22976"/>
                    </a:cubicBezTo>
                    <a:cubicBezTo>
                      <a:pt x="42069" y="22816"/>
                      <a:pt x="43169" y="22690"/>
                      <a:pt x="44265" y="22547"/>
                    </a:cubicBezTo>
                    <a:cubicBezTo>
                      <a:pt x="44425" y="22527"/>
                      <a:pt x="45331" y="22521"/>
                      <a:pt x="45501" y="22404"/>
                    </a:cubicBezTo>
                    <a:cubicBezTo>
                      <a:pt x="45810" y="22191"/>
                      <a:pt x="45664" y="22218"/>
                      <a:pt x="45614" y="21895"/>
                    </a:cubicBezTo>
                    <a:cubicBezTo>
                      <a:pt x="45531" y="21351"/>
                      <a:pt x="45235" y="20766"/>
                      <a:pt x="45086" y="20225"/>
                    </a:cubicBezTo>
                    <a:cubicBezTo>
                      <a:pt x="44690" y="18810"/>
                      <a:pt x="44361" y="17378"/>
                      <a:pt x="43999" y="15955"/>
                    </a:cubicBezTo>
                    <a:cubicBezTo>
                      <a:pt x="43421" y="13683"/>
                      <a:pt x="42857" y="11335"/>
                      <a:pt x="42069" y="9125"/>
                    </a:cubicBezTo>
                    <a:cubicBezTo>
                      <a:pt x="41700" y="8098"/>
                      <a:pt x="40940" y="6953"/>
                      <a:pt x="40315" y="6062"/>
                    </a:cubicBezTo>
                    <a:cubicBezTo>
                      <a:pt x="39787" y="5315"/>
                      <a:pt x="38850" y="4308"/>
                      <a:pt x="38129" y="3750"/>
                    </a:cubicBezTo>
                    <a:cubicBezTo>
                      <a:pt x="36441" y="2441"/>
                      <a:pt x="34478" y="1611"/>
                      <a:pt x="32488" y="883"/>
                    </a:cubicBezTo>
                    <a:cubicBezTo>
                      <a:pt x="30785" y="258"/>
                      <a:pt x="28950" y="1"/>
                      <a:pt x="270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rot="344085">
                <a:off x="1491131" y="3608145"/>
                <a:ext cx="2313839" cy="1551985"/>
              </a:xfrm>
              <a:custGeom>
                <a:rect b="b" l="l" r="r" t="t"/>
                <a:pathLst>
                  <a:path extrusionOk="0" h="30954" w="46149">
                    <a:moveTo>
                      <a:pt x="24199" y="174"/>
                    </a:moveTo>
                    <a:cubicBezTo>
                      <a:pt x="24328" y="174"/>
                      <a:pt x="24481" y="227"/>
                      <a:pt x="24611" y="270"/>
                    </a:cubicBezTo>
                    <a:cubicBezTo>
                      <a:pt x="24660" y="284"/>
                      <a:pt x="24707" y="300"/>
                      <a:pt x="24747" y="313"/>
                    </a:cubicBezTo>
                    <a:cubicBezTo>
                      <a:pt x="25022" y="390"/>
                      <a:pt x="25079" y="406"/>
                      <a:pt x="25136" y="759"/>
                    </a:cubicBezTo>
                    <a:cubicBezTo>
                      <a:pt x="25302" y="1765"/>
                      <a:pt x="24843" y="2656"/>
                      <a:pt x="23913" y="3141"/>
                    </a:cubicBezTo>
                    <a:cubicBezTo>
                      <a:pt x="23893" y="3154"/>
                      <a:pt x="23870" y="3164"/>
                      <a:pt x="23850" y="3174"/>
                    </a:cubicBezTo>
                    <a:cubicBezTo>
                      <a:pt x="23774" y="3027"/>
                      <a:pt x="23717" y="2878"/>
                      <a:pt x="23677" y="2739"/>
                    </a:cubicBezTo>
                    <a:cubicBezTo>
                      <a:pt x="23604" y="2463"/>
                      <a:pt x="23607" y="2190"/>
                      <a:pt x="23614" y="1898"/>
                    </a:cubicBezTo>
                    <a:cubicBezTo>
                      <a:pt x="23618" y="1819"/>
                      <a:pt x="23618" y="1736"/>
                      <a:pt x="23618" y="1656"/>
                    </a:cubicBezTo>
                    <a:cubicBezTo>
                      <a:pt x="23618" y="592"/>
                      <a:pt x="23866" y="273"/>
                      <a:pt x="24076" y="194"/>
                    </a:cubicBezTo>
                    <a:cubicBezTo>
                      <a:pt x="24113" y="181"/>
                      <a:pt x="24156" y="174"/>
                      <a:pt x="24199" y="174"/>
                    </a:cubicBezTo>
                    <a:close/>
                    <a:moveTo>
                      <a:pt x="7270" y="7853"/>
                    </a:moveTo>
                    <a:cubicBezTo>
                      <a:pt x="7369" y="7853"/>
                      <a:pt x="7457" y="7865"/>
                      <a:pt x="7535" y="7888"/>
                    </a:cubicBezTo>
                    <a:cubicBezTo>
                      <a:pt x="8063" y="8047"/>
                      <a:pt x="8130" y="8941"/>
                      <a:pt x="8153" y="9234"/>
                    </a:cubicBezTo>
                    <a:lnTo>
                      <a:pt x="8156" y="9306"/>
                    </a:lnTo>
                    <a:cubicBezTo>
                      <a:pt x="8196" y="9815"/>
                      <a:pt x="8196" y="10044"/>
                      <a:pt x="7757" y="10151"/>
                    </a:cubicBezTo>
                    <a:cubicBezTo>
                      <a:pt x="7641" y="10179"/>
                      <a:pt x="7530" y="10193"/>
                      <a:pt x="7426" y="10193"/>
                    </a:cubicBezTo>
                    <a:cubicBezTo>
                      <a:pt x="7225" y="10193"/>
                      <a:pt x="7050" y="10141"/>
                      <a:pt x="6917" y="10041"/>
                    </a:cubicBezTo>
                    <a:cubicBezTo>
                      <a:pt x="6731" y="9901"/>
                      <a:pt x="6624" y="9665"/>
                      <a:pt x="6611" y="9360"/>
                    </a:cubicBezTo>
                    <a:lnTo>
                      <a:pt x="6601" y="9183"/>
                    </a:lnTo>
                    <a:cubicBezTo>
                      <a:pt x="6584" y="8845"/>
                      <a:pt x="6564" y="8466"/>
                      <a:pt x="6635" y="8157"/>
                    </a:cubicBezTo>
                    <a:cubicBezTo>
                      <a:pt x="6651" y="8081"/>
                      <a:pt x="6681" y="8011"/>
                      <a:pt x="6717" y="7941"/>
                    </a:cubicBezTo>
                    <a:cubicBezTo>
                      <a:pt x="6929" y="7882"/>
                      <a:pt x="7113" y="7853"/>
                      <a:pt x="7270" y="7853"/>
                    </a:cubicBezTo>
                    <a:close/>
                    <a:moveTo>
                      <a:pt x="36145" y="8932"/>
                    </a:moveTo>
                    <a:cubicBezTo>
                      <a:pt x="36637" y="8932"/>
                      <a:pt x="37122" y="9094"/>
                      <a:pt x="37458" y="9530"/>
                    </a:cubicBezTo>
                    <a:cubicBezTo>
                      <a:pt x="37727" y="9875"/>
                      <a:pt x="37946" y="10356"/>
                      <a:pt x="38102" y="10841"/>
                    </a:cubicBezTo>
                    <a:cubicBezTo>
                      <a:pt x="37564" y="11205"/>
                      <a:pt x="36867" y="11504"/>
                      <a:pt x="36187" y="11504"/>
                    </a:cubicBezTo>
                    <a:cubicBezTo>
                      <a:pt x="35743" y="11504"/>
                      <a:pt x="35306" y="11376"/>
                      <a:pt x="34926" y="11054"/>
                    </a:cubicBezTo>
                    <a:cubicBezTo>
                      <a:pt x="34624" y="10798"/>
                      <a:pt x="34451" y="10356"/>
                      <a:pt x="34454" y="9844"/>
                    </a:cubicBezTo>
                    <a:cubicBezTo>
                      <a:pt x="34458" y="9433"/>
                      <a:pt x="34737" y="9293"/>
                      <a:pt x="35159" y="9127"/>
                    </a:cubicBezTo>
                    <a:cubicBezTo>
                      <a:pt x="35461" y="9007"/>
                      <a:pt x="35806" y="8932"/>
                      <a:pt x="36145" y="8932"/>
                    </a:cubicBezTo>
                    <a:close/>
                    <a:moveTo>
                      <a:pt x="787" y="20808"/>
                    </a:moveTo>
                    <a:cubicBezTo>
                      <a:pt x="860" y="20808"/>
                      <a:pt x="943" y="20818"/>
                      <a:pt x="1033" y="20835"/>
                    </a:cubicBezTo>
                    <a:cubicBezTo>
                      <a:pt x="1524" y="20921"/>
                      <a:pt x="2003" y="21921"/>
                      <a:pt x="2213" y="22496"/>
                    </a:cubicBezTo>
                    <a:cubicBezTo>
                      <a:pt x="2252" y="22612"/>
                      <a:pt x="2286" y="22728"/>
                      <a:pt x="2312" y="22848"/>
                    </a:cubicBezTo>
                    <a:cubicBezTo>
                      <a:pt x="2150" y="22875"/>
                      <a:pt x="1985" y="22889"/>
                      <a:pt x="1820" y="22889"/>
                    </a:cubicBezTo>
                    <a:cubicBezTo>
                      <a:pt x="1539" y="22889"/>
                      <a:pt x="1260" y="22849"/>
                      <a:pt x="1000" y="22765"/>
                    </a:cubicBezTo>
                    <a:lnTo>
                      <a:pt x="940" y="22748"/>
                    </a:lnTo>
                    <a:cubicBezTo>
                      <a:pt x="681" y="22669"/>
                      <a:pt x="419" y="22586"/>
                      <a:pt x="282" y="22353"/>
                    </a:cubicBezTo>
                    <a:cubicBezTo>
                      <a:pt x="179" y="22170"/>
                      <a:pt x="193" y="21901"/>
                      <a:pt x="203" y="21662"/>
                    </a:cubicBezTo>
                    <a:lnTo>
                      <a:pt x="209" y="21542"/>
                    </a:lnTo>
                    <a:cubicBezTo>
                      <a:pt x="222" y="21230"/>
                      <a:pt x="293" y="21024"/>
                      <a:pt x="428" y="20915"/>
                    </a:cubicBezTo>
                    <a:cubicBezTo>
                      <a:pt x="518" y="20844"/>
                      <a:pt x="635" y="20808"/>
                      <a:pt x="787" y="20808"/>
                    </a:cubicBezTo>
                    <a:close/>
                    <a:moveTo>
                      <a:pt x="24199" y="0"/>
                    </a:moveTo>
                    <a:cubicBezTo>
                      <a:pt x="24136" y="0"/>
                      <a:pt x="24074" y="9"/>
                      <a:pt x="24016" y="31"/>
                    </a:cubicBezTo>
                    <a:cubicBezTo>
                      <a:pt x="23634" y="174"/>
                      <a:pt x="23441" y="722"/>
                      <a:pt x="23441" y="1656"/>
                    </a:cubicBezTo>
                    <a:cubicBezTo>
                      <a:pt x="23441" y="1736"/>
                      <a:pt x="23441" y="1815"/>
                      <a:pt x="23438" y="1895"/>
                    </a:cubicBezTo>
                    <a:cubicBezTo>
                      <a:pt x="23435" y="2184"/>
                      <a:pt x="23428" y="2486"/>
                      <a:pt x="23508" y="2785"/>
                    </a:cubicBezTo>
                    <a:cubicBezTo>
                      <a:pt x="23551" y="2935"/>
                      <a:pt x="23614" y="3094"/>
                      <a:pt x="23690" y="3251"/>
                    </a:cubicBezTo>
                    <a:cubicBezTo>
                      <a:pt x="22689" y="3721"/>
                      <a:pt x="21451" y="3971"/>
                      <a:pt x="20157" y="3971"/>
                    </a:cubicBezTo>
                    <a:cubicBezTo>
                      <a:pt x="19772" y="3971"/>
                      <a:pt x="19383" y="3949"/>
                      <a:pt x="18993" y="3904"/>
                    </a:cubicBezTo>
                    <a:cubicBezTo>
                      <a:pt x="18521" y="3852"/>
                      <a:pt x="18049" y="3832"/>
                      <a:pt x="17591" y="3812"/>
                    </a:cubicBezTo>
                    <a:cubicBezTo>
                      <a:pt x="17458" y="3809"/>
                      <a:pt x="17325" y="3802"/>
                      <a:pt x="17192" y="3795"/>
                    </a:cubicBezTo>
                    <a:cubicBezTo>
                      <a:pt x="16853" y="3778"/>
                      <a:pt x="16508" y="3715"/>
                      <a:pt x="16172" y="3652"/>
                    </a:cubicBezTo>
                    <a:cubicBezTo>
                      <a:pt x="15907" y="3602"/>
                      <a:pt x="15628" y="3553"/>
                      <a:pt x="15349" y="3522"/>
                    </a:cubicBezTo>
                    <a:cubicBezTo>
                      <a:pt x="14799" y="3469"/>
                      <a:pt x="14285" y="3433"/>
                      <a:pt x="13775" y="3433"/>
                    </a:cubicBezTo>
                    <a:cubicBezTo>
                      <a:pt x="13237" y="3433"/>
                      <a:pt x="12704" y="3473"/>
                      <a:pt x="12139" y="3576"/>
                    </a:cubicBezTo>
                    <a:lnTo>
                      <a:pt x="11983" y="3602"/>
                    </a:lnTo>
                    <a:cubicBezTo>
                      <a:pt x="11615" y="3665"/>
                      <a:pt x="11269" y="3725"/>
                      <a:pt x="10943" y="3961"/>
                    </a:cubicBezTo>
                    <a:lnTo>
                      <a:pt x="10801" y="4064"/>
                    </a:lnTo>
                    <a:cubicBezTo>
                      <a:pt x="10325" y="4407"/>
                      <a:pt x="9830" y="4761"/>
                      <a:pt x="9375" y="5127"/>
                    </a:cubicBezTo>
                    <a:cubicBezTo>
                      <a:pt x="9116" y="5336"/>
                      <a:pt x="8916" y="5579"/>
                      <a:pt x="8720" y="5818"/>
                    </a:cubicBezTo>
                    <a:cubicBezTo>
                      <a:pt x="8588" y="5981"/>
                      <a:pt x="8452" y="6147"/>
                      <a:pt x="8299" y="6296"/>
                    </a:cubicBezTo>
                    <a:cubicBezTo>
                      <a:pt x="8146" y="6449"/>
                      <a:pt x="7967" y="6569"/>
                      <a:pt x="7777" y="6695"/>
                    </a:cubicBezTo>
                    <a:cubicBezTo>
                      <a:pt x="7598" y="6815"/>
                      <a:pt x="7412" y="6941"/>
                      <a:pt x="7249" y="7094"/>
                    </a:cubicBezTo>
                    <a:cubicBezTo>
                      <a:pt x="7209" y="7130"/>
                      <a:pt x="7170" y="7170"/>
                      <a:pt x="7130" y="7207"/>
                    </a:cubicBezTo>
                    <a:cubicBezTo>
                      <a:pt x="6940" y="7380"/>
                      <a:pt x="6737" y="7569"/>
                      <a:pt x="6601" y="7791"/>
                    </a:cubicBezTo>
                    <a:cubicBezTo>
                      <a:pt x="6305" y="7878"/>
                      <a:pt x="5970" y="8018"/>
                      <a:pt x="5588" y="8207"/>
                    </a:cubicBezTo>
                    <a:cubicBezTo>
                      <a:pt x="5475" y="8260"/>
                      <a:pt x="5356" y="8317"/>
                      <a:pt x="5236" y="8369"/>
                    </a:cubicBezTo>
                    <a:cubicBezTo>
                      <a:pt x="4947" y="8503"/>
                      <a:pt x="4644" y="8642"/>
                      <a:pt x="4392" y="8812"/>
                    </a:cubicBezTo>
                    <a:cubicBezTo>
                      <a:pt x="4266" y="8895"/>
                      <a:pt x="4129" y="8975"/>
                      <a:pt x="3983" y="9057"/>
                    </a:cubicBezTo>
                    <a:cubicBezTo>
                      <a:pt x="3654" y="9246"/>
                      <a:pt x="3315" y="9443"/>
                      <a:pt x="3079" y="9712"/>
                    </a:cubicBezTo>
                    <a:cubicBezTo>
                      <a:pt x="2389" y="10499"/>
                      <a:pt x="2023" y="11323"/>
                      <a:pt x="1993" y="12167"/>
                    </a:cubicBezTo>
                    <a:cubicBezTo>
                      <a:pt x="1987" y="12313"/>
                      <a:pt x="1980" y="12466"/>
                      <a:pt x="1970" y="12619"/>
                    </a:cubicBezTo>
                    <a:cubicBezTo>
                      <a:pt x="1930" y="13343"/>
                      <a:pt x="1883" y="14164"/>
                      <a:pt x="2126" y="14805"/>
                    </a:cubicBezTo>
                    <a:cubicBezTo>
                      <a:pt x="2262" y="15160"/>
                      <a:pt x="2441" y="15499"/>
                      <a:pt x="2618" y="15828"/>
                    </a:cubicBezTo>
                    <a:cubicBezTo>
                      <a:pt x="2811" y="16194"/>
                      <a:pt x="3010" y="16572"/>
                      <a:pt x="3146" y="16968"/>
                    </a:cubicBezTo>
                    <a:cubicBezTo>
                      <a:pt x="3206" y="17147"/>
                      <a:pt x="3259" y="17323"/>
                      <a:pt x="3312" y="17496"/>
                    </a:cubicBezTo>
                    <a:cubicBezTo>
                      <a:pt x="3458" y="17964"/>
                      <a:pt x="3608" y="18449"/>
                      <a:pt x="3853" y="18904"/>
                    </a:cubicBezTo>
                    <a:cubicBezTo>
                      <a:pt x="3910" y="19004"/>
                      <a:pt x="3964" y="19097"/>
                      <a:pt x="4016" y="19187"/>
                    </a:cubicBezTo>
                    <a:cubicBezTo>
                      <a:pt x="4226" y="19536"/>
                      <a:pt x="4388" y="19815"/>
                      <a:pt x="4349" y="20254"/>
                    </a:cubicBezTo>
                    <a:cubicBezTo>
                      <a:pt x="4339" y="20353"/>
                      <a:pt x="4332" y="20456"/>
                      <a:pt x="4325" y="20562"/>
                    </a:cubicBezTo>
                    <a:cubicBezTo>
                      <a:pt x="4302" y="20884"/>
                      <a:pt x="4279" y="21217"/>
                      <a:pt x="4209" y="21499"/>
                    </a:cubicBezTo>
                    <a:cubicBezTo>
                      <a:pt x="4143" y="21758"/>
                      <a:pt x="3907" y="22040"/>
                      <a:pt x="3485" y="22359"/>
                    </a:cubicBezTo>
                    <a:cubicBezTo>
                      <a:pt x="3199" y="22575"/>
                      <a:pt x="2854" y="22728"/>
                      <a:pt x="2485" y="22811"/>
                    </a:cubicBezTo>
                    <a:cubicBezTo>
                      <a:pt x="2458" y="22685"/>
                      <a:pt x="2421" y="22559"/>
                      <a:pt x="2378" y="22436"/>
                    </a:cubicBezTo>
                    <a:cubicBezTo>
                      <a:pt x="2279" y="22160"/>
                      <a:pt x="1751" y="20785"/>
                      <a:pt x="1063" y="20662"/>
                    </a:cubicBezTo>
                    <a:cubicBezTo>
                      <a:pt x="962" y="20643"/>
                      <a:pt x="869" y="20634"/>
                      <a:pt x="784" y="20634"/>
                    </a:cubicBezTo>
                    <a:cubicBezTo>
                      <a:pt x="592" y="20634"/>
                      <a:pt x="439" y="20681"/>
                      <a:pt x="319" y="20778"/>
                    </a:cubicBezTo>
                    <a:cubicBezTo>
                      <a:pt x="143" y="20921"/>
                      <a:pt x="46" y="21170"/>
                      <a:pt x="33" y="21536"/>
                    </a:cubicBezTo>
                    <a:lnTo>
                      <a:pt x="30" y="21652"/>
                    </a:lnTo>
                    <a:cubicBezTo>
                      <a:pt x="17" y="21914"/>
                      <a:pt x="0" y="22210"/>
                      <a:pt x="129" y="22439"/>
                    </a:cubicBezTo>
                    <a:cubicBezTo>
                      <a:pt x="299" y="22732"/>
                      <a:pt x="612" y="22828"/>
                      <a:pt x="887" y="22914"/>
                    </a:cubicBezTo>
                    <a:lnTo>
                      <a:pt x="946" y="22934"/>
                    </a:lnTo>
                    <a:cubicBezTo>
                      <a:pt x="1222" y="23021"/>
                      <a:pt x="1514" y="23063"/>
                      <a:pt x="1810" y="23063"/>
                    </a:cubicBezTo>
                    <a:cubicBezTo>
                      <a:pt x="1990" y="23063"/>
                      <a:pt x="2170" y="23047"/>
                      <a:pt x="2349" y="23017"/>
                    </a:cubicBezTo>
                    <a:cubicBezTo>
                      <a:pt x="2438" y="23535"/>
                      <a:pt x="2421" y="24087"/>
                      <a:pt x="2406" y="24625"/>
                    </a:cubicBezTo>
                    <a:cubicBezTo>
                      <a:pt x="2402" y="24834"/>
                      <a:pt x="2395" y="25044"/>
                      <a:pt x="2395" y="25250"/>
                    </a:cubicBezTo>
                    <a:cubicBezTo>
                      <a:pt x="2395" y="26373"/>
                      <a:pt x="2342" y="27310"/>
                      <a:pt x="2226" y="28200"/>
                    </a:cubicBezTo>
                    <a:cubicBezTo>
                      <a:pt x="2122" y="28984"/>
                      <a:pt x="2126" y="29782"/>
                      <a:pt x="2130" y="30549"/>
                    </a:cubicBezTo>
                    <a:lnTo>
                      <a:pt x="2130" y="30954"/>
                    </a:lnTo>
                    <a:lnTo>
                      <a:pt x="2306" y="30954"/>
                    </a:lnTo>
                    <a:lnTo>
                      <a:pt x="2306" y="30549"/>
                    </a:lnTo>
                    <a:cubicBezTo>
                      <a:pt x="2302" y="29785"/>
                      <a:pt x="2299" y="28997"/>
                      <a:pt x="2402" y="28223"/>
                    </a:cubicBezTo>
                    <a:cubicBezTo>
                      <a:pt x="2518" y="27326"/>
                      <a:pt x="2571" y="26379"/>
                      <a:pt x="2571" y="25250"/>
                    </a:cubicBezTo>
                    <a:cubicBezTo>
                      <a:pt x="2571" y="25047"/>
                      <a:pt x="2575" y="24838"/>
                      <a:pt x="2581" y="24628"/>
                    </a:cubicBezTo>
                    <a:cubicBezTo>
                      <a:pt x="2598" y="24081"/>
                      <a:pt x="2614" y="23519"/>
                      <a:pt x="2521" y="22984"/>
                    </a:cubicBezTo>
                    <a:cubicBezTo>
                      <a:pt x="2913" y="22894"/>
                      <a:pt x="3286" y="22728"/>
                      <a:pt x="3591" y="22499"/>
                    </a:cubicBezTo>
                    <a:cubicBezTo>
                      <a:pt x="4046" y="22157"/>
                      <a:pt x="4302" y="21841"/>
                      <a:pt x="4379" y="21542"/>
                    </a:cubicBezTo>
                    <a:cubicBezTo>
                      <a:pt x="4451" y="21246"/>
                      <a:pt x="4479" y="20904"/>
                      <a:pt x="4502" y="20576"/>
                    </a:cubicBezTo>
                    <a:cubicBezTo>
                      <a:pt x="4508" y="20469"/>
                      <a:pt x="4514" y="20366"/>
                      <a:pt x="4525" y="20266"/>
                    </a:cubicBezTo>
                    <a:cubicBezTo>
                      <a:pt x="4568" y="19771"/>
                      <a:pt x="4382" y="19459"/>
                      <a:pt x="4169" y="19097"/>
                    </a:cubicBezTo>
                    <a:cubicBezTo>
                      <a:pt x="4116" y="19011"/>
                      <a:pt x="4063" y="18921"/>
                      <a:pt x="4010" y="18822"/>
                    </a:cubicBezTo>
                    <a:cubicBezTo>
                      <a:pt x="3771" y="18383"/>
                      <a:pt x="3628" y="17928"/>
                      <a:pt x="3482" y="17446"/>
                    </a:cubicBezTo>
                    <a:cubicBezTo>
                      <a:pt x="3425" y="17270"/>
                      <a:pt x="3372" y="17091"/>
                      <a:pt x="3312" y="16914"/>
                    </a:cubicBezTo>
                    <a:cubicBezTo>
                      <a:pt x="3173" y="16502"/>
                      <a:pt x="2970" y="16117"/>
                      <a:pt x="2771" y="15745"/>
                    </a:cubicBezTo>
                    <a:cubicBezTo>
                      <a:pt x="2601" y="15423"/>
                      <a:pt x="2421" y="15087"/>
                      <a:pt x="2292" y="14742"/>
                    </a:cubicBezTo>
                    <a:cubicBezTo>
                      <a:pt x="2063" y="14134"/>
                      <a:pt x="2107" y="13337"/>
                      <a:pt x="2146" y="12629"/>
                    </a:cubicBezTo>
                    <a:cubicBezTo>
                      <a:pt x="2156" y="12472"/>
                      <a:pt x="2162" y="12320"/>
                      <a:pt x="2170" y="12173"/>
                    </a:cubicBezTo>
                    <a:cubicBezTo>
                      <a:pt x="2199" y="11373"/>
                      <a:pt x="2548" y="10582"/>
                      <a:pt x="3212" y="9828"/>
                    </a:cubicBezTo>
                    <a:cubicBezTo>
                      <a:pt x="3429" y="9582"/>
                      <a:pt x="3757" y="9393"/>
                      <a:pt x="4073" y="9211"/>
                    </a:cubicBezTo>
                    <a:cubicBezTo>
                      <a:pt x="4219" y="9124"/>
                      <a:pt x="4359" y="9044"/>
                      <a:pt x="4488" y="8958"/>
                    </a:cubicBezTo>
                    <a:cubicBezTo>
                      <a:pt x="4731" y="8795"/>
                      <a:pt x="5026" y="8662"/>
                      <a:pt x="5309" y="8529"/>
                    </a:cubicBezTo>
                    <a:cubicBezTo>
                      <a:pt x="5431" y="8476"/>
                      <a:pt x="5551" y="8420"/>
                      <a:pt x="5664" y="8363"/>
                    </a:cubicBezTo>
                    <a:cubicBezTo>
                      <a:pt x="5970" y="8214"/>
                      <a:pt x="6249" y="8094"/>
                      <a:pt x="6495" y="8011"/>
                    </a:cubicBezTo>
                    <a:lnTo>
                      <a:pt x="6495" y="8011"/>
                    </a:lnTo>
                    <a:cubicBezTo>
                      <a:pt x="6481" y="8044"/>
                      <a:pt x="6472" y="8081"/>
                      <a:pt x="6465" y="8117"/>
                    </a:cubicBezTo>
                    <a:cubicBezTo>
                      <a:pt x="6388" y="8449"/>
                      <a:pt x="6408" y="8845"/>
                      <a:pt x="6428" y="9191"/>
                    </a:cubicBezTo>
                    <a:lnTo>
                      <a:pt x="6435" y="9366"/>
                    </a:lnTo>
                    <a:cubicBezTo>
                      <a:pt x="6452" y="9725"/>
                      <a:pt x="6581" y="10008"/>
                      <a:pt x="6811" y="10180"/>
                    </a:cubicBezTo>
                    <a:cubicBezTo>
                      <a:pt x="6976" y="10305"/>
                      <a:pt x="7188" y="10369"/>
                      <a:pt x="7428" y="10369"/>
                    </a:cubicBezTo>
                    <a:cubicBezTo>
                      <a:pt x="7545" y="10369"/>
                      <a:pt x="7669" y="10354"/>
                      <a:pt x="7797" y="10323"/>
                    </a:cubicBezTo>
                    <a:cubicBezTo>
                      <a:pt x="8401" y="10177"/>
                      <a:pt x="8369" y="9769"/>
                      <a:pt x="8332" y="9293"/>
                    </a:cubicBezTo>
                    <a:lnTo>
                      <a:pt x="8326" y="9220"/>
                    </a:lnTo>
                    <a:cubicBezTo>
                      <a:pt x="8286" y="8659"/>
                      <a:pt x="8162" y="7895"/>
                      <a:pt x="7584" y="7719"/>
                    </a:cubicBezTo>
                    <a:cubicBezTo>
                      <a:pt x="7491" y="7691"/>
                      <a:pt x="7386" y="7677"/>
                      <a:pt x="7270" y="7677"/>
                    </a:cubicBezTo>
                    <a:cubicBezTo>
                      <a:pt x="7147" y="7677"/>
                      <a:pt x="7012" y="7693"/>
                      <a:pt x="6863" y="7725"/>
                    </a:cubicBezTo>
                    <a:cubicBezTo>
                      <a:pt x="6980" y="7582"/>
                      <a:pt x="7116" y="7456"/>
                      <a:pt x="7245" y="7337"/>
                    </a:cubicBezTo>
                    <a:cubicBezTo>
                      <a:pt x="7289" y="7297"/>
                      <a:pt x="7329" y="7260"/>
                      <a:pt x="7369" y="7224"/>
                    </a:cubicBezTo>
                    <a:cubicBezTo>
                      <a:pt x="7521" y="7078"/>
                      <a:pt x="7701" y="6958"/>
                      <a:pt x="7877" y="6842"/>
                    </a:cubicBezTo>
                    <a:cubicBezTo>
                      <a:pt x="8063" y="6715"/>
                      <a:pt x="8256" y="6586"/>
                      <a:pt x="8421" y="6423"/>
                    </a:cubicBezTo>
                    <a:cubicBezTo>
                      <a:pt x="8581" y="6267"/>
                      <a:pt x="8720" y="6094"/>
                      <a:pt x="8857" y="5928"/>
                    </a:cubicBezTo>
                    <a:cubicBezTo>
                      <a:pt x="9046" y="5698"/>
                      <a:pt x="9243" y="5459"/>
                      <a:pt x="9485" y="5267"/>
                    </a:cubicBezTo>
                    <a:cubicBezTo>
                      <a:pt x="9936" y="4901"/>
                      <a:pt x="10428" y="4549"/>
                      <a:pt x="10903" y="4203"/>
                    </a:cubicBezTo>
                    <a:lnTo>
                      <a:pt x="11046" y="4101"/>
                    </a:lnTo>
                    <a:cubicBezTo>
                      <a:pt x="11339" y="3892"/>
                      <a:pt x="11651" y="3838"/>
                      <a:pt x="12013" y="3775"/>
                    </a:cubicBezTo>
                    <a:lnTo>
                      <a:pt x="12173" y="3749"/>
                    </a:lnTo>
                    <a:cubicBezTo>
                      <a:pt x="12726" y="3650"/>
                      <a:pt x="13250" y="3610"/>
                      <a:pt x="13780" y="3610"/>
                    </a:cubicBezTo>
                    <a:cubicBezTo>
                      <a:pt x="14282" y="3610"/>
                      <a:pt x="14789" y="3646"/>
                      <a:pt x="15332" y="3699"/>
                    </a:cubicBezTo>
                    <a:cubicBezTo>
                      <a:pt x="15601" y="3725"/>
                      <a:pt x="15876" y="3775"/>
                      <a:pt x="16143" y="3825"/>
                    </a:cubicBezTo>
                    <a:cubicBezTo>
                      <a:pt x="16482" y="3888"/>
                      <a:pt x="16833" y="3955"/>
                      <a:pt x="17182" y="3971"/>
                    </a:cubicBezTo>
                    <a:cubicBezTo>
                      <a:pt x="17319" y="3978"/>
                      <a:pt x="17451" y="3981"/>
                      <a:pt x="17584" y="3988"/>
                    </a:cubicBezTo>
                    <a:cubicBezTo>
                      <a:pt x="18059" y="4008"/>
                      <a:pt x="18504" y="4024"/>
                      <a:pt x="18973" y="4081"/>
                    </a:cubicBezTo>
                    <a:cubicBezTo>
                      <a:pt x="19367" y="4125"/>
                      <a:pt x="19761" y="4147"/>
                      <a:pt x="20150" y="4147"/>
                    </a:cubicBezTo>
                    <a:cubicBezTo>
                      <a:pt x="21476" y="4147"/>
                      <a:pt x="22746" y="3892"/>
                      <a:pt x="23774" y="3406"/>
                    </a:cubicBezTo>
                    <a:cubicBezTo>
                      <a:pt x="23966" y="3739"/>
                      <a:pt x="24225" y="4064"/>
                      <a:pt x="24524" y="4333"/>
                    </a:cubicBezTo>
                    <a:cubicBezTo>
                      <a:pt x="25435" y="5147"/>
                      <a:pt x="26292" y="5599"/>
                      <a:pt x="27143" y="5715"/>
                    </a:cubicBezTo>
                    <a:cubicBezTo>
                      <a:pt x="27328" y="5742"/>
                      <a:pt x="27517" y="5772"/>
                      <a:pt x="27704" y="5805"/>
                    </a:cubicBezTo>
                    <a:cubicBezTo>
                      <a:pt x="28066" y="5868"/>
                      <a:pt x="28441" y="5931"/>
                      <a:pt x="28820" y="5945"/>
                    </a:cubicBezTo>
                    <a:cubicBezTo>
                      <a:pt x="28899" y="5947"/>
                      <a:pt x="28977" y="5949"/>
                      <a:pt x="29053" y="5949"/>
                    </a:cubicBezTo>
                    <a:cubicBezTo>
                      <a:pt x="29615" y="5949"/>
                      <a:pt x="30104" y="5875"/>
                      <a:pt x="30687" y="5758"/>
                    </a:cubicBezTo>
                    <a:cubicBezTo>
                      <a:pt x="31531" y="5589"/>
                      <a:pt x="32514" y="5336"/>
                      <a:pt x="33365" y="4746"/>
                    </a:cubicBezTo>
                    <a:cubicBezTo>
                      <a:pt x="34063" y="4260"/>
                      <a:pt x="34803" y="4137"/>
                      <a:pt x="35700" y="4104"/>
                    </a:cubicBezTo>
                    <a:cubicBezTo>
                      <a:pt x="35736" y="4102"/>
                      <a:pt x="35772" y="4102"/>
                      <a:pt x="35807" y="4102"/>
                    </a:cubicBezTo>
                    <a:cubicBezTo>
                      <a:pt x="36585" y="4102"/>
                      <a:pt x="37246" y="4444"/>
                      <a:pt x="37780" y="5117"/>
                    </a:cubicBezTo>
                    <a:cubicBezTo>
                      <a:pt x="38531" y="6061"/>
                      <a:pt x="39218" y="6994"/>
                      <a:pt x="39371" y="8038"/>
                    </a:cubicBezTo>
                    <a:cubicBezTo>
                      <a:pt x="39431" y="8426"/>
                      <a:pt x="39457" y="8984"/>
                      <a:pt x="39391" y="9353"/>
                    </a:cubicBezTo>
                    <a:cubicBezTo>
                      <a:pt x="39311" y="9801"/>
                      <a:pt x="38953" y="10127"/>
                      <a:pt x="38604" y="10442"/>
                    </a:cubicBezTo>
                    <a:lnTo>
                      <a:pt x="38540" y="10496"/>
                    </a:lnTo>
                    <a:cubicBezTo>
                      <a:pt x="38454" y="10576"/>
                      <a:pt x="38355" y="10655"/>
                      <a:pt x="38252" y="10735"/>
                    </a:cubicBezTo>
                    <a:cubicBezTo>
                      <a:pt x="38089" y="10250"/>
                      <a:pt x="37867" y="9769"/>
                      <a:pt x="37597" y="9419"/>
                    </a:cubicBezTo>
                    <a:cubicBezTo>
                      <a:pt x="37223" y="8936"/>
                      <a:pt x="36689" y="8756"/>
                      <a:pt x="36150" y="8756"/>
                    </a:cubicBezTo>
                    <a:cubicBezTo>
                      <a:pt x="35785" y="8756"/>
                      <a:pt x="35418" y="8838"/>
                      <a:pt x="35096" y="8964"/>
                    </a:cubicBezTo>
                    <a:cubicBezTo>
                      <a:pt x="34733" y="9104"/>
                      <a:pt x="34282" y="9280"/>
                      <a:pt x="34282" y="9844"/>
                    </a:cubicBezTo>
                    <a:cubicBezTo>
                      <a:pt x="34279" y="10407"/>
                      <a:pt x="34471" y="10898"/>
                      <a:pt x="34813" y="11187"/>
                    </a:cubicBezTo>
                    <a:cubicBezTo>
                      <a:pt x="35216" y="11530"/>
                      <a:pt x="35698" y="11677"/>
                      <a:pt x="36200" y="11677"/>
                    </a:cubicBezTo>
                    <a:cubicBezTo>
                      <a:pt x="36861" y="11677"/>
                      <a:pt x="37558" y="11421"/>
                      <a:pt x="38155" y="11020"/>
                    </a:cubicBezTo>
                    <a:cubicBezTo>
                      <a:pt x="38258" y="11373"/>
                      <a:pt x="38321" y="11718"/>
                      <a:pt x="38348" y="12001"/>
                    </a:cubicBezTo>
                    <a:cubicBezTo>
                      <a:pt x="38365" y="12236"/>
                      <a:pt x="38401" y="12423"/>
                      <a:pt x="38474" y="12655"/>
                    </a:cubicBezTo>
                    <a:cubicBezTo>
                      <a:pt x="38607" y="13090"/>
                      <a:pt x="38670" y="13469"/>
                      <a:pt x="38740" y="13908"/>
                    </a:cubicBezTo>
                    <a:lnTo>
                      <a:pt x="38767" y="14070"/>
                    </a:lnTo>
                    <a:cubicBezTo>
                      <a:pt x="38903" y="14892"/>
                      <a:pt x="39126" y="15778"/>
                      <a:pt x="39388" y="16569"/>
                    </a:cubicBezTo>
                    <a:cubicBezTo>
                      <a:pt x="40172" y="18921"/>
                      <a:pt x="41305" y="21011"/>
                      <a:pt x="42666" y="22612"/>
                    </a:cubicBezTo>
                    <a:cubicBezTo>
                      <a:pt x="43069" y="23087"/>
                      <a:pt x="43528" y="23489"/>
                      <a:pt x="43962" y="23851"/>
                    </a:cubicBezTo>
                    <a:cubicBezTo>
                      <a:pt x="44092" y="23961"/>
                      <a:pt x="44225" y="24087"/>
                      <a:pt x="44365" y="24220"/>
                    </a:cubicBezTo>
                    <a:cubicBezTo>
                      <a:pt x="44647" y="24489"/>
                      <a:pt x="44936" y="24765"/>
                      <a:pt x="45235" y="24931"/>
                    </a:cubicBezTo>
                    <a:cubicBezTo>
                      <a:pt x="45399" y="25020"/>
                      <a:pt x="45572" y="25039"/>
                      <a:pt x="45744" y="25039"/>
                    </a:cubicBezTo>
                    <a:cubicBezTo>
                      <a:pt x="45809" y="25039"/>
                      <a:pt x="45875" y="25036"/>
                      <a:pt x="45940" y="25034"/>
                    </a:cubicBezTo>
                    <a:cubicBezTo>
                      <a:pt x="45990" y="25031"/>
                      <a:pt x="46046" y="25025"/>
                      <a:pt x="46099" y="25025"/>
                    </a:cubicBezTo>
                    <a:cubicBezTo>
                      <a:pt x="46116" y="25025"/>
                      <a:pt x="46132" y="25026"/>
                      <a:pt x="46148" y="25027"/>
                    </a:cubicBezTo>
                    <a:lnTo>
                      <a:pt x="46148" y="24851"/>
                    </a:lnTo>
                    <a:cubicBezTo>
                      <a:pt x="46069" y="24854"/>
                      <a:pt x="46002" y="24854"/>
                      <a:pt x="45932" y="24858"/>
                    </a:cubicBezTo>
                    <a:cubicBezTo>
                      <a:pt x="45864" y="24861"/>
                      <a:pt x="45798" y="24864"/>
                      <a:pt x="45735" y="24864"/>
                    </a:cubicBezTo>
                    <a:cubicBezTo>
                      <a:pt x="45584" y="24864"/>
                      <a:pt x="45447" y="24847"/>
                      <a:pt x="45318" y="24774"/>
                    </a:cubicBezTo>
                    <a:cubicBezTo>
                      <a:pt x="45039" y="24622"/>
                      <a:pt x="44759" y="24353"/>
                      <a:pt x="44488" y="24093"/>
                    </a:cubicBezTo>
                    <a:cubicBezTo>
                      <a:pt x="44345" y="23957"/>
                      <a:pt x="44209" y="23828"/>
                      <a:pt x="44075" y="23718"/>
                    </a:cubicBezTo>
                    <a:cubicBezTo>
                      <a:pt x="43647" y="23359"/>
                      <a:pt x="43195" y="22960"/>
                      <a:pt x="42800" y="22499"/>
                    </a:cubicBezTo>
                    <a:cubicBezTo>
                      <a:pt x="41455" y="20915"/>
                      <a:pt x="40331" y="18845"/>
                      <a:pt x="39557" y="16512"/>
                    </a:cubicBezTo>
                    <a:cubicBezTo>
                      <a:pt x="39295" y="15729"/>
                      <a:pt x="39075" y="14852"/>
                      <a:pt x="38943" y="14044"/>
                    </a:cubicBezTo>
                    <a:lnTo>
                      <a:pt x="38913" y="13881"/>
                    </a:lnTo>
                    <a:cubicBezTo>
                      <a:pt x="38839" y="13432"/>
                      <a:pt x="38776" y="13047"/>
                      <a:pt x="38640" y="12606"/>
                    </a:cubicBezTo>
                    <a:cubicBezTo>
                      <a:pt x="38574" y="12383"/>
                      <a:pt x="38540" y="12210"/>
                      <a:pt x="38520" y="11988"/>
                    </a:cubicBezTo>
                    <a:cubicBezTo>
                      <a:pt x="38497" y="11678"/>
                      <a:pt x="38421" y="11300"/>
                      <a:pt x="38308" y="10914"/>
                    </a:cubicBezTo>
                    <a:cubicBezTo>
                      <a:pt x="38431" y="10825"/>
                      <a:pt x="38547" y="10729"/>
                      <a:pt x="38660" y="10626"/>
                    </a:cubicBezTo>
                    <a:lnTo>
                      <a:pt x="38720" y="10572"/>
                    </a:lnTo>
                    <a:cubicBezTo>
                      <a:pt x="39072" y="10253"/>
                      <a:pt x="39474" y="9895"/>
                      <a:pt x="39564" y="9386"/>
                    </a:cubicBezTo>
                    <a:cubicBezTo>
                      <a:pt x="39641" y="8971"/>
                      <a:pt x="39601" y="8386"/>
                      <a:pt x="39547" y="8015"/>
                    </a:cubicBezTo>
                    <a:cubicBezTo>
                      <a:pt x="39385" y="6925"/>
                      <a:pt x="38684" y="5971"/>
                      <a:pt x="37919" y="5008"/>
                    </a:cubicBezTo>
                    <a:cubicBezTo>
                      <a:pt x="37350" y="4289"/>
                      <a:pt x="36637" y="3926"/>
                      <a:pt x="35805" y="3926"/>
                    </a:cubicBezTo>
                    <a:cubicBezTo>
                      <a:pt x="35768" y="3926"/>
                      <a:pt x="35731" y="3927"/>
                      <a:pt x="35694" y="3928"/>
                    </a:cubicBezTo>
                    <a:cubicBezTo>
                      <a:pt x="34889" y="3958"/>
                      <a:pt x="34043" y="4061"/>
                      <a:pt x="33265" y="4599"/>
                    </a:cubicBezTo>
                    <a:cubicBezTo>
                      <a:pt x="32438" y="5174"/>
                      <a:pt x="31481" y="5419"/>
                      <a:pt x="30651" y="5586"/>
                    </a:cubicBezTo>
                    <a:cubicBezTo>
                      <a:pt x="30080" y="5700"/>
                      <a:pt x="29599" y="5773"/>
                      <a:pt x="29053" y="5773"/>
                    </a:cubicBezTo>
                    <a:cubicBezTo>
                      <a:pt x="28979" y="5773"/>
                      <a:pt x="28903" y="5771"/>
                      <a:pt x="28827" y="5769"/>
                    </a:cubicBezTo>
                    <a:cubicBezTo>
                      <a:pt x="28461" y="5755"/>
                      <a:pt x="28089" y="5692"/>
                      <a:pt x="27733" y="5632"/>
                    </a:cubicBezTo>
                    <a:cubicBezTo>
                      <a:pt x="27544" y="5599"/>
                      <a:pt x="27355" y="5566"/>
                      <a:pt x="27166" y="5543"/>
                    </a:cubicBezTo>
                    <a:cubicBezTo>
                      <a:pt x="26352" y="5430"/>
                      <a:pt x="25524" y="4991"/>
                      <a:pt x="24641" y="4200"/>
                    </a:cubicBezTo>
                    <a:cubicBezTo>
                      <a:pt x="24361" y="3948"/>
                      <a:pt x="24113" y="3642"/>
                      <a:pt x="23933" y="3330"/>
                    </a:cubicBezTo>
                    <a:cubicBezTo>
                      <a:pt x="23953" y="3320"/>
                      <a:pt x="23973" y="3310"/>
                      <a:pt x="23993" y="3297"/>
                    </a:cubicBezTo>
                    <a:cubicBezTo>
                      <a:pt x="24996" y="2775"/>
                      <a:pt x="25488" y="1815"/>
                      <a:pt x="25309" y="729"/>
                    </a:cubicBezTo>
                    <a:cubicBezTo>
                      <a:pt x="25239" y="304"/>
                      <a:pt x="25125" y="237"/>
                      <a:pt x="24797" y="144"/>
                    </a:cubicBezTo>
                    <a:cubicBezTo>
                      <a:pt x="24757" y="131"/>
                      <a:pt x="24714" y="117"/>
                      <a:pt x="24667" y="101"/>
                    </a:cubicBezTo>
                    <a:cubicBezTo>
                      <a:pt x="24524" y="56"/>
                      <a:pt x="24357" y="0"/>
                      <a:pt x="241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28"/>
            <p:cNvGrpSpPr/>
            <p:nvPr/>
          </p:nvGrpSpPr>
          <p:grpSpPr>
            <a:xfrm>
              <a:off x="5305884" y="1057227"/>
              <a:ext cx="538986" cy="492576"/>
              <a:chOff x="4549350" y="1221150"/>
              <a:chExt cx="460475" cy="420825"/>
            </a:xfrm>
          </p:grpSpPr>
          <p:sp>
            <p:nvSpPr>
              <p:cNvPr id="657" name="Google Shape;657;p28"/>
              <p:cNvSpPr/>
              <p:nvPr/>
            </p:nvSpPr>
            <p:spPr>
              <a:xfrm>
                <a:off x="4549350" y="1221150"/>
                <a:ext cx="460475" cy="420825"/>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a:off x="4615450" y="1365625"/>
                <a:ext cx="15225" cy="9825"/>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4586150" y="1400675"/>
                <a:ext cx="22275" cy="6250"/>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4618050" y="1408400"/>
                <a:ext cx="16700" cy="7425"/>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p:nvPr/>
            </p:nvSpPr>
            <p:spPr>
              <a:xfrm>
                <a:off x="4649675" y="1388875"/>
                <a:ext cx="18300" cy="9825"/>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a:off x="4643775" y="1362800"/>
                <a:ext cx="15150" cy="5500"/>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a:off x="4949000" y="1495950"/>
                <a:ext cx="21775" cy="8650"/>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a:off x="4900600" y="1475500"/>
                <a:ext cx="22175" cy="6350"/>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a:off x="4925100" y="1419675"/>
                <a:ext cx="18925" cy="8975"/>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a:off x="4964775" y="1453925"/>
                <a:ext cx="15250" cy="95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a:off x="4902250" y="1533725"/>
                <a:ext cx="22200" cy="6350"/>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4865700" y="1448600"/>
                <a:ext cx="22125" cy="6925"/>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a:off x="4890700" y="1421600"/>
                <a:ext cx="21950" cy="7675"/>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4855825" y="1518625"/>
                <a:ext cx="16875" cy="6575"/>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4862550" y="1473925"/>
                <a:ext cx="18375" cy="9500"/>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28"/>
            <p:cNvGrpSpPr/>
            <p:nvPr/>
          </p:nvGrpSpPr>
          <p:grpSpPr>
            <a:xfrm>
              <a:off x="25" y="-10650"/>
              <a:ext cx="9143949" cy="5158468"/>
              <a:chOff x="0" y="-10650"/>
              <a:chExt cx="9143949" cy="5158468"/>
            </a:xfrm>
          </p:grpSpPr>
          <p:grpSp>
            <p:nvGrpSpPr>
              <p:cNvPr id="673" name="Google Shape;673;p28"/>
              <p:cNvGrpSpPr/>
              <p:nvPr/>
            </p:nvGrpSpPr>
            <p:grpSpPr>
              <a:xfrm>
                <a:off x="0" y="-10650"/>
                <a:ext cx="9143949" cy="5158468"/>
                <a:chOff x="267864" y="140547"/>
                <a:chExt cx="8608500" cy="4856400"/>
              </a:xfrm>
            </p:grpSpPr>
            <p:sp>
              <p:nvSpPr>
                <p:cNvPr id="674" name="Google Shape;674;p2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28"/>
              <p:cNvGrpSpPr/>
              <p:nvPr/>
            </p:nvGrpSpPr>
            <p:grpSpPr>
              <a:xfrm rot="10800000">
                <a:off x="0" y="-10650"/>
                <a:ext cx="9143949" cy="5158468"/>
                <a:chOff x="267864" y="140547"/>
                <a:chExt cx="8608500" cy="4856400"/>
              </a:xfrm>
            </p:grpSpPr>
            <p:sp>
              <p:nvSpPr>
                <p:cNvPr id="677" name="Google Shape;677;p2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79" name="Google Shape;679;p28"/>
          <p:cNvSpPr txBox="1"/>
          <p:nvPr>
            <p:ph idx="1" type="subTitle"/>
          </p:nvPr>
        </p:nvSpPr>
        <p:spPr>
          <a:xfrm flipH="1">
            <a:off x="1223900" y="1345424"/>
            <a:ext cx="29103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Didact Gothic"/>
                <a:ea typeface="Didact Gothic"/>
                <a:cs typeface="Didact Gothic"/>
                <a:sym typeface="Didact Gothic"/>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0" name="Google Shape;680;p28"/>
          <p:cNvSpPr txBox="1"/>
          <p:nvPr>
            <p:ph idx="2" type="subTitle"/>
          </p:nvPr>
        </p:nvSpPr>
        <p:spPr>
          <a:xfrm flipH="1">
            <a:off x="1223900" y="2509524"/>
            <a:ext cx="29103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Didact Gothic"/>
                <a:ea typeface="Didact Gothic"/>
                <a:cs typeface="Didact Gothic"/>
                <a:sym typeface="Didact Gothic"/>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1" name="Google Shape;681;p28"/>
          <p:cNvSpPr txBox="1"/>
          <p:nvPr>
            <p:ph idx="3" type="subTitle"/>
          </p:nvPr>
        </p:nvSpPr>
        <p:spPr>
          <a:xfrm flipH="1">
            <a:off x="5009850" y="2509524"/>
            <a:ext cx="29103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Didact Gothic"/>
                <a:ea typeface="Didact Gothic"/>
                <a:cs typeface="Didact Gothic"/>
                <a:sym typeface="Didact Gothic"/>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2" name="Google Shape;682;p28"/>
          <p:cNvSpPr txBox="1"/>
          <p:nvPr>
            <p:ph idx="4" type="subTitle"/>
          </p:nvPr>
        </p:nvSpPr>
        <p:spPr>
          <a:xfrm flipH="1">
            <a:off x="5009850" y="3673624"/>
            <a:ext cx="29103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Didact Gothic"/>
                <a:ea typeface="Didact Gothic"/>
                <a:cs typeface="Didact Gothic"/>
                <a:sym typeface="Didact Gothic"/>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3" name="Google Shape;683;p28"/>
          <p:cNvSpPr txBox="1"/>
          <p:nvPr>
            <p:ph idx="5" type="subTitle"/>
          </p:nvPr>
        </p:nvSpPr>
        <p:spPr>
          <a:xfrm flipH="1">
            <a:off x="1223900" y="1055200"/>
            <a:ext cx="2910300" cy="43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ansita"/>
              <a:buNone/>
              <a:defRPr b="1" sz="2400">
                <a:latin typeface="Bellota"/>
                <a:ea typeface="Bellota"/>
                <a:cs typeface="Bellota"/>
                <a:sym typeface="Bellota"/>
              </a:defRPr>
            </a:lvl1pPr>
            <a:lvl2pPr lvl="1"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684" name="Google Shape;684;p28"/>
          <p:cNvSpPr txBox="1"/>
          <p:nvPr>
            <p:ph idx="6" type="subTitle"/>
          </p:nvPr>
        </p:nvSpPr>
        <p:spPr>
          <a:xfrm flipH="1">
            <a:off x="1223875" y="2219300"/>
            <a:ext cx="2910300" cy="43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ansita"/>
              <a:buNone/>
              <a:defRPr b="1" sz="2400">
                <a:latin typeface="Bellota"/>
                <a:ea typeface="Bellota"/>
                <a:cs typeface="Bellota"/>
                <a:sym typeface="Bellota"/>
              </a:defRPr>
            </a:lvl1pPr>
            <a:lvl2pPr lvl="1"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685" name="Google Shape;685;p28"/>
          <p:cNvSpPr txBox="1"/>
          <p:nvPr>
            <p:ph idx="7" type="subTitle"/>
          </p:nvPr>
        </p:nvSpPr>
        <p:spPr>
          <a:xfrm flipH="1">
            <a:off x="5009849" y="2219300"/>
            <a:ext cx="2910300" cy="43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ansita"/>
              <a:buNone/>
              <a:defRPr b="1" sz="2400">
                <a:latin typeface="Bellota"/>
                <a:ea typeface="Bellota"/>
                <a:cs typeface="Bellota"/>
                <a:sym typeface="Bellota"/>
              </a:defRPr>
            </a:lvl1pPr>
            <a:lvl2pPr lvl="1"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686" name="Google Shape;686;p28"/>
          <p:cNvSpPr txBox="1"/>
          <p:nvPr>
            <p:ph idx="8" type="subTitle"/>
          </p:nvPr>
        </p:nvSpPr>
        <p:spPr>
          <a:xfrm flipH="1">
            <a:off x="5009849" y="3383400"/>
            <a:ext cx="2910300" cy="435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ansita"/>
              <a:buNone/>
              <a:defRPr b="1" sz="2400">
                <a:latin typeface="Bellota"/>
                <a:ea typeface="Bellota"/>
                <a:cs typeface="Bellota"/>
                <a:sym typeface="Bellota"/>
              </a:defRPr>
            </a:lvl1pPr>
            <a:lvl2pPr lvl="1"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bg>
      <p:bgPr>
        <a:solidFill>
          <a:schemeClr val="dk1"/>
        </a:solidFill>
      </p:bgPr>
    </p:bg>
    <p:spTree>
      <p:nvGrpSpPr>
        <p:cNvPr id="687" name="Shape 687"/>
        <p:cNvGrpSpPr/>
        <p:nvPr/>
      </p:nvGrpSpPr>
      <p:grpSpPr>
        <a:xfrm>
          <a:off x="0" y="0"/>
          <a:ext cx="0" cy="0"/>
          <a:chOff x="0" y="0"/>
          <a:chExt cx="0" cy="0"/>
        </a:xfrm>
      </p:grpSpPr>
      <p:grpSp>
        <p:nvGrpSpPr>
          <p:cNvPr id="688" name="Google Shape;688;p29"/>
          <p:cNvGrpSpPr/>
          <p:nvPr/>
        </p:nvGrpSpPr>
        <p:grpSpPr>
          <a:xfrm>
            <a:off x="725275" y="374700"/>
            <a:ext cx="7940969" cy="4346217"/>
            <a:chOff x="725275" y="374700"/>
            <a:chExt cx="7940969" cy="4346217"/>
          </a:xfrm>
        </p:grpSpPr>
        <p:sp>
          <p:nvSpPr>
            <p:cNvPr id="689" name="Google Shape;689;p29"/>
            <p:cNvSpPr/>
            <p:nvPr/>
          </p:nvSpPr>
          <p:spPr>
            <a:xfrm>
              <a:off x="6373262" y="374700"/>
              <a:ext cx="2292982" cy="1185726"/>
            </a:xfrm>
            <a:custGeom>
              <a:rect b="b" l="l" r="r" t="t"/>
              <a:pathLst>
                <a:path extrusionOk="0" h="12844" w="24838">
                  <a:moveTo>
                    <a:pt x="608" y="1"/>
                  </a:moveTo>
                  <a:cubicBezTo>
                    <a:pt x="120" y="373"/>
                    <a:pt x="1" y="2307"/>
                    <a:pt x="64" y="2739"/>
                  </a:cubicBezTo>
                  <a:cubicBezTo>
                    <a:pt x="174" y="3449"/>
                    <a:pt x="70" y="4137"/>
                    <a:pt x="220" y="4852"/>
                  </a:cubicBezTo>
                  <a:cubicBezTo>
                    <a:pt x="383" y="5626"/>
                    <a:pt x="765" y="6490"/>
                    <a:pt x="1100" y="7207"/>
                  </a:cubicBezTo>
                  <a:cubicBezTo>
                    <a:pt x="1323" y="7679"/>
                    <a:pt x="1672" y="8094"/>
                    <a:pt x="1964" y="8520"/>
                  </a:cubicBezTo>
                  <a:cubicBezTo>
                    <a:pt x="2200" y="8858"/>
                    <a:pt x="2390" y="9267"/>
                    <a:pt x="2666" y="9573"/>
                  </a:cubicBezTo>
                  <a:cubicBezTo>
                    <a:pt x="3184" y="10154"/>
                    <a:pt x="3951" y="10722"/>
                    <a:pt x="4645" y="11084"/>
                  </a:cubicBezTo>
                  <a:cubicBezTo>
                    <a:pt x="5476" y="11519"/>
                    <a:pt x="6386" y="11868"/>
                    <a:pt x="7286" y="12131"/>
                  </a:cubicBezTo>
                  <a:cubicBezTo>
                    <a:pt x="7937" y="12320"/>
                    <a:pt x="8609" y="12592"/>
                    <a:pt x="9267" y="12745"/>
                  </a:cubicBezTo>
                  <a:cubicBezTo>
                    <a:pt x="9531" y="12806"/>
                    <a:pt x="9785" y="12820"/>
                    <a:pt x="10040" y="12820"/>
                  </a:cubicBezTo>
                  <a:cubicBezTo>
                    <a:pt x="10258" y="12820"/>
                    <a:pt x="10478" y="12810"/>
                    <a:pt x="10708" y="12808"/>
                  </a:cubicBezTo>
                  <a:cubicBezTo>
                    <a:pt x="10754" y="12808"/>
                    <a:pt x="10800" y="12808"/>
                    <a:pt x="10846" y="12808"/>
                  </a:cubicBezTo>
                  <a:cubicBezTo>
                    <a:pt x="11440" y="12808"/>
                    <a:pt x="12049" y="12843"/>
                    <a:pt x="12652" y="12843"/>
                  </a:cubicBezTo>
                  <a:cubicBezTo>
                    <a:pt x="13045" y="12843"/>
                    <a:pt x="13436" y="12828"/>
                    <a:pt x="13818" y="12778"/>
                  </a:cubicBezTo>
                  <a:cubicBezTo>
                    <a:pt x="14871" y="12643"/>
                    <a:pt x="16044" y="12419"/>
                    <a:pt x="17070" y="12144"/>
                  </a:cubicBezTo>
                  <a:cubicBezTo>
                    <a:pt x="18054" y="11878"/>
                    <a:pt x="19067" y="11562"/>
                    <a:pt x="19991" y="11128"/>
                  </a:cubicBezTo>
                  <a:cubicBezTo>
                    <a:pt x="20754" y="10769"/>
                    <a:pt x="21857" y="10260"/>
                    <a:pt x="22399" y="9609"/>
                  </a:cubicBezTo>
                  <a:cubicBezTo>
                    <a:pt x="22944" y="8961"/>
                    <a:pt x="23372" y="8347"/>
                    <a:pt x="23778" y="7603"/>
                  </a:cubicBezTo>
                  <a:cubicBezTo>
                    <a:pt x="23944" y="7296"/>
                    <a:pt x="24163" y="7008"/>
                    <a:pt x="24276" y="6679"/>
                  </a:cubicBezTo>
                  <a:cubicBezTo>
                    <a:pt x="24379" y="6370"/>
                    <a:pt x="24389" y="6041"/>
                    <a:pt x="24445" y="5719"/>
                  </a:cubicBezTo>
                  <a:cubicBezTo>
                    <a:pt x="24592" y="4904"/>
                    <a:pt x="24704" y="4224"/>
                    <a:pt x="24704" y="3397"/>
                  </a:cubicBezTo>
                  <a:cubicBezTo>
                    <a:pt x="24704" y="2264"/>
                    <a:pt x="24778" y="1141"/>
                    <a:pt x="248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6549033" y="543732"/>
              <a:ext cx="1756525" cy="36281"/>
            </a:xfrm>
            <a:custGeom>
              <a:rect b="b" l="l" r="r" t="t"/>
              <a:pathLst>
                <a:path extrusionOk="0" h="393" w="19027">
                  <a:moveTo>
                    <a:pt x="429" y="1"/>
                  </a:moveTo>
                  <a:cubicBezTo>
                    <a:pt x="120" y="1"/>
                    <a:pt x="0" y="393"/>
                    <a:pt x="376" y="393"/>
                  </a:cubicBezTo>
                  <a:lnTo>
                    <a:pt x="18598" y="393"/>
                  </a:lnTo>
                  <a:cubicBezTo>
                    <a:pt x="18910" y="393"/>
                    <a:pt x="19027" y="1"/>
                    <a:pt x="18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725275" y="3443070"/>
              <a:ext cx="2471128" cy="1277848"/>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2437615" y="4253136"/>
              <a:ext cx="105033" cy="29270"/>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2422246" y="4006772"/>
              <a:ext cx="104260" cy="34754"/>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2646754" y="4162313"/>
              <a:ext cx="95534" cy="22397"/>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2595164" y="3857486"/>
              <a:ext cx="104260" cy="34213"/>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2847628" y="4111728"/>
              <a:ext cx="86807" cy="44948"/>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1291910" y="3397427"/>
              <a:ext cx="113991" cy="157395"/>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1134979" y="3328152"/>
              <a:ext cx="82173" cy="108894"/>
            </a:xfrm>
            <a:custGeom>
              <a:rect b="b" l="l" r="r" t="t"/>
              <a:pathLst>
                <a:path extrusionOk="0" h="1410" w="1064">
                  <a:moveTo>
                    <a:pt x="684" y="0"/>
                  </a:moveTo>
                  <a:cubicBezTo>
                    <a:pt x="647" y="0"/>
                    <a:pt x="614" y="15"/>
                    <a:pt x="589" y="54"/>
                  </a:cubicBezTo>
                  <a:cubicBezTo>
                    <a:pt x="423" y="316"/>
                    <a:pt x="254" y="575"/>
                    <a:pt x="84" y="838"/>
                  </a:cubicBezTo>
                  <a:cubicBezTo>
                    <a:pt x="1" y="971"/>
                    <a:pt x="54" y="1147"/>
                    <a:pt x="144" y="1267"/>
                  </a:cubicBezTo>
                  <a:cubicBezTo>
                    <a:pt x="184" y="1321"/>
                    <a:pt x="289" y="1410"/>
                    <a:pt x="377" y="1410"/>
                  </a:cubicBezTo>
                  <a:cubicBezTo>
                    <a:pt x="414" y="1410"/>
                    <a:pt x="448" y="1395"/>
                    <a:pt x="473" y="1356"/>
                  </a:cubicBezTo>
                  <a:lnTo>
                    <a:pt x="981" y="575"/>
                  </a:lnTo>
                  <a:cubicBezTo>
                    <a:pt x="1064" y="442"/>
                    <a:pt x="1011" y="263"/>
                    <a:pt x="921" y="143"/>
                  </a:cubicBezTo>
                  <a:cubicBezTo>
                    <a:pt x="879" y="90"/>
                    <a:pt x="773"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1265884" y="3676073"/>
              <a:ext cx="85803" cy="101557"/>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998282" y="3499757"/>
              <a:ext cx="72210" cy="96924"/>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992181" y="3677077"/>
              <a:ext cx="77925" cy="99395"/>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1128338" y="3554744"/>
              <a:ext cx="95225" cy="125035"/>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1085321" y="3756855"/>
              <a:ext cx="105573" cy="146196"/>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1395244" y="3539762"/>
              <a:ext cx="82559" cy="113760"/>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7955375" y="1250775"/>
              <a:ext cx="460475" cy="420825"/>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9"/>
          <p:cNvGrpSpPr/>
          <p:nvPr/>
        </p:nvGrpSpPr>
        <p:grpSpPr>
          <a:xfrm>
            <a:off x="0" y="-10650"/>
            <a:ext cx="9143949" cy="5158468"/>
            <a:chOff x="0" y="-10650"/>
            <a:chExt cx="9143949" cy="5158468"/>
          </a:xfrm>
        </p:grpSpPr>
        <p:grpSp>
          <p:nvGrpSpPr>
            <p:cNvPr id="707" name="Google Shape;707;p29"/>
            <p:cNvGrpSpPr/>
            <p:nvPr/>
          </p:nvGrpSpPr>
          <p:grpSpPr>
            <a:xfrm>
              <a:off x="0" y="-10650"/>
              <a:ext cx="9143949" cy="5158468"/>
              <a:chOff x="267864" y="140547"/>
              <a:chExt cx="8608500" cy="4856400"/>
            </a:xfrm>
          </p:grpSpPr>
          <p:sp>
            <p:nvSpPr>
              <p:cNvPr id="708" name="Google Shape;708;p2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29"/>
            <p:cNvGrpSpPr/>
            <p:nvPr/>
          </p:nvGrpSpPr>
          <p:grpSpPr>
            <a:xfrm rot="10800000">
              <a:off x="0" y="-10650"/>
              <a:ext cx="9143949" cy="5158468"/>
              <a:chOff x="267864" y="140547"/>
              <a:chExt cx="8608500" cy="4856400"/>
            </a:xfrm>
          </p:grpSpPr>
          <p:sp>
            <p:nvSpPr>
              <p:cNvPr id="711" name="Google Shape;711;p2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3" name="Google Shape;713;p29"/>
          <p:cNvSpPr txBox="1"/>
          <p:nvPr>
            <p:ph type="ctrTitle"/>
          </p:nvPr>
        </p:nvSpPr>
        <p:spPr>
          <a:xfrm>
            <a:off x="1529406" y="3328138"/>
            <a:ext cx="6085200" cy="5778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800">
                <a:solidFill>
                  <a:schemeClr val="lt1"/>
                </a:solidFill>
              </a:defRPr>
            </a:lvl1pPr>
            <a:lvl2pPr lvl="1" rtl="0" algn="ctr">
              <a:spcBef>
                <a:spcPts val="0"/>
              </a:spcBef>
              <a:spcAft>
                <a:spcPts val="0"/>
              </a:spcAft>
              <a:buClr>
                <a:schemeClr val="accent1"/>
              </a:buClr>
              <a:buSzPts val="1400"/>
              <a:buNone/>
              <a:defRPr sz="1400">
                <a:solidFill>
                  <a:schemeClr val="accent1"/>
                </a:solidFill>
              </a:defRPr>
            </a:lvl2pPr>
            <a:lvl3pPr lvl="2" rtl="0" algn="ctr">
              <a:spcBef>
                <a:spcPts val="0"/>
              </a:spcBef>
              <a:spcAft>
                <a:spcPts val="0"/>
              </a:spcAft>
              <a:buClr>
                <a:schemeClr val="accent1"/>
              </a:buClr>
              <a:buSzPts val="1400"/>
              <a:buNone/>
              <a:defRPr sz="1400">
                <a:solidFill>
                  <a:schemeClr val="accent1"/>
                </a:solidFill>
              </a:defRPr>
            </a:lvl3pPr>
            <a:lvl4pPr lvl="3" rtl="0" algn="ctr">
              <a:spcBef>
                <a:spcPts val="0"/>
              </a:spcBef>
              <a:spcAft>
                <a:spcPts val="0"/>
              </a:spcAft>
              <a:buClr>
                <a:schemeClr val="accent1"/>
              </a:buClr>
              <a:buSzPts val="1400"/>
              <a:buNone/>
              <a:defRPr sz="1400">
                <a:solidFill>
                  <a:schemeClr val="accent1"/>
                </a:solidFill>
              </a:defRPr>
            </a:lvl4pPr>
            <a:lvl5pPr lvl="4" rtl="0" algn="ctr">
              <a:spcBef>
                <a:spcPts val="0"/>
              </a:spcBef>
              <a:spcAft>
                <a:spcPts val="0"/>
              </a:spcAft>
              <a:buClr>
                <a:schemeClr val="accent1"/>
              </a:buClr>
              <a:buSzPts val="1400"/>
              <a:buNone/>
              <a:defRPr sz="1400">
                <a:solidFill>
                  <a:schemeClr val="accent1"/>
                </a:solidFill>
              </a:defRPr>
            </a:lvl5pPr>
            <a:lvl6pPr lvl="5" rtl="0" algn="ctr">
              <a:spcBef>
                <a:spcPts val="0"/>
              </a:spcBef>
              <a:spcAft>
                <a:spcPts val="0"/>
              </a:spcAft>
              <a:buClr>
                <a:schemeClr val="accent1"/>
              </a:buClr>
              <a:buSzPts val="1400"/>
              <a:buNone/>
              <a:defRPr sz="1400">
                <a:solidFill>
                  <a:schemeClr val="accent1"/>
                </a:solidFill>
              </a:defRPr>
            </a:lvl6pPr>
            <a:lvl7pPr lvl="6" rtl="0" algn="ctr">
              <a:spcBef>
                <a:spcPts val="0"/>
              </a:spcBef>
              <a:spcAft>
                <a:spcPts val="0"/>
              </a:spcAft>
              <a:buClr>
                <a:schemeClr val="accent1"/>
              </a:buClr>
              <a:buSzPts val="1400"/>
              <a:buNone/>
              <a:defRPr sz="1400">
                <a:solidFill>
                  <a:schemeClr val="accent1"/>
                </a:solidFill>
              </a:defRPr>
            </a:lvl7pPr>
            <a:lvl8pPr lvl="7" rtl="0" algn="ctr">
              <a:spcBef>
                <a:spcPts val="0"/>
              </a:spcBef>
              <a:spcAft>
                <a:spcPts val="0"/>
              </a:spcAft>
              <a:buClr>
                <a:schemeClr val="accent1"/>
              </a:buClr>
              <a:buSzPts val="1400"/>
              <a:buNone/>
              <a:defRPr sz="1400">
                <a:solidFill>
                  <a:schemeClr val="accent1"/>
                </a:solidFill>
              </a:defRPr>
            </a:lvl8pPr>
            <a:lvl9pPr lvl="8" rtl="0" algn="ctr">
              <a:spcBef>
                <a:spcPts val="0"/>
              </a:spcBef>
              <a:spcAft>
                <a:spcPts val="0"/>
              </a:spcAft>
              <a:buClr>
                <a:schemeClr val="accent1"/>
              </a:buClr>
              <a:buSzPts val="1400"/>
              <a:buNone/>
              <a:defRPr sz="1400">
                <a:solidFill>
                  <a:schemeClr val="accent1"/>
                </a:solidFill>
              </a:defRPr>
            </a:lvl9pPr>
          </a:lstStyle>
          <a:p/>
        </p:txBody>
      </p:sp>
      <p:sp>
        <p:nvSpPr>
          <p:cNvPr id="714" name="Google Shape;714;p29"/>
          <p:cNvSpPr txBox="1"/>
          <p:nvPr>
            <p:ph idx="1" type="subTitle"/>
          </p:nvPr>
        </p:nvSpPr>
        <p:spPr>
          <a:xfrm>
            <a:off x="1343600" y="1560425"/>
            <a:ext cx="6456600" cy="1529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latin typeface="Didact Gothic"/>
                <a:ea typeface="Didact Gothic"/>
                <a:cs typeface="Didact Gothic"/>
                <a:sym typeface="Didact Gothic"/>
              </a:defRPr>
            </a:lvl1pPr>
            <a:lvl2pPr lvl="1" rtl="0" algn="ctr">
              <a:lnSpc>
                <a:spcPct val="100000"/>
              </a:lnSpc>
              <a:spcBef>
                <a:spcPts val="0"/>
              </a:spcBef>
              <a:spcAft>
                <a:spcPts val="0"/>
              </a:spcAft>
              <a:buNone/>
              <a:defRPr sz="2400">
                <a:latin typeface="Didact Gothic"/>
                <a:ea typeface="Didact Gothic"/>
                <a:cs typeface="Didact Gothic"/>
                <a:sym typeface="Didact Gothic"/>
              </a:defRPr>
            </a:lvl2pPr>
            <a:lvl3pPr lvl="2" rtl="0" algn="ctr">
              <a:lnSpc>
                <a:spcPct val="100000"/>
              </a:lnSpc>
              <a:spcBef>
                <a:spcPts val="0"/>
              </a:spcBef>
              <a:spcAft>
                <a:spcPts val="0"/>
              </a:spcAft>
              <a:buNone/>
              <a:defRPr sz="2400">
                <a:latin typeface="Didact Gothic"/>
                <a:ea typeface="Didact Gothic"/>
                <a:cs typeface="Didact Gothic"/>
                <a:sym typeface="Didact Gothic"/>
              </a:defRPr>
            </a:lvl3pPr>
            <a:lvl4pPr lvl="3" rtl="0" algn="ctr">
              <a:lnSpc>
                <a:spcPct val="100000"/>
              </a:lnSpc>
              <a:spcBef>
                <a:spcPts val="0"/>
              </a:spcBef>
              <a:spcAft>
                <a:spcPts val="0"/>
              </a:spcAft>
              <a:buNone/>
              <a:defRPr sz="2400">
                <a:latin typeface="Didact Gothic"/>
                <a:ea typeface="Didact Gothic"/>
                <a:cs typeface="Didact Gothic"/>
                <a:sym typeface="Didact Gothic"/>
              </a:defRPr>
            </a:lvl4pPr>
            <a:lvl5pPr lvl="4" rtl="0" algn="ctr">
              <a:lnSpc>
                <a:spcPct val="100000"/>
              </a:lnSpc>
              <a:spcBef>
                <a:spcPts val="0"/>
              </a:spcBef>
              <a:spcAft>
                <a:spcPts val="0"/>
              </a:spcAft>
              <a:buNone/>
              <a:defRPr sz="2400">
                <a:latin typeface="Didact Gothic"/>
                <a:ea typeface="Didact Gothic"/>
                <a:cs typeface="Didact Gothic"/>
                <a:sym typeface="Didact Gothic"/>
              </a:defRPr>
            </a:lvl5pPr>
            <a:lvl6pPr lvl="5" rtl="0" algn="ctr">
              <a:lnSpc>
                <a:spcPct val="100000"/>
              </a:lnSpc>
              <a:spcBef>
                <a:spcPts val="0"/>
              </a:spcBef>
              <a:spcAft>
                <a:spcPts val="0"/>
              </a:spcAft>
              <a:buNone/>
              <a:defRPr sz="2400">
                <a:latin typeface="Didact Gothic"/>
                <a:ea typeface="Didact Gothic"/>
                <a:cs typeface="Didact Gothic"/>
                <a:sym typeface="Didact Gothic"/>
              </a:defRPr>
            </a:lvl6pPr>
            <a:lvl7pPr lvl="6" rtl="0" algn="ctr">
              <a:lnSpc>
                <a:spcPct val="100000"/>
              </a:lnSpc>
              <a:spcBef>
                <a:spcPts val="0"/>
              </a:spcBef>
              <a:spcAft>
                <a:spcPts val="0"/>
              </a:spcAft>
              <a:buNone/>
              <a:defRPr sz="2400">
                <a:latin typeface="Didact Gothic"/>
                <a:ea typeface="Didact Gothic"/>
                <a:cs typeface="Didact Gothic"/>
                <a:sym typeface="Didact Gothic"/>
              </a:defRPr>
            </a:lvl7pPr>
            <a:lvl8pPr lvl="7" rtl="0" algn="ctr">
              <a:lnSpc>
                <a:spcPct val="100000"/>
              </a:lnSpc>
              <a:spcBef>
                <a:spcPts val="0"/>
              </a:spcBef>
              <a:spcAft>
                <a:spcPts val="0"/>
              </a:spcAft>
              <a:buNone/>
              <a:defRPr sz="2400">
                <a:latin typeface="Didact Gothic"/>
                <a:ea typeface="Didact Gothic"/>
                <a:cs typeface="Didact Gothic"/>
                <a:sym typeface="Didact Gothic"/>
              </a:defRPr>
            </a:lvl8pPr>
            <a:lvl9pPr lvl="8" rtl="0" algn="ctr">
              <a:lnSpc>
                <a:spcPct val="100000"/>
              </a:lnSpc>
              <a:spcBef>
                <a:spcPts val="0"/>
              </a:spcBef>
              <a:spcAft>
                <a:spcPts val="0"/>
              </a:spcAft>
              <a:buNone/>
              <a:defRPr sz="2400">
                <a:latin typeface="Didact Gothic"/>
                <a:ea typeface="Didact Gothic"/>
                <a:cs typeface="Didact Gothic"/>
                <a:sym typeface="Didact Gothic"/>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CUSTOM_8">
    <p:bg>
      <p:bgPr>
        <a:solidFill>
          <a:schemeClr val="dk1"/>
        </a:solidFill>
      </p:bgPr>
    </p:bg>
    <p:spTree>
      <p:nvGrpSpPr>
        <p:cNvPr id="715" name="Shape 715"/>
        <p:cNvGrpSpPr/>
        <p:nvPr/>
      </p:nvGrpSpPr>
      <p:grpSpPr>
        <a:xfrm>
          <a:off x="0" y="0"/>
          <a:ext cx="0" cy="0"/>
          <a:chOff x="0" y="0"/>
          <a:chExt cx="0" cy="0"/>
        </a:xfrm>
      </p:grpSpPr>
      <p:grpSp>
        <p:nvGrpSpPr>
          <p:cNvPr id="716" name="Google Shape;716;p30"/>
          <p:cNvGrpSpPr/>
          <p:nvPr/>
        </p:nvGrpSpPr>
        <p:grpSpPr>
          <a:xfrm>
            <a:off x="0" y="-7487"/>
            <a:ext cx="9143949" cy="5158468"/>
            <a:chOff x="0" y="-7487"/>
            <a:chExt cx="9143949" cy="5158468"/>
          </a:xfrm>
        </p:grpSpPr>
        <p:grpSp>
          <p:nvGrpSpPr>
            <p:cNvPr id="717" name="Google Shape;717;p30"/>
            <p:cNvGrpSpPr/>
            <p:nvPr/>
          </p:nvGrpSpPr>
          <p:grpSpPr>
            <a:xfrm>
              <a:off x="283817" y="190913"/>
              <a:ext cx="8412048" cy="4567021"/>
              <a:chOff x="283817" y="190913"/>
              <a:chExt cx="8412048" cy="4567021"/>
            </a:xfrm>
          </p:grpSpPr>
          <p:grpSp>
            <p:nvGrpSpPr>
              <p:cNvPr id="718" name="Google Shape;718;p30"/>
              <p:cNvGrpSpPr/>
              <p:nvPr/>
            </p:nvGrpSpPr>
            <p:grpSpPr>
              <a:xfrm>
                <a:off x="6644458" y="3697128"/>
                <a:ext cx="2051408" cy="1060805"/>
                <a:chOff x="6600053" y="3660125"/>
                <a:chExt cx="2051408" cy="1060805"/>
              </a:xfrm>
            </p:grpSpPr>
            <p:sp>
              <p:nvSpPr>
                <p:cNvPr id="719" name="Google Shape;719;p30"/>
                <p:cNvSpPr/>
                <p:nvPr/>
              </p:nvSpPr>
              <p:spPr>
                <a:xfrm>
                  <a:off x="6600053" y="3660125"/>
                  <a:ext cx="2051408" cy="1060805"/>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8021563" y="4332613"/>
                  <a:ext cx="87193" cy="24299"/>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8008805" y="4128091"/>
                  <a:ext cx="86552" cy="28851"/>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8195181" y="4257216"/>
                  <a:ext cx="79307" cy="18593"/>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8152354" y="4004159"/>
                  <a:ext cx="86552" cy="28402"/>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8361939" y="4215221"/>
                  <a:ext cx="72062" cy="37313"/>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30"/>
              <p:cNvGrpSpPr/>
              <p:nvPr/>
            </p:nvGrpSpPr>
            <p:grpSpPr>
              <a:xfrm>
                <a:off x="283817" y="190913"/>
                <a:ext cx="2299121" cy="1826197"/>
                <a:chOff x="283817" y="190913"/>
                <a:chExt cx="2299121" cy="1826197"/>
              </a:xfrm>
            </p:grpSpPr>
            <p:grpSp>
              <p:nvGrpSpPr>
                <p:cNvPr id="726" name="Google Shape;726;p30"/>
                <p:cNvGrpSpPr/>
                <p:nvPr/>
              </p:nvGrpSpPr>
              <p:grpSpPr>
                <a:xfrm>
                  <a:off x="283817" y="190913"/>
                  <a:ext cx="1797999" cy="1826197"/>
                  <a:chOff x="283817" y="190913"/>
                  <a:chExt cx="1797999" cy="1826197"/>
                </a:xfrm>
              </p:grpSpPr>
              <p:sp>
                <p:nvSpPr>
                  <p:cNvPr id="727" name="Google Shape;727;p30"/>
                  <p:cNvSpPr/>
                  <p:nvPr/>
                </p:nvSpPr>
                <p:spPr>
                  <a:xfrm>
                    <a:off x="283817" y="190913"/>
                    <a:ext cx="1797999" cy="1826197"/>
                  </a:xfrm>
                  <a:custGeom>
                    <a:rect b="b" l="l" r="r" t="t"/>
                    <a:pathLst>
                      <a:path extrusionOk="0" h="32900" w="32392">
                        <a:moveTo>
                          <a:pt x="23319" y="1"/>
                        </a:moveTo>
                        <a:cubicBezTo>
                          <a:pt x="22182" y="1"/>
                          <a:pt x="21033" y="223"/>
                          <a:pt x="19917" y="444"/>
                        </a:cubicBezTo>
                        <a:cubicBezTo>
                          <a:pt x="19226" y="580"/>
                          <a:pt x="18594" y="713"/>
                          <a:pt x="18020" y="1138"/>
                        </a:cubicBezTo>
                        <a:cubicBezTo>
                          <a:pt x="17602" y="1451"/>
                          <a:pt x="17206" y="1770"/>
                          <a:pt x="16760" y="2045"/>
                        </a:cubicBezTo>
                        <a:cubicBezTo>
                          <a:pt x="15990" y="2527"/>
                          <a:pt x="15130" y="2998"/>
                          <a:pt x="14296" y="3357"/>
                        </a:cubicBezTo>
                        <a:cubicBezTo>
                          <a:pt x="13829" y="3560"/>
                          <a:pt x="13348" y="3646"/>
                          <a:pt x="12867" y="3646"/>
                        </a:cubicBezTo>
                        <a:cubicBezTo>
                          <a:pt x="11925" y="3646"/>
                          <a:pt x="10981" y="3317"/>
                          <a:pt x="10130" y="2892"/>
                        </a:cubicBezTo>
                        <a:cubicBezTo>
                          <a:pt x="9329" y="2490"/>
                          <a:pt x="8422" y="2403"/>
                          <a:pt x="7578" y="2115"/>
                        </a:cubicBezTo>
                        <a:cubicBezTo>
                          <a:pt x="7027" y="1922"/>
                          <a:pt x="6435" y="1819"/>
                          <a:pt x="5847" y="1816"/>
                        </a:cubicBezTo>
                        <a:cubicBezTo>
                          <a:pt x="5832" y="1816"/>
                          <a:pt x="5817" y="1816"/>
                          <a:pt x="5801" y="1816"/>
                        </a:cubicBezTo>
                        <a:cubicBezTo>
                          <a:pt x="3955" y="1816"/>
                          <a:pt x="1677" y="2431"/>
                          <a:pt x="821" y="4158"/>
                        </a:cubicBezTo>
                        <a:cubicBezTo>
                          <a:pt x="136" y="5540"/>
                          <a:pt x="1" y="6822"/>
                          <a:pt x="628" y="8264"/>
                        </a:cubicBezTo>
                        <a:cubicBezTo>
                          <a:pt x="1432" y="10122"/>
                          <a:pt x="3578" y="12480"/>
                          <a:pt x="4512" y="14430"/>
                        </a:cubicBezTo>
                        <a:cubicBezTo>
                          <a:pt x="4768" y="14968"/>
                          <a:pt x="4934" y="15473"/>
                          <a:pt x="4954" y="15932"/>
                        </a:cubicBezTo>
                        <a:cubicBezTo>
                          <a:pt x="4977" y="16513"/>
                          <a:pt x="5007" y="17114"/>
                          <a:pt x="5246" y="17649"/>
                        </a:cubicBezTo>
                        <a:cubicBezTo>
                          <a:pt x="5714" y="18702"/>
                          <a:pt x="7070" y="18862"/>
                          <a:pt x="8089" y="18942"/>
                        </a:cubicBezTo>
                        <a:cubicBezTo>
                          <a:pt x="8097" y="18942"/>
                          <a:pt x="8105" y="18942"/>
                          <a:pt x="8114" y="18942"/>
                        </a:cubicBezTo>
                        <a:cubicBezTo>
                          <a:pt x="8250" y="18942"/>
                          <a:pt x="8481" y="18872"/>
                          <a:pt x="8632" y="18872"/>
                        </a:cubicBezTo>
                        <a:cubicBezTo>
                          <a:pt x="8639" y="18872"/>
                          <a:pt x="8645" y="18872"/>
                          <a:pt x="8652" y="18872"/>
                        </a:cubicBezTo>
                        <a:cubicBezTo>
                          <a:pt x="9943" y="18912"/>
                          <a:pt x="11276" y="19460"/>
                          <a:pt x="12369" y="20151"/>
                        </a:cubicBezTo>
                        <a:cubicBezTo>
                          <a:pt x="13013" y="20556"/>
                          <a:pt x="13525" y="21128"/>
                          <a:pt x="13897" y="21769"/>
                        </a:cubicBezTo>
                        <a:cubicBezTo>
                          <a:pt x="14149" y="22201"/>
                          <a:pt x="14478" y="22593"/>
                          <a:pt x="14641" y="23071"/>
                        </a:cubicBezTo>
                        <a:cubicBezTo>
                          <a:pt x="14797" y="23540"/>
                          <a:pt x="14847" y="24048"/>
                          <a:pt x="14983" y="24523"/>
                        </a:cubicBezTo>
                        <a:cubicBezTo>
                          <a:pt x="15529" y="26443"/>
                          <a:pt x="15412" y="28954"/>
                          <a:pt x="16804" y="30496"/>
                        </a:cubicBezTo>
                        <a:cubicBezTo>
                          <a:pt x="17279" y="31024"/>
                          <a:pt x="17645" y="31553"/>
                          <a:pt x="18282" y="31892"/>
                        </a:cubicBezTo>
                        <a:cubicBezTo>
                          <a:pt x="18661" y="32091"/>
                          <a:pt x="19089" y="32300"/>
                          <a:pt x="19478" y="32467"/>
                        </a:cubicBezTo>
                        <a:cubicBezTo>
                          <a:pt x="20174" y="32765"/>
                          <a:pt x="20847" y="32899"/>
                          <a:pt x="21538" y="32899"/>
                        </a:cubicBezTo>
                        <a:cubicBezTo>
                          <a:pt x="21939" y="32899"/>
                          <a:pt x="22346" y="32854"/>
                          <a:pt x="22767" y="32769"/>
                        </a:cubicBezTo>
                        <a:cubicBezTo>
                          <a:pt x="23913" y="32533"/>
                          <a:pt x="24993" y="31978"/>
                          <a:pt x="25897" y="31231"/>
                        </a:cubicBezTo>
                        <a:cubicBezTo>
                          <a:pt x="26375" y="30835"/>
                          <a:pt x="26731" y="30330"/>
                          <a:pt x="27222" y="29951"/>
                        </a:cubicBezTo>
                        <a:cubicBezTo>
                          <a:pt x="27628" y="29636"/>
                          <a:pt x="28023" y="29393"/>
                          <a:pt x="28329" y="28965"/>
                        </a:cubicBezTo>
                        <a:cubicBezTo>
                          <a:pt x="28817" y="28287"/>
                          <a:pt x="29106" y="27410"/>
                          <a:pt x="29471" y="26659"/>
                        </a:cubicBezTo>
                        <a:cubicBezTo>
                          <a:pt x="29724" y="26137"/>
                          <a:pt x="30000" y="25636"/>
                          <a:pt x="30186" y="25084"/>
                        </a:cubicBezTo>
                        <a:cubicBezTo>
                          <a:pt x="30614" y="23822"/>
                          <a:pt x="30950" y="22490"/>
                          <a:pt x="31006" y="21154"/>
                        </a:cubicBezTo>
                        <a:cubicBezTo>
                          <a:pt x="31083" y="19264"/>
                          <a:pt x="30793" y="17407"/>
                          <a:pt x="30837" y="15519"/>
                        </a:cubicBezTo>
                        <a:cubicBezTo>
                          <a:pt x="30860" y="14380"/>
                          <a:pt x="31202" y="13194"/>
                          <a:pt x="31438" y="12078"/>
                        </a:cubicBezTo>
                        <a:cubicBezTo>
                          <a:pt x="31528" y="11656"/>
                          <a:pt x="31615" y="11227"/>
                          <a:pt x="31717" y="10806"/>
                        </a:cubicBezTo>
                        <a:cubicBezTo>
                          <a:pt x="31843" y="10294"/>
                          <a:pt x="32129" y="9815"/>
                          <a:pt x="32236" y="9304"/>
                        </a:cubicBezTo>
                        <a:cubicBezTo>
                          <a:pt x="32392" y="8553"/>
                          <a:pt x="32232" y="7869"/>
                          <a:pt x="32272" y="7138"/>
                        </a:cubicBezTo>
                        <a:cubicBezTo>
                          <a:pt x="32328" y="6125"/>
                          <a:pt x="32020" y="5274"/>
                          <a:pt x="31548" y="4370"/>
                        </a:cubicBezTo>
                        <a:cubicBezTo>
                          <a:pt x="30501" y="2360"/>
                          <a:pt x="27870" y="1361"/>
                          <a:pt x="25914" y="503"/>
                        </a:cubicBezTo>
                        <a:cubicBezTo>
                          <a:pt x="25071" y="134"/>
                          <a:pt x="24199" y="1"/>
                          <a:pt x="23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736489" y="464904"/>
                    <a:ext cx="896335" cy="377618"/>
                  </a:xfrm>
                  <a:custGeom>
                    <a:rect b="b" l="l" r="r" t="t"/>
                    <a:pathLst>
                      <a:path extrusionOk="0" h="6803" w="16148">
                        <a:moveTo>
                          <a:pt x="14116" y="1"/>
                        </a:moveTo>
                        <a:cubicBezTo>
                          <a:pt x="13443" y="1"/>
                          <a:pt x="12661" y="527"/>
                          <a:pt x="12157" y="1095"/>
                        </a:cubicBezTo>
                        <a:cubicBezTo>
                          <a:pt x="11217" y="2159"/>
                          <a:pt x="10403" y="3484"/>
                          <a:pt x="9104" y="4149"/>
                        </a:cubicBezTo>
                        <a:cubicBezTo>
                          <a:pt x="8546" y="4434"/>
                          <a:pt x="7944" y="4541"/>
                          <a:pt x="7331" y="4541"/>
                        </a:cubicBezTo>
                        <a:cubicBezTo>
                          <a:pt x="6389" y="4541"/>
                          <a:pt x="5422" y="4290"/>
                          <a:pt x="4553" y="4053"/>
                        </a:cubicBezTo>
                        <a:cubicBezTo>
                          <a:pt x="4086" y="3924"/>
                          <a:pt x="3374" y="3768"/>
                          <a:pt x="2697" y="3768"/>
                        </a:cubicBezTo>
                        <a:cubicBezTo>
                          <a:pt x="1971" y="3768"/>
                          <a:pt x="1285" y="3947"/>
                          <a:pt x="981" y="4531"/>
                        </a:cubicBezTo>
                        <a:cubicBezTo>
                          <a:pt x="0" y="6414"/>
                          <a:pt x="3363" y="6802"/>
                          <a:pt x="4919" y="6802"/>
                        </a:cubicBezTo>
                        <a:cubicBezTo>
                          <a:pt x="5112" y="6802"/>
                          <a:pt x="5278" y="6796"/>
                          <a:pt x="5403" y="6787"/>
                        </a:cubicBezTo>
                        <a:cubicBezTo>
                          <a:pt x="6540" y="6693"/>
                          <a:pt x="8015" y="6547"/>
                          <a:pt x="9479" y="6222"/>
                        </a:cubicBezTo>
                        <a:cubicBezTo>
                          <a:pt x="11646" y="5744"/>
                          <a:pt x="16147" y="4149"/>
                          <a:pt x="15283" y="1082"/>
                        </a:cubicBezTo>
                        <a:cubicBezTo>
                          <a:pt x="15061" y="294"/>
                          <a:pt x="14619" y="1"/>
                          <a:pt x="141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30"/>
                <p:cNvSpPr/>
                <p:nvPr/>
              </p:nvSpPr>
              <p:spPr>
                <a:xfrm rot="2251708">
                  <a:off x="1755036" y="687997"/>
                  <a:ext cx="704275" cy="645160"/>
                </a:xfrm>
                <a:custGeom>
                  <a:rect b="b" l="l" r="r" t="t"/>
                  <a:pathLst>
                    <a:path extrusionOk="0" h="11623" w="12688">
                      <a:moveTo>
                        <a:pt x="2361" y="11"/>
                      </a:moveTo>
                      <a:cubicBezTo>
                        <a:pt x="2293" y="11"/>
                        <a:pt x="2226" y="13"/>
                        <a:pt x="2163" y="20"/>
                      </a:cubicBezTo>
                      <a:cubicBezTo>
                        <a:pt x="2008" y="37"/>
                        <a:pt x="1824" y="194"/>
                        <a:pt x="1921" y="269"/>
                      </a:cubicBezTo>
                      <a:cubicBezTo>
                        <a:pt x="1903" y="265"/>
                        <a:pt x="1885" y="262"/>
                        <a:pt x="1866" y="262"/>
                      </a:cubicBezTo>
                      <a:cubicBezTo>
                        <a:pt x="1541" y="262"/>
                        <a:pt x="1080" y="934"/>
                        <a:pt x="964" y="1106"/>
                      </a:cubicBezTo>
                      <a:cubicBezTo>
                        <a:pt x="223" y="2203"/>
                        <a:pt x="74" y="3638"/>
                        <a:pt x="74" y="4904"/>
                      </a:cubicBezTo>
                      <a:cubicBezTo>
                        <a:pt x="74" y="5519"/>
                        <a:pt x="1" y="6193"/>
                        <a:pt x="180" y="6795"/>
                      </a:cubicBezTo>
                      <a:cubicBezTo>
                        <a:pt x="373" y="7429"/>
                        <a:pt x="768" y="8020"/>
                        <a:pt x="1087" y="8595"/>
                      </a:cubicBezTo>
                      <a:cubicBezTo>
                        <a:pt x="1459" y="9266"/>
                        <a:pt x="1789" y="9791"/>
                        <a:pt x="2373" y="10296"/>
                      </a:cubicBezTo>
                      <a:cubicBezTo>
                        <a:pt x="2891" y="10738"/>
                        <a:pt x="3459" y="10953"/>
                        <a:pt x="4097" y="11160"/>
                      </a:cubicBezTo>
                      <a:cubicBezTo>
                        <a:pt x="5017" y="11457"/>
                        <a:pt x="6057" y="11622"/>
                        <a:pt x="7070" y="11622"/>
                      </a:cubicBezTo>
                      <a:cubicBezTo>
                        <a:pt x="7527" y="11622"/>
                        <a:pt x="7979" y="11589"/>
                        <a:pt x="8413" y="11519"/>
                      </a:cubicBezTo>
                      <a:cubicBezTo>
                        <a:pt x="9971" y="11263"/>
                        <a:pt x="11416" y="10130"/>
                        <a:pt x="12130" y="8734"/>
                      </a:cubicBezTo>
                      <a:cubicBezTo>
                        <a:pt x="12476" y="8063"/>
                        <a:pt x="12612" y="7296"/>
                        <a:pt x="12619" y="6542"/>
                      </a:cubicBezTo>
                      <a:cubicBezTo>
                        <a:pt x="12628" y="5815"/>
                        <a:pt x="12688" y="5037"/>
                        <a:pt x="12592" y="4309"/>
                      </a:cubicBezTo>
                      <a:cubicBezTo>
                        <a:pt x="12513" y="3698"/>
                        <a:pt x="12203" y="2745"/>
                        <a:pt x="11502" y="2595"/>
                      </a:cubicBezTo>
                      <a:cubicBezTo>
                        <a:pt x="11441" y="2582"/>
                        <a:pt x="11383" y="2576"/>
                        <a:pt x="11327" y="2576"/>
                      </a:cubicBezTo>
                      <a:cubicBezTo>
                        <a:pt x="10345" y="2576"/>
                        <a:pt x="10177" y="4533"/>
                        <a:pt x="9845" y="5197"/>
                      </a:cubicBezTo>
                      <a:cubicBezTo>
                        <a:pt x="9722" y="5439"/>
                        <a:pt x="9685" y="5715"/>
                        <a:pt x="9552" y="5950"/>
                      </a:cubicBezTo>
                      <a:cubicBezTo>
                        <a:pt x="9383" y="6249"/>
                        <a:pt x="9107" y="6482"/>
                        <a:pt x="8928" y="6778"/>
                      </a:cubicBezTo>
                      <a:cubicBezTo>
                        <a:pt x="8549" y="7402"/>
                        <a:pt x="7891" y="7837"/>
                        <a:pt x="7270" y="8203"/>
                      </a:cubicBezTo>
                      <a:cubicBezTo>
                        <a:pt x="6702" y="8538"/>
                        <a:pt x="6007" y="8495"/>
                        <a:pt x="5369" y="8502"/>
                      </a:cubicBezTo>
                      <a:cubicBezTo>
                        <a:pt x="5355" y="8502"/>
                        <a:pt x="5341" y="8502"/>
                        <a:pt x="5327" y="8502"/>
                      </a:cubicBezTo>
                      <a:cubicBezTo>
                        <a:pt x="4711" y="8502"/>
                        <a:pt x="4196" y="8280"/>
                        <a:pt x="3728" y="7864"/>
                      </a:cubicBezTo>
                      <a:cubicBezTo>
                        <a:pt x="2572" y="6831"/>
                        <a:pt x="2034" y="5316"/>
                        <a:pt x="2044" y="3805"/>
                      </a:cubicBezTo>
                      <a:cubicBezTo>
                        <a:pt x="2048" y="3107"/>
                        <a:pt x="2040" y="2572"/>
                        <a:pt x="2379" y="1968"/>
                      </a:cubicBezTo>
                      <a:cubicBezTo>
                        <a:pt x="2506" y="1748"/>
                        <a:pt x="2532" y="1489"/>
                        <a:pt x="2686" y="1279"/>
                      </a:cubicBezTo>
                      <a:cubicBezTo>
                        <a:pt x="2735" y="1206"/>
                        <a:pt x="2825" y="1233"/>
                        <a:pt x="2878" y="1134"/>
                      </a:cubicBezTo>
                      <a:cubicBezTo>
                        <a:pt x="2918" y="1067"/>
                        <a:pt x="2908" y="957"/>
                        <a:pt x="2931" y="881"/>
                      </a:cubicBezTo>
                      <a:cubicBezTo>
                        <a:pt x="2997" y="668"/>
                        <a:pt x="3057" y="502"/>
                        <a:pt x="3028" y="266"/>
                      </a:cubicBezTo>
                      <a:cubicBezTo>
                        <a:pt x="2997" y="1"/>
                        <a:pt x="2994" y="30"/>
                        <a:pt x="2718" y="20"/>
                      </a:cubicBezTo>
                      <a:cubicBezTo>
                        <a:pt x="2608" y="18"/>
                        <a:pt x="2483" y="11"/>
                        <a:pt x="2361" y="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854975" y="992957"/>
                  <a:ext cx="326852" cy="253372"/>
                </a:xfrm>
                <a:custGeom>
                  <a:rect b="b" l="l" r="r" t="t"/>
                  <a:pathLst>
                    <a:path extrusionOk="0" h="6655" w="8585">
                      <a:moveTo>
                        <a:pt x="10" y="1"/>
                      </a:moveTo>
                      <a:lnTo>
                        <a:pt x="0" y="176"/>
                      </a:lnTo>
                      <a:cubicBezTo>
                        <a:pt x="273" y="190"/>
                        <a:pt x="638" y="452"/>
                        <a:pt x="880" y="625"/>
                      </a:cubicBezTo>
                      <a:cubicBezTo>
                        <a:pt x="920" y="655"/>
                        <a:pt x="957" y="682"/>
                        <a:pt x="990" y="705"/>
                      </a:cubicBezTo>
                      <a:cubicBezTo>
                        <a:pt x="2107" y="1479"/>
                        <a:pt x="3173" y="2339"/>
                        <a:pt x="4203" y="3166"/>
                      </a:cubicBezTo>
                      <a:cubicBezTo>
                        <a:pt x="5250" y="4014"/>
                        <a:pt x="6242" y="4931"/>
                        <a:pt x="7199" y="5821"/>
                      </a:cubicBezTo>
                      <a:cubicBezTo>
                        <a:pt x="7226" y="5844"/>
                        <a:pt x="7273" y="5891"/>
                        <a:pt x="7329" y="5950"/>
                      </a:cubicBezTo>
                      <a:cubicBezTo>
                        <a:pt x="7757" y="6402"/>
                        <a:pt x="8033" y="6654"/>
                        <a:pt x="8206" y="6654"/>
                      </a:cubicBezTo>
                      <a:cubicBezTo>
                        <a:pt x="8220" y="6654"/>
                        <a:pt x="8236" y="6651"/>
                        <a:pt x="8249" y="6648"/>
                      </a:cubicBezTo>
                      <a:lnTo>
                        <a:pt x="8585" y="6552"/>
                      </a:lnTo>
                      <a:lnTo>
                        <a:pt x="8150" y="6459"/>
                      </a:lnTo>
                      <a:lnTo>
                        <a:pt x="8150" y="6462"/>
                      </a:lnTo>
                      <a:cubicBezTo>
                        <a:pt x="8033" y="6402"/>
                        <a:pt x="7801" y="6193"/>
                        <a:pt x="7455" y="5831"/>
                      </a:cubicBezTo>
                      <a:cubicBezTo>
                        <a:pt x="7395" y="5765"/>
                        <a:pt x="7346" y="5714"/>
                        <a:pt x="7319" y="5691"/>
                      </a:cubicBezTo>
                      <a:cubicBezTo>
                        <a:pt x="6359" y="4801"/>
                        <a:pt x="5365" y="3881"/>
                        <a:pt x="4313" y="3031"/>
                      </a:cubicBezTo>
                      <a:cubicBezTo>
                        <a:pt x="3280" y="2200"/>
                        <a:pt x="2213" y="1339"/>
                        <a:pt x="1090" y="559"/>
                      </a:cubicBezTo>
                      <a:cubicBezTo>
                        <a:pt x="1057" y="535"/>
                        <a:pt x="1020" y="512"/>
                        <a:pt x="980" y="482"/>
                      </a:cubicBezTo>
                      <a:cubicBezTo>
                        <a:pt x="725" y="296"/>
                        <a:pt x="333" y="17"/>
                        <a:pt x="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943379" y="961700"/>
                  <a:ext cx="250745" cy="191809"/>
                </a:xfrm>
                <a:custGeom>
                  <a:rect b="b" l="l" r="r" t="t"/>
                  <a:pathLst>
                    <a:path extrusionOk="0" h="5038" w="6586">
                      <a:moveTo>
                        <a:pt x="97" y="1"/>
                      </a:moveTo>
                      <a:lnTo>
                        <a:pt x="1" y="144"/>
                      </a:lnTo>
                      <a:lnTo>
                        <a:pt x="147" y="240"/>
                      </a:lnTo>
                      <a:lnTo>
                        <a:pt x="170" y="207"/>
                      </a:lnTo>
                      <a:cubicBezTo>
                        <a:pt x="502" y="327"/>
                        <a:pt x="778" y="523"/>
                        <a:pt x="1070" y="728"/>
                      </a:cubicBezTo>
                      <a:lnTo>
                        <a:pt x="1166" y="795"/>
                      </a:lnTo>
                      <a:cubicBezTo>
                        <a:pt x="2100" y="1452"/>
                        <a:pt x="3023" y="2160"/>
                        <a:pt x="3881" y="2831"/>
                      </a:cubicBezTo>
                      <a:cubicBezTo>
                        <a:pt x="4093" y="2994"/>
                        <a:pt x="4319" y="3157"/>
                        <a:pt x="4538" y="3313"/>
                      </a:cubicBezTo>
                      <a:cubicBezTo>
                        <a:pt x="4951" y="3608"/>
                        <a:pt x="5375" y="3915"/>
                        <a:pt x="5734" y="4257"/>
                      </a:cubicBezTo>
                      <a:cubicBezTo>
                        <a:pt x="5858" y="4373"/>
                        <a:pt x="5970" y="4502"/>
                        <a:pt x="6084" y="4629"/>
                      </a:cubicBezTo>
                      <a:cubicBezTo>
                        <a:pt x="6203" y="4769"/>
                        <a:pt x="6329" y="4911"/>
                        <a:pt x="6465" y="5037"/>
                      </a:cubicBezTo>
                      <a:lnTo>
                        <a:pt x="6585" y="4911"/>
                      </a:lnTo>
                      <a:cubicBezTo>
                        <a:pt x="6456" y="4788"/>
                        <a:pt x="6332" y="4649"/>
                        <a:pt x="6217" y="4516"/>
                      </a:cubicBezTo>
                      <a:cubicBezTo>
                        <a:pt x="6100" y="4386"/>
                        <a:pt x="5984" y="4250"/>
                        <a:pt x="5854" y="4127"/>
                      </a:cubicBezTo>
                      <a:cubicBezTo>
                        <a:pt x="5489" y="3781"/>
                        <a:pt x="5057" y="3469"/>
                        <a:pt x="4642" y="3170"/>
                      </a:cubicBezTo>
                      <a:cubicBezTo>
                        <a:pt x="4423" y="3014"/>
                        <a:pt x="4196" y="2851"/>
                        <a:pt x="3991" y="2691"/>
                      </a:cubicBezTo>
                      <a:cubicBezTo>
                        <a:pt x="3130" y="2021"/>
                        <a:pt x="2206" y="1310"/>
                        <a:pt x="1266" y="652"/>
                      </a:cubicBezTo>
                      <a:lnTo>
                        <a:pt x="1170" y="586"/>
                      </a:lnTo>
                      <a:cubicBezTo>
                        <a:pt x="851" y="359"/>
                        <a:pt x="545" y="144"/>
                        <a:pt x="160" y="20"/>
                      </a:cubicBezTo>
                      <a:lnTo>
                        <a:pt x="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947415" y="997449"/>
                  <a:ext cx="158915" cy="177304"/>
                </a:xfrm>
                <a:custGeom>
                  <a:rect b="b" l="l" r="r" t="t"/>
                  <a:pathLst>
                    <a:path extrusionOk="0" h="4657" w="4174">
                      <a:moveTo>
                        <a:pt x="4132" y="0"/>
                      </a:moveTo>
                      <a:cubicBezTo>
                        <a:pt x="3806" y="0"/>
                        <a:pt x="3252" y="934"/>
                        <a:pt x="3227" y="979"/>
                      </a:cubicBezTo>
                      <a:cubicBezTo>
                        <a:pt x="2742" y="1583"/>
                        <a:pt x="2193" y="2215"/>
                        <a:pt x="1502" y="2956"/>
                      </a:cubicBezTo>
                      <a:cubicBezTo>
                        <a:pt x="1290" y="3181"/>
                        <a:pt x="1074" y="3407"/>
                        <a:pt x="858" y="3637"/>
                      </a:cubicBezTo>
                      <a:cubicBezTo>
                        <a:pt x="685" y="3816"/>
                        <a:pt x="516" y="3995"/>
                        <a:pt x="343" y="4175"/>
                      </a:cubicBezTo>
                      <a:cubicBezTo>
                        <a:pt x="317" y="4204"/>
                        <a:pt x="286" y="4235"/>
                        <a:pt x="254" y="4264"/>
                      </a:cubicBezTo>
                      <a:cubicBezTo>
                        <a:pt x="157" y="4357"/>
                        <a:pt x="44" y="4460"/>
                        <a:pt x="1" y="4607"/>
                      </a:cubicBezTo>
                      <a:lnTo>
                        <a:pt x="171" y="4656"/>
                      </a:lnTo>
                      <a:cubicBezTo>
                        <a:pt x="200" y="4557"/>
                        <a:pt x="286" y="4477"/>
                        <a:pt x="376" y="4391"/>
                      </a:cubicBezTo>
                      <a:cubicBezTo>
                        <a:pt x="410" y="4361"/>
                        <a:pt x="442" y="4328"/>
                        <a:pt x="473" y="4298"/>
                      </a:cubicBezTo>
                      <a:cubicBezTo>
                        <a:pt x="642" y="4115"/>
                        <a:pt x="815" y="3936"/>
                        <a:pt x="984" y="3756"/>
                      </a:cubicBezTo>
                      <a:cubicBezTo>
                        <a:pt x="1200" y="3531"/>
                        <a:pt x="1419" y="3301"/>
                        <a:pt x="1632" y="3075"/>
                      </a:cubicBezTo>
                      <a:cubicBezTo>
                        <a:pt x="2313" y="2344"/>
                        <a:pt x="2854" y="1723"/>
                        <a:pt x="3336" y="1125"/>
                      </a:cubicBezTo>
                      <a:lnTo>
                        <a:pt x="3383" y="1065"/>
                      </a:lnTo>
                      <a:lnTo>
                        <a:pt x="3326" y="1022"/>
                      </a:lnTo>
                      <a:lnTo>
                        <a:pt x="3389" y="1048"/>
                      </a:lnTo>
                      <a:cubicBezTo>
                        <a:pt x="3462" y="891"/>
                        <a:pt x="3980" y="174"/>
                        <a:pt x="4121" y="174"/>
                      </a:cubicBezTo>
                      <a:cubicBezTo>
                        <a:pt x="4123" y="174"/>
                        <a:pt x="4125" y="174"/>
                        <a:pt x="4127" y="175"/>
                      </a:cubicBezTo>
                      <a:lnTo>
                        <a:pt x="4173" y="6"/>
                      </a:lnTo>
                      <a:cubicBezTo>
                        <a:pt x="4160" y="2"/>
                        <a:pt x="4146" y="0"/>
                        <a:pt x="4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1023445" y="1055052"/>
                  <a:ext cx="136376" cy="164854"/>
                </a:xfrm>
                <a:custGeom>
                  <a:rect b="b" l="l" r="r" t="t"/>
                  <a:pathLst>
                    <a:path extrusionOk="0" h="4330" w="3582">
                      <a:moveTo>
                        <a:pt x="3556" y="0"/>
                      </a:moveTo>
                      <a:lnTo>
                        <a:pt x="3379" y="24"/>
                      </a:lnTo>
                      <a:cubicBezTo>
                        <a:pt x="3392" y="130"/>
                        <a:pt x="3257" y="247"/>
                        <a:pt x="3147" y="339"/>
                      </a:cubicBezTo>
                      <a:cubicBezTo>
                        <a:pt x="3113" y="369"/>
                        <a:pt x="3080" y="396"/>
                        <a:pt x="3053" y="423"/>
                      </a:cubicBezTo>
                      <a:cubicBezTo>
                        <a:pt x="2502" y="957"/>
                        <a:pt x="1861" y="1592"/>
                        <a:pt x="1279" y="2269"/>
                      </a:cubicBezTo>
                      <a:cubicBezTo>
                        <a:pt x="881" y="2738"/>
                        <a:pt x="462" y="3240"/>
                        <a:pt x="153" y="3812"/>
                      </a:cubicBezTo>
                      <a:cubicBezTo>
                        <a:pt x="63" y="3974"/>
                        <a:pt x="0" y="4117"/>
                        <a:pt x="34" y="4330"/>
                      </a:cubicBezTo>
                      <a:lnTo>
                        <a:pt x="207" y="4299"/>
                      </a:lnTo>
                      <a:cubicBezTo>
                        <a:pt x="183" y="4154"/>
                        <a:pt x="216" y="4060"/>
                        <a:pt x="306" y="3898"/>
                      </a:cubicBezTo>
                      <a:cubicBezTo>
                        <a:pt x="609" y="3339"/>
                        <a:pt x="1020" y="2844"/>
                        <a:pt x="1412" y="2383"/>
                      </a:cubicBezTo>
                      <a:cubicBezTo>
                        <a:pt x="1990" y="1711"/>
                        <a:pt x="2628" y="1081"/>
                        <a:pt x="3177" y="549"/>
                      </a:cubicBezTo>
                      <a:cubicBezTo>
                        <a:pt x="3200" y="526"/>
                        <a:pt x="3229" y="503"/>
                        <a:pt x="3260" y="472"/>
                      </a:cubicBezTo>
                      <a:cubicBezTo>
                        <a:pt x="3396" y="359"/>
                        <a:pt x="3582" y="204"/>
                        <a:pt x="35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4" name="Google Shape;734;p30"/>
            <p:cNvGrpSpPr/>
            <p:nvPr/>
          </p:nvGrpSpPr>
          <p:grpSpPr>
            <a:xfrm>
              <a:off x="0" y="-7487"/>
              <a:ext cx="9143949" cy="5158468"/>
              <a:chOff x="0" y="-10650"/>
              <a:chExt cx="9143949" cy="5158468"/>
            </a:xfrm>
          </p:grpSpPr>
          <p:grpSp>
            <p:nvGrpSpPr>
              <p:cNvPr id="735" name="Google Shape;735;p30"/>
              <p:cNvGrpSpPr/>
              <p:nvPr/>
            </p:nvGrpSpPr>
            <p:grpSpPr>
              <a:xfrm>
                <a:off x="0" y="-10650"/>
                <a:ext cx="9143949" cy="5158468"/>
                <a:chOff x="267864" y="140547"/>
                <a:chExt cx="8608500" cy="4856400"/>
              </a:xfrm>
            </p:grpSpPr>
            <p:sp>
              <p:nvSpPr>
                <p:cNvPr id="736" name="Google Shape;736;p3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30"/>
              <p:cNvGrpSpPr/>
              <p:nvPr/>
            </p:nvGrpSpPr>
            <p:grpSpPr>
              <a:xfrm rot="10800000">
                <a:off x="0" y="-10650"/>
                <a:ext cx="9143949" cy="5158468"/>
                <a:chOff x="267864" y="140547"/>
                <a:chExt cx="8608500" cy="4856400"/>
              </a:xfrm>
            </p:grpSpPr>
            <p:sp>
              <p:nvSpPr>
                <p:cNvPr id="739" name="Google Shape;739;p3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41" name="Google Shape;741;p30"/>
          <p:cNvSpPr txBox="1"/>
          <p:nvPr>
            <p:ph type="ctrTitle"/>
          </p:nvPr>
        </p:nvSpPr>
        <p:spPr>
          <a:xfrm>
            <a:off x="939299" y="552646"/>
            <a:ext cx="7265400" cy="54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742" name="Google Shape;742;p30"/>
          <p:cNvSpPr txBox="1"/>
          <p:nvPr>
            <p:ph idx="1" type="body"/>
          </p:nvPr>
        </p:nvSpPr>
        <p:spPr>
          <a:xfrm>
            <a:off x="732525" y="1298013"/>
            <a:ext cx="7674600" cy="31449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Didact Gothic"/>
              <a:buAutoNum type="arabicPeriod"/>
              <a:defRPr sz="1200">
                <a:latin typeface="Didact Gothic"/>
                <a:ea typeface="Didact Gothic"/>
                <a:cs typeface="Didact Gothic"/>
                <a:sym typeface="Didact Gothic"/>
              </a:defRPr>
            </a:lvl1pPr>
            <a:lvl2pPr indent="-298450" lvl="1" marL="914400" rtl="0">
              <a:lnSpc>
                <a:spcPct val="100000"/>
              </a:lnSpc>
              <a:spcBef>
                <a:spcPts val="1600"/>
              </a:spcBef>
              <a:spcAft>
                <a:spcPts val="0"/>
              </a:spcAft>
              <a:buSzPts val="1100"/>
              <a:buFont typeface="Didact Gothic"/>
              <a:buAutoNum type="alphaLcPeriod"/>
              <a:defRPr>
                <a:latin typeface="Didact Gothic"/>
                <a:ea typeface="Didact Gothic"/>
                <a:cs typeface="Didact Gothic"/>
                <a:sym typeface="Didact Gothic"/>
              </a:defRPr>
            </a:lvl2pPr>
            <a:lvl3pPr indent="-298450" lvl="2" marL="1371600" rtl="0">
              <a:lnSpc>
                <a:spcPct val="100000"/>
              </a:lnSpc>
              <a:spcBef>
                <a:spcPts val="1600"/>
              </a:spcBef>
              <a:spcAft>
                <a:spcPts val="0"/>
              </a:spcAft>
              <a:buSzPts val="1100"/>
              <a:buFont typeface="Didact Gothic"/>
              <a:buAutoNum type="romanLcPeriod"/>
              <a:defRPr>
                <a:latin typeface="Didact Gothic"/>
                <a:ea typeface="Didact Gothic"/>
                <a:cs typeface="Didact Gothic"/>
                <a:sym typeface="Didact Gothic"/>
              </a:defRPr>
            </a:lvl3pPr>
            <a:lvl4pPr indent="-298450" lvl="3" marL="1828800" rtl="0">
              <a:lnSpc>
                <a:spcPct val="100000"/>
              </a:lnSpc>
              <a:spcBef>
                <a:spcPts val="1600"/>
              </a:spcBef>
              <a:spcAft>
                <a:spcPts val="0"/>
              </a:spcAft>
              <a:buSzPts val="1100"/>
              <a:buFont typeface="Didact Gothic"/>
              <a:buAutoNum type="arabicPeriod"/>
              <a:defRPr>
                <a:latin typeface="Didact Gothic"/>
                <a:ea typeface="Didact Gothic"/>
                <a:cs typeface="Didact Gothic"/>
                <a:sym typeface="Didact Gothic"/>
              </a:defRPr>
            </a:lvl4pPr>
            <a:lvl5pPr indent="-298450" lvl="4" marL="2286000" rtl="0">
              <a:lnSpc>
                <a:spcPct val="100000"/>
              </a:lnSpc>
              <a:spcBef>
                <a:spcPts val="1600"/>
              </a:spcBef>
              <a:spcAft>
                <a:spcPts val="0"/>
              </a:spcAft>
              <a:buSzPts val="1100"/>
              <a:buFont typeface="Didact Gothic"/>
              <a:buAutoNum type="alphaLcPeriod"/>
              <a:defRPr>
                <a:latin typeface="Didact Gothic"/>
                <a:ea typeface="Didact Gothic"/>
                <a:cs typeface="Didact Gothic"/>
                <a:sym typeface="Didact Gothic"/>
              </a:defRPr>
            </a:lvl5pPr>
            <a:lvl6pPr indent="-298450" lvl="5" marL="2743200" rtl="0">
              <a:lnSpc>
                <a:spcPct val="100000"/>
              </a:lnSpc>
              <a:spcBef>
                <a:spcPts val="1600"/>
              </a:spcBef>
              <a:spcAft>
                <a:spcPts val="0"/>
              </a:spcAft>
              <a:buSzPts val="1100"/>
              <a:buFont typeface="Didact Gothic"/>
              <a:buAutoNum type="romanLcPeriod"/>
              <a:defRPr>
                <a:latin typeface="Didact Gothic"/>
                <a:ea typeface="Didact Gothic"/>
                <a:cs typeface="Didact Gothic"/>
                <a:sym typeface="Didact Gothic"/>
              </a:defRPr>
            </a:lvl6pPr>
            <a:lvl7pPr indent="-298450" lvl="6" marL="3200400" rtl="0">
              <a:lnSpc>
                <a:spcPct val="100000"/>
              </a:lnSpc>
              <a:spcBef>
                <a:spcPts val="1600"/>
              </a:spcBef>
              <a:spcAft>
                <a:spcPts val="0"/>
              </a:spcAft>
              <a:buSzPts val="1100"/>
              <a:buFont typeface="Didact Gothic"/>
              <a:buAutoNum type="arabicPeriod"/>
              <a:defRPr>
                <a:latin typeface="Didact Gothic"/>
                <a:ea typeface="Didact Gothic"/>
                <a:cs typeface="Didact Gothic"/>
                <a:sym typeface="Didact Gothic"/>
              </a:defRPr>
            </a:lvl7pPr>
            <a:lvl8pPr indent="-298450" lvl="7" marL="3657600" rtl="0">
              <a:lnSpc>
                <a:spcPct val="100000"/>
              </a:lnSpc>
              <a:spcBef>
                <a:spcPts val="1600"/>
              </a:spcBef>
              <a:spcAft>
                <a:spcPts val="0"/>
              </a:spcAft>
              <a:buSzPts val="1100"/>
              <a:buFont typeface="Didact Gothic"/>
              <a:buAutoNum type="alphaLcPeriod"/>
              <a:defRPr>
                <a:latin typeface="Didact Gothic"/>
                <a:ea typeface="Didact Gothic"/>
                <a:cs typeface="Didact Gothic"/>
                <a:sym typeface="Didact Gothic"/>
              </a:defRPr>
            </a:lvl8pPr>
            <a:lvl9pPr indent="-298450" lvl="8" marL="4114800" rtl="0">
              <a:lnSpc>
                <a:spcPct val="100000"/>
              </a:lnSpc>
              <a:spcBef>
                <a:spcPts val="1600"/>
              </a:spcBef>
              <a:spcAft>
                <a:spcPts val="1600"/>
              </a:spcAft>
              <a:buSzPts val="1100"/>
              <a:buFont typeface="Didact Gothic"/>
              <a:buAutoNum type="romanLcPeriod"/>
              <a:defRPr>
                <a:latin typeface="Didact Gothic"/>
                <a:ea typeface="Didact Gothic"/>
                <a:cs typeface="Didact Gothic"/>
                <a:sym typeface="Didact Gothic"/>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_2">
    <p:bg>
      <p:bgPr>
        <a:solidFill>
          <a:schemeClr val="dk1"/>
        </a:solidFill>
      </p:bgPr>
    </p:bg>
    <p:spTree>
      <p:nvGrpSpPr>
        <p:cNvPr id="743" name="Shape 743"/>
        <p:cNvGrpSpPr/>
        <p:nvPr/>
      </p:nvGrpSpPr>
      <p:grpSpPr>
        <a:xfrm>
          <a:off x="0" y="0"/>
          <a:ext cx="0" cy="0"/>
          <a:chOff x="0" y="0"/>
          <a:chExt cx="0" cy="0"/>
        </a:xfrm>
      </p:grpSpPr>
      <p:sp>
        <p:nvSpPr>
          <p:cNvPr id="744" name="Google Shape;744;p31"/>
          <p:cNvSpPr txBox="1"/>
          <p:nvPr>
            <p:ph idx="1" type="subTitle"/>
          </p:nvPr>
        </p:nvSpPr>
        <p:spPr>
          <a:xfrm>
            <a:off x="5651961" y="3150307"/>
            <a:ext cx="2716200" cy="5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745" name="Google Shape;745;p31"/>
          <p:cNvSpPr txBox="1"/>
          <p:nvPr>
            <p:ph idx="2" type="subTitle"/>
          </p:nvPr>
        </p:nvSpPr>
        <p:spPr>
          <a:xfrm>
            <a:off x="3200521" y="1998975"/>
            <a:ext cx="2716200" cy="5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746" name="Google Shape;746;p31"/>
          <p:cNvSpPr txBox="1"/>
          <p:nvPr>
            <p:ph idx="3" type="subTitle"/>
          </p:nvPr>
        </p:nvSpPr>
        <p:spPr>
          <a:xfrm>
            <a:off x="5651960" y="3520053"/>
            <a:ext cx="2716200" cy="7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747" name="Google Shape;747;p31"/>
          <p:cNvSpPr txBox="1"/>
          <p:nvPr>
            <p:ph idx="4" type="subTitle"/>
          </p:nvPr>
        </p:nvSpPr>
        <p:spPr>
          <a:xfrm>
            <a:off x="3200571" y="2368724"/>
            <a:ext cx="2716200" cy="7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748" name="Google Shape;748;p31"/>
          <p:cNvSpPr txBox="1"/>
          <p:nvPr>
            <p:ph idx="5" type="subTitle"/>
          </p:nvPr>
        </p:nvSpPr>
        <p:spPr>
          <a:xfrm>
            <a:off x="775837" y="3150307"/>
            <a:ext cx="2716200" cy="5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749" name="Google Shape;749;p31"/>
          <p:cNvSpPr txBox="1"/>
          <p:nvPr>
            <p:ph idx="6" type="subTitle"/>
          </p:nvPr>
        </p:nvSpPr>
        <p:spPr>
          <a:xfrm>
            <a:off x="775837" y="3520053"/>
            <a:ext cx="2716200" cy="7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750" name="Google Shape;750;p31"/>
          <p:cNvSpPr txBox="1"/>
          <p:nvPr>
            <p:ph type="ctrTitle"/>
          </p:nvPr>
        </p:nvSpPr>
        <p:spPr>
          <a:xfrm>
            <a:off x="939299" y="552646"/>
            <a:ext cx="7265400" cy="54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751" name="Google Shape;751;p31"/>
          <p:cNvGrpSpPr/>
          <p:nvPr/>
        </p:nvGrpSpPr>
        <p:grpSpPr>
          <a:xfrm>
            <a:off x="0" y="-7487"/>
            <a:ext cx="9143949" cy="5158468"/>
            <a:chOff x="0" y="-7487"/>
            <a:chExt cx="9143949" cy="5158468"/>
          </a:xfrm>
        </p:grpSpPr>
        <p:grpSp>
          <p:nvGrpSpPr>
            <p:cNvPr id="752" name="Google Shape;752;p31"/>
            <p:cNvGrpSpPr/>
            <p:nvPr/>
          </p:nvGrpSpPr>
          <p:grpSpPr>
            <a:xfrm>
              <a:off x="0" y="-7487"/>
              <a:ext cx="9143949" cy="5158468"/>
              <a:chOff x="267864" y="140547"/>
              <a:chExt cx="8608500" cy="4856400"/>
            </a:xfrm>
          </p:grpSpPr>
          <p:sp>
            <p:nvSpPr>
              <p:cNvPr id="753" name="Google Shape;753;p31"/>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31"/>
            <p:cNvGrpSpPr/>
            <p:nvPr/>
          </p:nvGrpSpPr>
          <p:grpSpPr>
            <a:xfrm rot="10800000">
              <a:off x="0" y="-7487"/>
              <a:ext cx="9143949" cy="5158468"/>
              <a:chOff x="267864" y="140547"/>
              <a:chExt cx="8608500" cy="4856400"/>
            </a:xfrm>
          </p:grpSpPr>
          <p:sp>
            <p:nvSpPr>
              <p:cNvPr id="756" name="Google Shape;756;p31"/>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ONE_COLUMN_TEXT_1_1">
    <p:bg>
      <p:bgPr>
        <a:solidFill>
          <a:schemeClr val="dk1"/>
        </a:solidFill>
      </p:bgPr>
    </p:bg>
    <p:spTree>
      <p:nvGrpSpPr>
        <p:cNvPr id="758" name="Shape 758"/>
        <p:cNvGrpSpPr/>
        <p:nvPr/>
      </p:nvGrpSpPr>
      <p:grpSpPr>
        <a:xfrm>
          <a:off x="0" y="0"/>
          <a:ext cx="0" cy="0"/>
          <a:chOff x="0" y="0"/>
          <a:chExt cx="0" cy="0"/>
        </a:xfrm>
      </p:grpSpPr>
      <p:grpSp>
        <p:nvGrpSpPr>
          <p:cNvPr id="759" name="Google Shape;759;p32"/>
          <p:cNvGrpSpPr/>
          <p:nvPr/>
        </p:nvGrpSpPr>
        <p:grpSpPr>
          <a:xfrm>
            <a:off x="6339538" y="-341365"/>
            <a:ext cx="2540767" cy="1980734"/>
            <a:chOff x="6339538" y="-341365"/>
            <a:chExt cx="2540767" cy="1980734"/>
          </a:xfrm>
        </p:grpSpPr>
        <p:grpSp>
          <p:nvGrpSpPr>
            <p:cNvPr id="760" name="Google Shape;760;p32"/>
            <p:cNvGrpSpPr/>
            <p:nvPr/>
          </p:nvGrpSpPr>
          <p:grpSpPr>
            <a:xfrm rot="-10371840">
              <a:off x="6443627" y="-238914"/>
              <a:ext cx="1761400" cy="1775833"/>
              <a:chOff x="3284842" y="173313"/>
              <a:chExt cx="1814343" cy="1833238"/>
            </a:xfrm>
          </p:grpSpPr>
          <p:sp>
            <p:nvSpPr>
              <p:cNvPr id="761" name="Google Shape;761;p32"/>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32"/>
            <p:cNvSpPr/>
            <p:nvPr/>
          </p:nvSpPr>
          <p:spPr>
            <a:xfrm flipH="1" rot="-10370759">
              <a:off x="7858647" y="31515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flipH="1" rot="-10370759">
              <a:off x="8487191" y="84174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flipH="1" rot="-10370759">
              <a:off x="8380334" y="8766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flipH="1" rot="-10370759">
              <a:off x="8417276" y="99387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flipH="1" rot="-10370759">
              <a:off x="8509317" y="93094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flipH="1" rot="-10370759">
              <a:off x="8399063" y="75538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flipH="1" rot="-10370759">
              <a:off x="8300389" y="92254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flipH="1" rot="-10370759">
              <a:off x="8345669" y="98395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flipH="1" rot="-10370759">
              <a:off x="8298117" y="77359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flipH="1" rot="-10370759">
              <a:off x="8300818" y="86287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32"/>
          <p:cNvGrpSpPr/>
          <p:nvPr/>
        </p:nvGrpSpPr>
        <p:grpSpPr>
          <a:xfrm>
            <a:off x="0" y="-10650"/>
            <a:ext cx="9143949" cy="5158468"/>
            <a:chOff x="0" y="-10650"/>
            <a:chExt cx="9143949" cy="5158468"/>
          </a:xfrm>
        </p:grpSpPr>
        <p:grpSp>
          <p:nvGrpSpPr>
            <p:cNvPr id="782" name="Google Shape;782;p32"/>
            <p:cNvGrpSpPr/>
            <p:nvPr/>
          </p:nvGrpSpPr>
          <p:grpSpPr>
            <a:xfrm>
              <a:off x="0" y="-10650"/>
              <a:ext cx="9143949" cy="5158468"/>
              <a:chOff x="267864" y="140547"/>
              <a:chExt cx="8608500" cy="4856400"/>
            </a:xfrm>
          </p:grpSpPr>
          <p:sp>
            <p:nvSpPr>
              <p:cNvPr id="783" name="Google Shape;783;p3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32"/>
            <p:cNvGrpSpPr/>
            <p:nvPr/>
          </p:nvGrpSpPr>
          <p:grpSpPr>
            <a:xfrm rot="10800000">
              <a:off x="0" y="-10650"/>
              <a:ext cx="9143949" cy="5158468"/>
              <a:chOff x="267864" y="140547"/>
              <a:chExt cx="8608500" cy="4856400"/>
            </a:xfrm>
          </p:grpSpPr>
          <p:sp>
            <p:nvSpPr>
              <p:cNvPr id="786" name="Google Shape;786;p3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8" name="Google Shape;788;p32"/>
          <p:cNvGrpSpPr/>
          <p:nvPr/>
        </p:nvGrpSpPr>
        <p:grpSpPr>
          <a:xfrm rot="10800000">
            <a:off x="0" y="-10650"/>
            <a:ext cx="9143949" cy="5158468"/>
            <a:chOff x="267864" y="140547"/>
            <a:chExt cx="8608500" cy="4856400"/>
          </a:xfrm>
        </p:grpSpPr>
        <p:sp>
          <p:nvSpPr>
            <p:cNvPr id="789" name="Google Shape;789;p3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32"/>
          <p:cNvSpPr txBox="1"/>
          <p:nvPr>
            <p:ph idx="1" type="subTitle"/>
          </p:nvPr>
        </p:nvSpPr>
        <p:spPr>
          <a:xfrm flipH="1">
            <a:off x="729375" y="1636100"/>
            <a:ext cx="5235600" cy="277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792" name="Google Shape;792;p32"/>
          <p:cNvSpPr txBox="1"/>
          <p:nvPr>
            <p:ph type="title"/>
          </p:nvPr>
        </p:nvSpPr>
        <p:spPr>
          <a:xfrm>
            <a:off x="729325" y="781450"/>
            <a:ext cx="4421700" cy="722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atin typeface="Roboto Slab Regular"/>
                <a:ea typeface="Roboto Slab Regular"/>
                <a:cs typeface="Roboto Slab Regular"/>
                <a:sym typeface="Roboto Slab Regular"/>
              </a:defRPr>
            </a:lvl2pPr>
            <a:lvl3pPr lvl="2" rtl="0">
              <a:spcBef>
                <a:spcPts val="0"/>
              </a:spcBef>
              <a:spcAft>
                <a:spcPts val="0"/>
              </a:spcAft>
              <a:buNone/>
              <a:defRPr sz="3600">
                <a:latin typeface="Roboto Slab Regular"/>
                <a:ea typeface="Roboto Slab Regular"/>
                <a:cs typeface="Roboto Slab Regular"/>
                <a:sym typeface="Roboto Slab Regular"/>
              </a:defRPr>
            </a:lvl3pPr>
            <a:lvl4pPr lvl="3" rtl="0">
              <a:spcBef>
                <a:spcPts val="0"/>
              </a:spcBef>
              <a:spcAft>
                <a:spcPts val="0"/>
              </a:spcAft>
              <a:buNone/>
              <a:defRPr sz="3600">
                <a:latin typeface="Roboto Slab Regular"/>
                <a:ea typeface="Roboto Slab Regular"/>
                <a:cs typeface="Roboto Slab Regular"/>
                <a:sym typeface="Roboto Slab Regular"/>
              </a:defRPr>
            </a:lvl4pPr>
            <a:lvl5pPr lvl="4" rtl="0">
              <a:spcBef>
                <a:spcPts val="0"/>
              </a:spcBef>
              <a:spcAft>
                <a:spcPts val="0"/>
              </a:spcAft>
              <a:buNone/>
              <a:defRPr sz="3600">
                <a:latin typeface="Roboto Slab Regular"/>
                <a:ea typeface="Roboto Slab Regular"/>
                <a:cs typeface="Roboto Slab Regular"/>
                <a:sym typeface="Roboto Slab Regular"/>
              </a:defRPr>
            </a:lvl5pPr>
            <a:lvl6pPr lvl="5" rtl="0">
              <a:spcBef>
                <a:spcPts val="0"/>
              </a:spcBef>
              <a:spcAft>
                <a:spcPts val="0"/>
              </a:spcAft>
              <a:buNone/>
              <a:defRPr sz="3600">
                <a:latin typeface="Roboto Slab Regular"/>
                <a:ea typeface="Roboto Slab Regular"/>
                <a:cs typeface="Roboto Slab Regular"/>
                <a:sym typeface="Roboto Slab Regular"/>
              </a:defRPr>
            </a:lvl6pPr>
            <a:lvl7pPr lvl="6" rtl="0">
              <a:spcBef>
                <a:spcPts val="0"/>
              </a:spcBef>
              <a:spcAft>
                <a:spcPts val="0"/>
              </a:spcAft>
              <a:buNone/>
              <a:defRPr sz="3600">
                <a:latin typeface="Roboto Slab Regular"/>
                <a:ea typeface="Roboto Slab Regular"/>
                <a:cs typeface="Roboto Slab Regular"/>
                <a:sym typeface="Roboto Slab Regular"/>
              </a:defRPr>
            </a:lvl7pPr>
            <a:lvl8pPr lvl="7" rtl="0">
              <a:spcBef>
                <a:spcPts val="0"/>
              </a:spcBef>
              <a:spcAft>
                <a:spcPts val="0"/>
              </a:spcAft>
              <a:buNone/>
              <a:defRPr sz="3600">
                <a:latin typeface="Roboto Slab Regular"/>
                <a:ea typeface="Roboto Slab Regular"/>
                <a:cs typeface="Roboto Slab Regular"/>
                <a:sym typeface="Roboto Slab Regular"/>
              </a:defRPr>
            </a:lvl8pPr>
            <a:lvl9pPr lvl="8" rtl="0">
              <a:spcBef>
                <a:spcPts val="0"/>
              </a:spcBef>
              <a:spcAft>
                <a:spcPts val="0"/>
              </a:spcAft>
              <a:buNone/>
              <a:defRPr sz="3600">
                <a:latin typeface="Roboto Slab Regular"/>
                <a:ea typeface="Roboto Slab Regular"/>
                <a:cs typeface="Roboto Slab Regular"/>
                <a:sym typeface="Roboto Slab Regul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MAIN_POINT_1">
    <p:bg>
      <p:bgPr>
        <a:solidFill>
          <a:schemeClr val="dk1"/>
        </a:solidFill>
      </p:bgPr>
    </p:bg>
    <p:spTree>
      <p:nvGrpSpPr>
        <p:cNvPr id="793" name="Shape 793"/>
        <p:cNvGrpSpPr/>
        <p:nvPr/>
      </p:nvGrpSpPr>
      <p:grpSpPr>
        <a:xfrm>
          <a:off x="0" y="0"/>
          <a:ext cx="0" cy="0"/>
          <a:chOff x="0" y="0"/>
          <a:chExt cx="0" cy="0"/>
        </a:xfrm>
      </p:grpSpPr>
      <p:grpSp>
        <p:nvGrpSpPr>
          <p:cNvPr id="794" name="Google Shape;794;p33"/>
          <p:cNvGrpSpPr/>
          <p:nvPr/>
        </p:nvGrpSpPr>
        <p:grpSpPr>
          <a:xfrm flipH="1" rot="10800000">
            <a:off x="6967078" y="-79809"/>
            <a:ext cx="2097081" cy="1605087"/>
            <a:chOff x="1480206" y="884874"/>
            <a:chExt cx="2454449" cy="1878613"/>
          </a:xfrm>
        </p:grpSpPr>
        <p:sp>
          <p:nvSpPr>
            <p:cNvPr id="795" name="Google Shape;795;p33"/>
            <p:cNvSpPr/>
            <p:nvPr/>
          </p:nvSpPr>
          <p:spPr>
            <a:xfrm rot="5088045">
              <a:off x="1941963" y="589909"/>
              <a:ext cx="1530936" cy="2325283"/>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3"/>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3"/>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33"/>
          <p:cNvGrpSpPr/>
          <p:nvPr/>
        </p:nvGrpSpPr>
        <p:grpSpPr>
          <a:xfrm>
            <a:off x="725275" y="3874322"/>
            <a:ext cx="1502099" cy="846606"/>
            <a:chOff x="725275" y="3874322"/>
            <a:chExt cx="1502099" cy="846606"/>
          </a:xfrm>
        </p:grpSpPr>
        <p:sp>
          <p:nvSpPr>
            <p:cNvPr id="802" name="Google Shape;802;p33"/>
            <p:cNvSpPr/>
            <p:nvPr/>
          </p:nvSpPr>
          <p:spPr>
            <a:xfrm>
              <a:off x="725275" y="3944176"/>
              <a:ext cx="1502099" cy="776752"/>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3"/>
            <p:cNvSpPr/>
            <p:nvPr/>
          </p:nvSpPr>
          <p:spPr>
            <a:xfrm>
              <a:off x="1766121" y="4436578"/>
              <a:ext cx="63845" cy="17792"/>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3"/>
            <p:cNvSpPr/>
            <p:nvPr/>
          </p:nvSpPr>
          <p:spPr>
            <a:xfrm>
              <a:off x="1756779" y="4286825"/>
              <a:ext cx="63376" cy="21125"/>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a:off x="1893245" y="4381372"/>
              <a:ext cx="58071" cy="13614"/>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a:off x="1861887" y="4196081"/>
              <a:ext cx="63376" cy="20797"/>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a:off x="2015347" y="4350623"/>
              <a:ext cx="52766" cy="27322"/>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3"/>
            <p:cNvSpPr/>
            <p:nvPr/>
          </p:nvSpPr>
          <p:spPr>
            <a:xfrm>
              <a:off x="1069704" y="3916431"/>
              <a:ext cx="69291" cy="95674"/>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974314" y="3874322"/>
              <a:ext cx="49949" cy="66192"/>
            </a:xfrm>
            <a:custGeom>
              <a:rect b="b" l="l" r="r" t="t"/>
              <a:pathLst>
                <a:path extrusionOk="0" h="1410" w="1064">
                  <a:moveTo>
                    <a:pt x="684" y="0"/>
                  </a:moveTo>
                  <a:cubicBezTo>
                    <a:pt x="647" y="0"/>
                    <a:pt x="614" y="15"/>
                    <a:pt x="589" y="54"/>
                  </a:cubicBezTo>
                  <a:cubicBezTo>
                    <a:pt x="423" y="316"/>
                    <a:pt x="254" y="575"/>
                    <a:pt x="84" y="838"/>
                  </a:cubicBezTo>
                  <a:cubicBezTo>
                    <a:pt x="1" y="971"/>
                    <a:pt x="54" y="1147"/>
                    <a:pt x="144" y="1267"/>
                  </a:cubicBezTo>
                  <a:cubicBezTo>
                    <a:pt x="184" y="1321"/>
                    <a:pt x="289" y="1410"/>
                    <a:pt x="377" y="1410"/>
                  </a:cubicBezTo>
                  <a:cubicBezTo>
                    <a:pt x="414" y="1410"/>
                    <a:pt x="448" y="1395"/>
                    <a:pt x="473" y="1356"/>
                  </a:cubicBezTo>
                  <a:lnTo>
                    <a:pt x="981" y="575"/>
                  </a:lnTo>
                  <a:cubicBezTo>
                    <a:pt x="1064" y="442"/>
                    <a:pt x="1011" y="263"/>
                    <a:pt x="921" y="143"/>
                  </a:cubicBezTo>
                  <a:cubicBezTo>
                    <a:pt x="879" y="90"/>
                    <a:pt x="773"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1053884" y="4085808"/>
              <a:ext cx="52156" cy="61733"/>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891223" y="3978633"/>
              <a:ext cx="43894" cy="58916"/>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887514" y="4086418"/>
              <a:ext cx="47368" cy="60418"/>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3"/>
            <p:cNvSpPr/>
            <p:nvPr/>
          </p:nvSpPr>
          <p:spPr>
            <a:xfrm>
              <a:off x="970277" y="4012058"/>
              <a:ext cx="57883" cy="76004"/>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3"/>
            <p:cNvSpPr/>
            <p:nvPr/>
          </p:nvSpPr>
          <p:spPr>
            <a:xfrm>
              <a:off x="944129" y="4134912"/>
              <a:ext cx="64174" cy="88867"/>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3"/>
            <p:cNvSpPr/>
            <p:nvPr/>
          </p:nvSpPr>
          <p:spPr>
            <a:xfrm>
              <a:off x="1132515" y="4002950"/>
              <a:ext cx="50184" cy="69150"/>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33"/>
          <p:cNvGrpSpPr/>
          <p:nvPr/>
        </p:nvGrpSpPr>
        <p:grpSpPr>
          <a:xfrm>
            <a:off x="0" y="-10650"/>
            <a:ext cx="9143949" cy="5158468"/>
            <a:chOff x="0" y="-10650"/>
            <a:chExt cx="9143949" cy="5158468"/>
          </a:xfrm>
        </p:grpSpPr>
        <p:grpSp>
          <p:nvGrpSpPr>
            <p:cNvPr id="817" name="Google Shape;817;p33"/>
            <p:cNvGrpSpPr/>
            <p:nvPr/>
          </p:nvGrpSpPr>
          <p:grpSpPr>
            <a:xfrm>
              <a:off x="0" y="-10650"/>
              <a:ext cx="9143949" cy="5158468"/>
              <a:chOff x="267864" y="140547"/>
              <a:chExt cx="8608500" cy="4856400"/>
            </a:xfrm>
          </p:grpSpPr>
          <p:sp>
            <p:nvSpPr>
              <p:cNvPr id="818" name="Google Shape;818;p3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33"/>
            <p:cNvGrpSpPr/>
            <p:nvPr/>
          </p:nvGrpSpPr>
          <p:grpSpPr>
            <a:xfrm rot="10800000">
              <a:off x="0" y="-10650"/>
              <a:ext cx="9143949" cy="5158468"/>
              <a:chOff x="267864" y="140547"/>
              <a:chExt cx="8608500" cy="4856400"/>
            </a:xfrm>
          </p:grpSpPr>
          <p:sp>
            <p:nvSpPr>
              <p:cNvPr id="821" name="Google Shape;821;p3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3" name="Google Shape;823;p33"/>
          <p:cNvGrpSpPr/>
          <p:nvPr/>
        </p:nvGrpSpPr>
        <p:grpSpPr>
          <a:xfrm rot="10800000">
            <a:off x="0" y="-10650"/>
            <a:ext cx="9143949" cy="5158468"/>
            <a:chOff x="267864" y="140547"/>
            <a:chExt cx="8608500" cy="4856400"/>
          </a:xfrm>
        </p:grpSpPr>
        <p:sp>
          <p:nvSpPr>
            <p:cNvPr id="824" name="Google Shape;824;p3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33"/>
          <p:cNvSpPr txBox="1"/>
          <p:nvPr>
            <p:ph type="title"/>
          </p:nvPr>
        </p:nvSpPr>
        <p:spPr>
          <a:xfrm>
            <a:off x="1602675" y="730525"/>
            <a:ext cx="5938800" cy="12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800"/>
              <a:buNone/>
              <a:defRPr sz="360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
        <p:nvSpPr>
          <p:cNvPr id="827" name="Google Shape;827;p33"/>
          <p:cNvSpPr/>
          <p:nvPr/>
        </p:nvSpPr>
        <p:spPr>
          <a:xfrm flipH="1" rot="5829318">
            <a:off x="7224858" y="2476454"/>
            <a:ext cx="680958" cy="622323"/>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flipH="1" rot="5829318">
            <a:off x="7614050" y="2664445"/>
            <a:ext cx="32201" cy="12792"/>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flipH="1" rot="5829318">
            <a:off x="7636572" y="2740850"/>
            <a:ext cx="32793" cy="9390"/>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flipH="1" rot="5829318">
            <a:off x="7723177" y="2715384"/>
            <a:ext cx="27987" cy="13272"/>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flipH="1" rot="5829318">
            <a:off x="7682166" y="2653056"/>
            <a:ext cx="22552" cy="14160"/>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flipH="1" rot="5829318">
            <a:off x="7551423" y="2727687"/>
            <a:ext cx="32830" cy="9390"/>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flipH="1" rot="5829318">
            <a:off x="7669226" y="2796573"/>
            <a:ext cx="32719" cy="1024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flipH="1" rot="5829318">
            <a:off x="7713012" y="2764368"/>
            <a:ext cx="32460" cy="11350"/>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flipH="1" rot="5829318">
            <a:off x="7568311" y="2802309"/>
            <a:ext cx="24955" cy="9723"/>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flipH="1" rot="5829318">
            <a:off x="7632023" y="2797141"/>
            <a:ext cx="27173" cy="14049"/>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_1">
    <p:bg>
      <p:bgPr>
        <a:solidFill>
          <a:schemeClr val="dk1"/>
        </a:solidFill>
      </p:bgPr>
    </p:bg>
    <p:spTree>
      <p:nvGrpSpPr>
        <p:cNvPr id="837" name="Shape 837"/>
        <p:cNvGrpSpPr/>
        <p:nvPr/>
      </p:nvGrpSpPr>
      <p:grpSpPr>
        <a:xfrm>
          <a:off x="0" y="0"/>
          <a:ext cx="0" cy="0"/>
          <a:chOff x="0" y="0"/>
          <a:chExt cx="0" cy="0"/>
        </a:xfrm>
      </p:grpSpPr>
      <p:grpSp>
        <p:nvGrpSpPr>
          <p:cNvPr id="838" name="Google Shape;838;p34"/>
          <p:cNvGrpSpPr/>
          <p:nvPr/>
        </p:nvGrpSpPr>
        <p:grpSpPr>
          <a:xfrm rot="-5400000">
            <a:off x="7838233" y="-139480"/>
            <a:ext cx="1073094" cy="1346011"/>
            <a:chOff x="7876138" y="3519332"/>
            <a:chExt cx="1073094" cy="1346011"/>
          </a:xfrm>
        </p:grpSpPr>
        <p:sp>
          <p:nvSpPr>
            <p:cNvPr id="839" name="Google Shape;839;p34"/>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34"/>
          <p:cNvGrpSpPr/>
          <p:nvPr/>
        </p:nvGrpSpPr>
        <p:grpSpPr>
          <a:xfrm rot="10800000">
            <a:off x="140177" y="3880012"/>
            <a:ext cx="1849933" cy="1442173"/>
            <a:chOff x="6339538" y="-341365"/>
            <a:chExt cx="2540767" cy="1980734"/>
          </a:xfrm>
        </p:grpSpPr>
        <p:grpSp>
          <p:nvGrpSpPr>
            <p:cNvPr id="860" name="Google Shape;860;p34"/>
            <p:cNvGrpSpPr/>
            <p:nvPr/>
          </p:nvGrpSpPr>
          <p:grpSpPr>
            <a:xfrm rot="-10371840">
              <a:off x="6443627" y="-238914"/>
              <a:ext cx="1761400" cy="1775833"/>
              <a:chOff x="3284842" y="173313"/>
              <a:chExt cx="1814343" cy="1833238"/>
            </a:xfrm>
          </p:grpSpPr>
          <p:sp>
            <p:nvSpPr>
              <p:cNvPr id="861" name="Google Shape;861;p34"/>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34"/>
            <p:cNvSpPr/>
            <p:nvPr/>
          </p:nvSpPr>
          <p:spPr>
            <a:xfrm flipH="1" rot="-10370759">
              <a:off x="7858647" y="31515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flipH="1" rot="-10370759">
              <a:off x="8487191" y="84174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flipH="1" rot="-10370759">
              <a:off x="8380334" y="8766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flipH="1" rot="-10370759">
              <a:off x="8417276" y="99387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flipH="1" rot="-10370759">
              <a:off x="8509317" y="93094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flipH="1" rot="-10370759">
              <a:off x="8399063" y="75538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flipH="1" rot="-10370759">
              <a:off x="8300389" y="92254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flipH="1" rot="-10370759">
              <a:off x="8345669" y="98395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flipH="1" rot="-10370759">
              <a:off x="8298117" y="77359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flipH="1" rot="-10370759">
              <a:off x="8300818" y="86287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34"/>
          <p:cNvGrpSpPr/>
          <p:nvPr/>
        </p:nvGrpSpPr>
        <p:grpSpPr>
          <a:xfrm>
            <a:off x="0" y="-10650"/>
            <a:ext cx="9143949" cy="5158468"/>
            <a:chOff x="0" y="-10650"/>
            <a:chExt cx="9143949" cy="5158468"/>
          </a:xfrm>
        </p:grpSpPr>
        <p:grpSp>
          <p:nvGrpSpPr>
            <p:cNvPr id="882" name="Google Shape;882;p34"/>
            <p:cNvGrpSpPr/>
            <p:nvPr/>
          </p:nvGrpSpPr>
          <p:grpSpPr>
            <a:xfrm>
              <a:off x="0" y="-10650"/>
              <a:ext cx="9143949" cy="5158468"/>
              <a:chOff x="267864" y="140547"/>
              <a:chExt cx="8608500" cy="4856400"/>
            </a:xfrm>
          </p:grpSpPr>
          <p:sp>
            <p:nvSpPr>
              <p:cNvPr id="883" name="Google Shape;883;p3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34"/>
            <p:cNvGrpSpPr/>
            <p:nvPr/>
          </p:nvGrpSpPr>
          <p:grpSpPr>
            <a:xfrm rot="10800000">
              <a:off x="0" y="-10650"/>
              <a:ext cx="9143949" cy="5158468"/>
              <a:chOff x="267864" y="140547"/>
              <a:chExt cx="8608500" cy="4856400"/>
            </a:xfrm>
          </p:grpSpPr>
          <p:sp>
            <p:nvSpPr>
              <p:cNvPr id="886" name="Google Shape;886;p3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8" name="Google Shape;888;p34"/>
          <p:cNvSpPr txBox="1"/>
          <p:nvPr>
            <p:ph idx="1" type="subTitle"/>
          </p:nvPr>
        </p:nvSpPr>
        <p:spPr>
          <a:xfrm>
            <a:off x="720400" y="1488175"/>
            <a:ext cx="3314100" cy="523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889" name="Google Shape;889;p34"/>
          <p:cNvSpPr txBox="1"/>
          <p:nvPr>
            <p:ph idx="2" type="subTitle"/>
          </p:nvPr>
        </p:nvSpPr>
        <p:spPr>
          <a:xfrm>
            <a:off x="5096831" y="1488175"/>
            <a:ext cx="3314100" cy="523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lt1"/>
                </a:solidFill>
                <a:latin typeface="Bellota"/>
                <a:ea typeface="Bellota"/>
                <a:cs typeface="Bellota"/>
                <a:sym typeface="Bellota"/>
              </a:defRPr>
            </a:lvl1pPr>
            <a:lvl2pPr lvl="1" rtl="0" algn="ctr">
              <a:lnSpc>
                <a:spcPct val="100000"/>
              </a:lnSpc>
              <a:spcBef>
                <a:spcPts val="1600"/>
              </a:spcBef>
              <a:spcAft>
                <a:spcPts val="0"/>
              </a:spcAft>
              <a:buNone/>
              <a:defRPr b="1" sz="1800">
                <a:solidFill>
                  <a:schemeClr val="lt1"/>
                </a:solidFill>
                <a:latin typeface="Bellota"/>
                <a:ea typeface="Bellota"/>
                <a:cs typeface="Bellota"/>
                <a:sym typeface="Bellota"/>
              </a:defRPr>
            </a:lvl2pPr>
            <a:lvl3pPr lvl="2" rtl="0" algn="ctr">
              <a:lnSpc>
                <a:spcPct val="100000"/>
              </a:lnSpc>
              <a:spcBef>
                <a:spcPts val="1600"/>
              </a:spcBef>
              <a:spcAft>
                <a:spcPts val="0"/>
              </a:spcAft>
              <a:buNone/>
              <a:defRPr b="1" sz="1800">
                <a:solidFill>
                  <a:schemeClr val="lt1"/>
                </a:solidFill>
                <a:latin typeface="Bellota"/>
                <a:ea typeface="Bellota"/>
                <a:cs typeface="Bellota"/>
                <a:sym typeface="Bellota"/>
              </a:defRPr>
            </a:lvl3pPr>
            <a:lvl4pPr lvl="3" rtl="0" algn="ctr">
              <a:lnSpc>
                <a:spcPct val="100000"/>
              </a:lnSpc>
              <a:spcBef>
                <a:spcPts val="1600"/>
              </a:spcBef>
              <a:spcAft>
                <a:spcPts val="0"/>
              </a:spcAft>
              <a:buNone/>
              <a:defRPr b="1" sz="1800">
                <a:solidFill>
                  <a:schemeClr val="lt1"/>
                </a:solidFill>
                <a:latin typeface="Bellota"/>
                <a:ea typeface="Bellota"/>
                <a:cs typeface="Bellota"/>
                <a:sym typeface="Bellota"/>
              </a:defRPr>
            </a:lvl4pPr>
            <a:lvl5pPr lvl="4" rtl="0" algn="ctr">
              <a:lnSpc>
                <a:spcPct val="100000"/>
              </a:lnSpc>
              <a:spcBef>
                <a:spcPts val="1600"/>
              </a:spcBef>
              <a:spcAft>
                <a:spcPts val="0"/>
              </a:spcAft>
              <a:buNone/>
              <a:defRPr b="1" sz="1800">
                <a:solidFill>
                  <a:schemeClr val="lt1"/>
                </a:solidFill>
                <a:latin typeface="Bellota"/>
                <a:ea typeface="Bellota"/>
                <a:cs typeface="Bellota"/>
                <a:sym typeface="Bellota"/>
              </a:defRPr>
            </a:lvl5pPr>
            <a:lvl6pPr lvl="5" rtl="0" algn="ctr">
              <a:lnSpc>
                <a:spcPct val="100000"/>
              </a:lnSpc>
              <a:spcBef>
                <a:spcPts val="1600"/>
              </a:spcBef>
              <a:spcAft>
                <a:spcPts val="0"/>
              </a:spcAft>
              <a:buNone/>
              <a:defRPr b="1" sz="1800">
                <a:solidFill>
                  <a:schemeClr val="lt1"/>
                </a:solidFill>
                <a:latin typeface="Bellota"/>
                <a:ea typeface="Bellota"/>
                <a:cs typeface="Bellota"/>
                <a:sym typeface="Bellota"/>
              </a:defRPr>
            </a:lvl6pPr>
            <a:lvl7pPr lvl="6" rtl="0" algn="ctr">
              <a:lnSpc>
                <a:spcPct val="100000"/>
              </a:lnSpc>
              <a:spcBef>
                <a:spcPts val="1600"/>
              </a:spcBef>
              <a:spcAft>
                <a:spcPts val="0"/>
              </a:spcAft>
              <a:buNone/>
              <a:defRPr b="1" sz="1800">
                <a:solidFill>
                  <a:schemeClr val="lt1"/>
                </a:solidFill>
                <a:latin typeface="Bellota"/>
                <a:ea typeface="Bellota"/>
                <a:cs typeface="Bellota"/>
                <a:sym typeface="Bellota"/>
              </a:defRPr>
            </a:lvl7pPr>
            <a:lvl8pPr lvl="7" rtl="0" algn="ctr">
              <a:lnSpc>
                <a:spcPct val="100000"/>
              </a:lnSpc>
              <a:spcBef>
                <a:spcPts val="1600"/>
              </a:spcBef>
              <a:spcAft>
                <a:spcPts val="0"/>
              </a:spcAft>
              <a:buNone/>
              <a:defRPr b="1" sz="1800">
                <a:solidFill>
                  <a:schemeClr val="lt1"/>
                </a:solidFill>
                <a:latin typeface="Bellota"/>
                <a:ea typeface="Bellota"/>
                <a:cs typeface="Bellota"/>
                <a:sym typeface="Bellota"/>
              </a:defRPr>
            </a:lvl8pPr>
            <a:lvl9pPr lvl="8" rtl="0" algn="ctr">
              <a:lnSpc>
                <a:spcPct val="100000"/>
              </a:lnSpc>
              <a:spcBef>
                <a:spcPts val="1600"/>
              </a:spcBef>
              <a:spcAft>
                <a:spcPts val="1600"/>
              </a:spcAft>
              <a:buNone/>
              <a:defRPr b="1" sz="1800">
                <a:solidFill>
                  <a:schemeClr val="lt1"/>
                </a:solidFill>
                <a:latin typeface="Bellota"/>
                <a:ea typeface="Bellota"/>
                <a:cs typeface="Bellota"/>
                <a:sym typeface="Bellota"/>
              </a:defRPr>
            </a:lvl9pPr>
          </a:lstStyle>
          <a:p/>
        </p:txBody>
      </p:sp>
      <p:sp>
        <p:nvSpPr>
          <p:cNvPr id="890" name="Google Shape;890;p34"/>
          <p:cNvSpPr txBox="1"/>
          <p:nvPr>
            <p:ph idx="3" type="subTitle"/>
          </p:nvPr>
        </p:nvSpPr>
        <p:spPr>
          <a:xfrm>
            <a:off x="720450" y="1907202"/>
            <a:ext cx="3314100" cy="710400"/>
          </a:xfrm>
          <a:prstGeom prst="rect">
            <a:avLst/>
          </a:prstGeom>
        </p:spPr>
        <p:txBody>
          <a:bodyPr anchorCtr="0" anchor="t" bIns="91425" lIns="91425" spcFirstLastPara="1" rIns="91425" wrap="square" tIns="91425">
            <a:noAutofit/>
          </a:bodyPr>
          <a:lstStyle>
            <a:lvl1pPr lvl="0" marR="45720" rtl="0" algn="ctr">
              <a:lnSpc>
                <a:spcPct val="100000"/>
              </a:lnSpc>
              <a:spcBef>
                <a:spcPts val="0"/>
              </a:spcBef>
              <a:spcAft>
                <a:spcPts val="0"/>
              </a:spcAft>
              <a:buNone/>
              <a:defRPr sz="1400"/>
            </a:lvl1pPr>
            <a:lvl2pPr lvl="1" marR="45720" rtl="0" algn="ctr">
              <a:lnSpc>
                <a:spcPct val="100000"/>
              </a:lnSpc>
              <a:spcBef>
                <a:spcPts val="1600"/>
              </a:spcBef>
              <a:spcAft>
                <a:spcPts val="0"/>
              </a:spcAft>
              <a:buNone/>
              <a:defRPr sz="1400"/>
            </a:lvl2pPr>
            <a:lvl3pPr lvl="2" marR="45720" rtl="0" algn="ctr">
              <a:lnSpc>
                <a:spcPct val="100000"/>
              </a:lnSpc>
              <a:spcBef>
                <a:spcPts val="1600"/>
              </a:spcBef>
              <a:spcAft>
                <a:spcPts val="0"/>
              </a:spcAft>
              <a:buNone/>
              <a:defRPr sz="1400"/>
            </a:lvl3pPr>
            <a:lvl4pPr lvl="3" marR="45720" rtl="0" algn="ctr">
              <a:lnSpc>
                <a:spcPct val="100000"/>
              </a:lnSpc>
              <a:spcBef>
                <a:spcPts val="1600"/>
              </a:spcBef>
              <a:spcAft>
                <a:spcPts val="0"/>
              </a:spcAft>
              <a:buNone/>
              <a:defRPr sz="1400"/>
            </a:lvl4pPr>
            <a:lvl5pPr lvl="4" marR="45720" rtl="0" algn="ctr">
              <a:lnSpc>
                <a:spcPct val="100000"/>
              </a:lnSpc>
              <a:spcBef>
                <a:spcPts val="1600"/>
              </a:spcBef>
              <a:spcAft>
                <a:spcPts val="0"/>
              </a:spcAft>
              <a:buNone/>
              <a:defRPr sz="1400"/>
            </a:lvl5pPr>
            <a:lvl6pPr lvl="5" marR="45720" rtl="0" algn="ctr">
              <a:lnSpc>
                <a:spcPct val="100000"/>
              </a:lnSpc>
              <a:spcBef>
                <a:spcPts val="1600"/>
              </a:spcBef>
              <a:spcAft>
                <a:spcPts val="0"/>
              </a:spcAft>
              <a:buNone/>
              <a:defRPr sz="1400"/>
            </a:lvl6pPr>
            <a:lvl7pPr lvl="6" marR="45720" rtl="0" algn="ctr">
              <a:lnSpc>
                <a:spcPct val="100000"/>
              </a:lnSpc>
              <a:spcBef>
                <a:spcPts val="1600"/>
              </a:spcBef>
              <a:spcAft>
                <a:spcPts val="0"/>
              </a:spcAft>
              <a:buNone/>
              <a:defRPr sz="1400"/>
            </a:lvl7pPr>
            <a:lvl8pPr lvl="7" marR="45720" rtl="0" algn="ctr">
              <a:lnSpc>
                <a:spcPct val="100000"/>
              </a:lnSpc>
              <a:spcBef>
                <a:spcPts val="1600"/>
              </a:spcBef>
              <a:spcAft>
                <a:spcPts val="0"/>
              </a:spcAft>
              <a:buNone/>
              <a:defRPr sz="1400"/>
            </a:lvl8pPr>
            <a:lvl9pPr lvl="8" marR="45720" rtl="0" algn="ctr">
              <a:lnSpc>
                <a:spcPct val="100000"/>
              </a:lnSpc>
              <a:spcBef>
                <a:spcPts val="1600"/>
              </a:spcBef>
              <a:spcAft>
                <a:spcPts val="1600"/>
              </a:spcAft>
              <a:buNone/>
              <a:defRPr sz="1400"/>
            </a:lvl9pPr>
          </a:lstStyle>
          <a:p/>
        </p:txBody>
      </p:sp>
      <p:sp>
        <p:nvSpPr>
          <p:cNvPr id="891" name="Google Shape;891;p34"/>
          <p:cNvSpPr txBox="1"/>
          <p:nvPr>
            <p:ph idx="4" type="subTitle"/>
          </p:nvPr>
        </p:nvSpPr>
        <p:spPr>
          <a:xfrm>
            <a:off x="5096803" y="1907202"/>
            <a:ext cx="3314100" cy="710400"/>
          </a:xfrm>
          <a:prstGeom prst="rect">
            <a:avLst/>
          </a:prstGeom>
        </p:spPr>
        <p:txBody>
          <a:bodyPr anchorCtr="0" anchor="t" bIns="91425" lIns="91425" spcFirstLastPara="1" rIns="91425" wrap="square" tIns="91425">
            <a:noAutofit/>
          </a:bodyPr>
          <a:lstStyle>
            <a:lvl1pPr lvl="0" marR="45720" rtl="0" algn="ctr">
              <a:lnSpc>
                <a:spcPct val="100000"/>
              </a:lnSpc>
              <a:spcBef>
                <a:spcPts val="0"/>
              </a:spcBef>
              <a:spcAft>
                <a:spcPts val="0"/>
              </a:spcAft>
              <a:buNone/>
              <a:defRPr sz="1400"/>
            </a:lvl1pPr>
            <a:lvl2pPr lvl="1" marR="45720" rtl="0" algn="ctr">
              <a:lnSpc>
                <a:spcPct val="100000"/>
              </a:lnSpc>
              <a:spcBef>
                <a:spcPts val="1600"/>
              </a:spcBef>
              <a:spcAft>
                <a:spcPts val="0"/>
              </a:spcAft>
              <a:buNone/>
              <a:defRPr sz="1400"/>
            </a:lvl2pPr>
            <a:lvl3pPr lvl="2" marR="45720" rtl="0" algn="ctr">
              <a:lnSpc>
                <a:spcPct val="100000"/>
              </a:lnSpc>
              <a:spcBef>
                <a:spcPts val="1600"/>
              </a:spcBef>
              <a:spcAft>
                <a:spcPts val="0"/>
              </a:spcAft>
              <a:buNone/>
              <a:defRPr sz="1400"/>
            </a:lvl3pPr>
            <a:lvl4pPr lvl="3" marR="45720" rtl="0" algn="ctr">
              <a:lnSpc>
                <a:spcPct val="100000"/>
              </a:lnSpc>
              <a:spcBef>
                <a:spcPts val="1600"/>
              </a:spcBef>
              <a:spcAft>
                <a:spcPts val="0"/>
              </a:spcAft>
              <a:buNone/>
              <a:defRPr sz="1400"/>
            </a:lvl4pPr>
            <a:lvl5pPr lvl="4" marR="45720" rtl="0" algn="ctr">
              <a:lnSpc>
                <a:spcPct val="100000"/>
              </a:lnSpc>
              <a:spcBef>
                <a:spcPts val="1600"/>
              </a:spcBef>
              <a:spcAft>
                <a:spcPts val="0"/>
              </a:spcAft>
              <a:buNone/>
              <a:defRPr sz="1400"/>
            </a:lvl5pPr>
            <a:lvl6pPr lvl="5" marR="45720" rtl="0" algn="ctr">
              <a:lnSpc>
                <a:spcPct val="100000"/>
              </a:lnSpc>
              <a:spcBef>
                <a:spcPts val="1600"/>
              </a:spcBef>
              <a:spcAft>
                <a:spcPts val="0"/>
              </a:spcAft>
              <a:buNone/>
              <a:defRPr sz="1400"/>
            </a:lvl6pPr>
            <a:lvl7pPr lvl="6" marR="45720" rtl="0" algn="ctr">
              <a:lnSpc>
                <a:spcPct val="100000"/>
              </a:lnSpc>
              <a:spcBef>
                <a:spcPts val="1600"/>
              </a:spcBef>
              <a:spcAft>
                <a:spcPts val="0"/>
              </a:spcAft>
              <a:buNone/>
              <a:defRPr sz="1400"/>
            </a:lvl7pPr>
            <a:lvl8pPr lvl="7" marR="45720" rtl="0" algn="ctr">
              <a:lnSpc>
                <a:spcPct val="100000"/>
              </a:lnSpc>
              <a:spcBef>
                <a:spcPts val="1600"/>
              </a:spcBef>
              <a:spcAft>
                <a:spcPts val="0"/>
              </a:spcAft>
              <a:buNone/>
              <a:defRPr sz="1400"/>
            </a:lvl8pPr>
            <a:lvl9pPr lvl="8" marR="45720" rtl="0" algn="ctr">
              <a:lnSpc>
                <a:spcPct val="100000"/>
              </a:lnSpc>
              <a:spcBef>
                <a:spcPts val="1600"/>
              </a:spcBef>
              <a:spcAft>
                <a:spcPts val="1600"/>
              </a:spcAft>
              <a:buNone/>
              <a:defRPr sz="1400"/>
            </a:lvl9pPr>
          </a:lstStyle>
          <a:p/>
        </p:txBody>
      </p:sp>
      <p:sp>
        <p:nvSpPr>
          <p:cNvPr id="892" name="Google Shape;892;p34"/>
          <p:cNvSpPr txBox="1"/>
          <p:nvPr>
            <p:ph idx="5" type="subTitle"/>
          </p:nvPr>
        </p:nvSpPr>
        <p:spPr>
          <a:xfrm>
            <a:off x="720400" y="3061450"/>
            <a:ext cx="3314100" cy="523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893" name="Google Shape;893;p34"/>
          <p:cNvSpPr txBox="1"/>
          <p:nvPr>
            <p:ph idx="6" type="subTitle"/>
          </p:nvPr>
        </p:nvSpPr>
        <p:spPr>
          <a:xfrm>
            <a:off x="5096830" y="3061422"/>
            <a:ext cx="3314100" cy="523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894" name="Google Shape;894;p34"/>
          <p:cNvSpPr txBox="1"/>
          <p:nvPr>
            <p:ph idx="7" type="subTitle"/>
          </p:nvPr>
        </p:nvSpPr>
        <p:spPr>
          <a:xfrm>
            <a:off x="720450" y="3480450"/>
            <a:ext cx="3314100" cy="710400"/>
          </a:xfrm>
          <a:prstGeom prst="rect">
            <a:avLst/>
          </a:prstGeom>
        </p:spPr>
        <p:txBody>
          <a:bodyPr anchorCtr="0" anchor="t" bIns="91425" lIns="91425" spcFirstLastPara="1" rIns="91425" wrap="square" tIns="91425">
            <a:noAutofit/>
          </a:bodyPr>
          <a:lstStyle>
            <a:lvl1pPr lvl="0" marR="45720" rtl="0" algn="ctr">
              <a:lnSpc>
                <a:spcPct val="100000"/>
              </a:lnSpc>
              <a:spcBef>
                <a:spcPts val="0"/>
              </a:spcBef>
              <a:spcAft>
                <a:spcPts val="0"/>
              </a:spcAft>
              <a:buNone/>
              <a:defRPr sz="1400"/>
            </a:lvl1pPr>
            <a:lvl2pPr lvl="1" marR="45720" rtl="0" algn="ctr">
              <a:lnSpc>
                <a:spcPct val="100000"/>
              </a:lnSpc>
              <a:spcBef>
                <a:spcPts val="1600"/>
              </a:spcBef>
              <a:spcAft>
                <a:spcPts val="0"/>
              </a:spcAft>
              <a:buNone/>
              <a:defRPr sz="1400"/>
            </a:lvl2pPr>
            <a:lvl3pPr lvl="2" marR="45720" rtl="0" algn="ctr">
              <a:lnSpc>
                <a:spcPct val="100000"/>
              </a:lnSpc>
              <a:spcBef>
                <a:spcPts val="1600"/>
              </a:spcBef>
              <a:spcAft>
                <a:spcPts val="0"/>
              </a:spcAft>
              <a:buNone/>
              <a:defRPr sz="1400"/>
            </a:lvl3pPr>
            <a:lvl4pPr lvl="3" marR="45720" rtl="0" algn="ctr">
              <a:lnSpc>
                <a:spcPct val="100000"/>
              </a:lnSpc>
              <a:spcBef>
                <a:spcPts val="1600"/>
              </a:spcBef>
              <a:spcAft>
                <a:spcPts val="0"/>
              </a:spcAft>
              <a:buNone/>
              <a:defRPr sz="1400"/>
            </a:lvl4pPr>
            <a:lvl5pPr lvl="4" marR="45720" rtl="0" algn="ctr">
              <a:lnSpc>
                <a:spcPct val="100000"/>
              </a:lnSpc>
              <a:spcBef>
                <a:spcPts val="1600"/>
              </a:spcBef>
              <a:spcAft>
                <a:spcPts val="0"/>
              </a:spcAft>
              <a:buNone/>
              <a:defRPr sz="1400"/>
            </a:lvl5pPr>
            <a:lvl6pPr lvl="5" marR="45720" rtl="0" algn="ctr">
              <a:lnSpc>
                <a:spcPct val="100000"/>
              </a:lnSpc>
              <a:spcBef>
                <a:spcPts val="1600"/>
              </a:spcBef>
              <a:spcAft>
                <a:spcPts val="0"/>
              </a:spcAft>
              <a:buNone/>
              <a:defRPr sz="1400"/>
            </a:lvl6pPr>
            <a:lvl7pPr lvl="6" marR="45720" rtl="0" algn="ctr">
              <a:lnSpc>
                <a:spcPct val="100000"/>
              </a:lnSpc>
              <a:spcBef>
                <a:spcPts val="1600"/>
              </a:spcBef>
              <a:spcAft>
                <a:spcPts val="0"/>
              </a:spcAft>
              <a:buNone/>
              <a:defRPr sz="1400"/>
            </a:lvl7pPr>
            <a:lvl8pPr lvl="7" marR="45720" rtl="0" algn="ctr">
              <a:lnSpc>
                <a:spcPct val="100000"/>
              </a:lnSpc>
              <a:spcBef>
                <a:spcPts val="1600"/>
              </a:spcBef>
              <a:spcAft>
                <a:spcPts val="0"/>
              </a:spcAft>
              <a:buNone/>
              <a:defRPr sz="1400"/>
            </a:lvl8pPr>
            <a:lvl9pPr lvl="8" marR="45720" rtl="0" algn="ctr">
              <a:lnSpc>
                <a:spcPct val="100000"/>
              </a:lnSpc>
              <a:spcBef>
                <a:spcPts val="1600"/>
              </a:spcBef>
              <a:spcAft>
                <a:spcPts val="1600"/>
              </a:spcAft>
              <a:buNone/>
              <a:defRPr sz="1400"/>
            </a:lvl9pPr>
          </a:lstStyle>
          <a:p/>
        </p:txBody>
      </p:sp>
      <p:sp>
        <p:nvSpPr>
          <p:cNvPr id="895" name="Google Shape;895;p34"/>
          <p:cNvSpPr txBox="1"/>
          <p:nvPr>
            <p:ph idx="8" type="subTitle"/>
          </p:nvPr>
        </p:nvSpPr>
        <p:spPr>
          <a:xfrm>
            <a:off x="5096803" y="3480450"/>
            <a:ext cx="3314100" cy="71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896" name="Google Shape;896;p34"/>
          <p:cNvSpPr txBox="1"/>
          <p:nvPr>
            <p:ph type="ctrTitle"/>
          </p:nvPr>
        </p:nvSpPr>
        <p:spPr>
          <a:xfrm>
            <a:off x="939299" y="552646"/>
            <a:ext cx="7265400" cy="54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p:cSld name="CAPTION_ONLY_1">
    <p:bg>
      <p:bgPr>
        <a:solidFill>
          <a:schemeClr val="dk1"/>
        </a:solidFill>
      </p:bgPr>
    </p:bg>
    <p:spTree>
      <p:nvGrpSpPr>
        <p:cNvPr id="897" name="Shape 897"/>
        <p:cNvGrpSpPr/>
        <p:nvPr/>
      </p:nvGrpSpPr>
      <p:grpSpPr>
        <a:xfrm>
          <a:off x="0" y="0"/>
          <a:ext cx="0" cy="0"/>
          <a:chOff x="0" y="0"/>
          <a:chExt cx="0" cy="0"/>
        </a:xfrm>
      </p:grpSpPr>
      <p:grpSp>
        <p:nvGrpSpPr>
          <p:cNvPr id="898" name="Google Shape;898;p35"/>
          <p:cNvGrpSpPr/>
          <p:nvPr/>
        </p:nvGrpSpPr>
        <p:grpSpPr>
          <a:xfrm flipH="1" rot="5400000">
            <a:off x="399788" y="-63280"/>
            <a:ext cx="1073094" cy="1346011"/>
            <a:chOff x="7876138" y="3519332"/>
            <a:chExt cx="1073094" cy="1346011"/>
          </a:xfrm>
        </p:grpSpPr>
        <p:sp>
          <p:nvSpPr>
            <p:cNvPr id="899" name="Google Shape;899;p35"/>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9" name="Google Shape;919;p35"/>
          <p:cNvGrpSpPr/>
          <p:nvPr/>
        </p:nvGrpSpPr>
        <p:grpSpPr>
          <a:xfrm flipH="1" rot="-5400000">
            <a:off x="7620813" y="3854445"/>
            <a:ext cx="1073094" cy="1346011"/>
            <a:chOff x="7876138" y="3519332"/>
            <a:chExt cx="1073094" cy="1346011"/>
          </a:xfrm>
        </p:grpSpPr>
        <p:sp>
          <p:nvSpPr>
            <p:cNvPr id="920" name="Google Shape;920;p35"/>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5"/>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5"/>
          <p:cNvGrpSpPr/>
          <p:nvPr/>
        </p:nvGrpSpPr>
        <p:grpSpPr>
          <a:xfrm>
            <a:off x="0" y="-10650"/>
            <a:ext cx="9143949" cy="5158468"/>
            <a:chOff x="0" y="-10650"/>
            <a:chExt cx="9143949" cy="5158468"/>
          </a:xfrm>
        </p:grpSpPr>
        <p:grpSp>
          <p:nvGrpSpPr>
            <p:cNvPr id="941" name="Google Shape;941;p35"/>
            <p:cNvGrpSpPr/>
            <p:nvPr/>
          </p:nvGrpSpPr>
          <p:grpSpPr>
            <a:xfrm>
              <a:off x="0" y="-10650"/>
              <a:ext cx="9143949" cy="5158468"/>
              <a:chOff x="267864" y="140547"/>
              <a:chExt cx="8608500" cy="4856400"/>
            </a:xfrm>
          </p:grpSpPr>
          <p:sp>
            <p:nvSpPr>
              <p:cNvPr id="942" name="Google Shape;942;p3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35"/>
            <p:cNvGrpSpPr/>
            <p:nvPr/>
          </p:nvGrpSpPr>
          <p:grpSpPr>
            <a:xfrm rot="10800000">
              <a:off x="0" y="-10650"/>
              <a:ext cx="9143949" cy="5158468"/>
              <a:chOff x="267864" y="140547"/>
              <a:chExt cx="8608500" cy="4856400"/>
            </a:xfrm>
          </p:grpSpPr>
          <p:sp>
            <p:nvSpPr>
              <p:cNvPr id="945" name="Google Shape;945;p3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7" name="Google Shape;947;p35"/>
          <p:cNvGrpSpPr/>
          <p:nvPr/>
        </p:nvGrpSpPr>
        <p:grpSpPr>
          <a:xfrm rot="10800000">
            <a:off x="0" y="-10650"/>
            <a:ext cx="9143949" cy="5158468"/>
            <a:chOff x="267864" y="140547"/>
            <a:chExt cx="8608500" cy="4856400"/>
          </a:xfrm>
        </p:grpSpPr>
        <p:sp>
          <p:nvSpPr>
            <p:cNvPr id="948" name="Google Shape;948;p3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0" name="Google Shape;950;p35"/>
          <p:cNvSpPr txBox="1"/>
          <p:nvPr>
            <p:ph type="ctrTitle"/>
          </p:nvPr>
        </p:nvSpPr>
        <p:spPr>
          <a:xfrm>
            <a:off x="939299" y="552646"/>
            <a:ext cx="7265400" cy="54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1 ">
  <p:cSld name="CAPTION_ONLY_1_1">
    <p:bg>
      <p:bgPr>
        <a:solidFill>
          <a:schemeClr val="dk1"/>
        </a:solidFill>
      </p:bgPr>
    </p:bg>
    <p:spTree>
      <p:nvGrpSpPr>
        <p:cNvPr id="951" name="Shape 951"/>
        <p:cNvGrpSpPr/>
        <p:nvPr/>
      </p:nvGrpSpPr>
      <p:grpSpPr>
        <a:xfrm>
          <a:off x="0" y="0"/>
          <a:ext cx="0" cy="0"/>
          <a:chOff x="0" y="0"/>
          <a:chExt cx="0" cy="0"/>
        </a:xfrm>
      </p:grpSpPr>
      <p:grpSp>
        <p:nvGrpSpPr>
          <p:cNvPr id="952" name="Google Shape;952;p36"/>
          <p:cNvGrpSpPr/>
          <p:nvPr/>
        </p:nvGrpSpPr>
        <p:grpSpPr>
          <a:xfrm flipH="1" rot="10800000">
            <a:off x="7622789" y="-6143"/>
            <a:ext cx="1310869" cy="1106378"/>
            <a:chOff x="1650155" y="1061628"/>
            <a:chExt cx="2016411" cy="1701859"/>
          </a:xfrm>
        </p:grpSpPr>
        <p:sp>
          <p:nvSpPr>
            <p:cNvPr id="953" name="Google Shape;953;p36"/>
            <p:cNvSpPr/>
            <p:nvPr/>
          </p:nvSpPr>
          <p:spPr>
            <a:xfrm rot="5088020">
              <a:off x="2014995" y="828580"/>
              <a:ext cx="1209603" cy="1837222"/>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6"/>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36"/>
          <p:cNvGrpSpPr/>
          <p:nvPr/>
        </p:nvGrpSpPr>
        <p:grpSpPr>
          <a:xfrm flipH="1">
            <a:off x="210275" y="4043270"/>
            <a:ext cx="1310869" cy="1106378"/>
            <a:chOff x="1650155" y="1061628"/>
            <a:chExt cx="2016411" cy="1701859"/>
          </a:xfrm>
        </p:grpSpPr>
        <p:sp>
          <p:nvSpPr>
            <p:cNvPr id="960" name="Google Shape;960;p36"/>
            <p:cNvSpPr/>
            <p:nvPr/>
          </p:nvSpPr>
          <p:spPr>
            <a:xfrm rot="5088020">
              <a:off x="2014995" y="828580"/>
              <a:ext cx="1209603" cy="1837222"/>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36"/>
          <p:cNvGrpSpPr/>
          <p:nvPr/>
        </p:nvGrpSpPr>
        <p:grpSpPr>
          <a:xfrm>
            <a:off x="0" y="-10650"/>
            <a:ext cx="9143949" cy="5158468"/>
            <a:chOff x="0" y="-10650"/>
            <a:chExt cx="9143949" cy="5158468"/>
          </a:xfrm>
        </p:grpSpPr>
        <p:grpSp>
          <p:nvGrpSpPr>
            <p:cNvPr id="967" name="Google Shape;967;p36"/>
            <p:cNvGrpSpPr/>
            <p:nvPr/>
          </p:nvGrpSpPr>
          <p:grpSpPr>
            <a:xfrm>
              <a:off x="0" y="-10650"/>
              <a:ext cx="9143949" cy="5158468"/>
              <a:chOff x="267864" y="140547"/>
              <a:chExt cx="8608500" cy="4856400"/>
            </a:xfrm>
          </p:grpSpPr>
          <p:sp>
            <p:nvSpPr>
              <p:cNvPr id="968" name="Google Shape;968;p3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36"/>
            <p:cNvGrpSpPr/>
            <p:nvPr/>
          </p:nvGrpSpPr>
          <p:grpSpPr>
            <a:xfrm rot="10800000">
              <a:off x="0" y="-10650"/>
              <a:ext cx="9143949" cy="5158468"/>
              <a:chOff x="267864" y="140547"/>
              <a:chExt cx="8608500" cy="4856400"/>
            </a:xfrm>
          </p:grpSpPr>
          <p:sp>
            <p:nvSpPr>
              <p:cNvPr id="971" name="Google Shape;971;p3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3" name="Google Shape;973;p36"/>
          <p:cNvGrpSpPr/>
          <p:nvPr/>
        </p:nvGrpSpPr>
        <p:grpSpPr>
          <a:xfrm rot="10800000">
            <a:off x="0" y="-10650"/>
            <a:ext cx="9143949" cy="5158468"/>
            <a:chOff x="267864" y="140547"/>
            <a:chExt cx="8608500" cy="4856400"/>
          </a:xfrm>
        </p:grpSpPr>
        <p:sp>
          <p:nvSpPr>
            <p:cNvPr id="974" name="Google Shape;974;p3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36"/>
          <p:cNvSpPr txBox="1"/>
          <p:nvPr>
            <p:ph type="ctrTitle"/>
          </p:nvPr>
        </p:nvSpPr>
        <p:spPr>
          <a:xfrm>
            <a:off x="939299" y="552646"/>
            <a:ext cx="7265400" cy="54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2">
  <p:cSld name="CAPTION_ONLY_1_1_1">
    <p:bg>
      <p:bgPr>
        <a:solidFill>
          <a:schemeClr val="dk1"/>
        </a:solidFill>
      </p:bgPr>
    </p:bg>
    <p:spTree>
      <p:nvGrpSpPr>
        <p:cNvPr id="977" name="Shape 977"/>
        <p:cNvGrpSpPr/>
        <p:nvPr/>
      </p:nvGrpSpPr>
      <p:grpSpPr>
        <a:xfrm>
          <a:off x="0" y="0"/>
          <a:ext cx="0" cy="0"/>
          <a:chOff x="0" y="0"/>
          <a:chExt cx="0" cy="0"/>
        </a:xfrm>
      </p:grpSpPr>
      <p:grpSp>
        <p:nvGrpSpPr>
          <p:cNvPr id="978" name="Google Shape;978;p37"/>
          <p:cNvGrpSpPr/>
          <p:nvPr/>
        </p:nvGrpSpPr>
        <p:grpSpPr>
          <a:xfrm>
            <a:off x="0" y="-10650"/>
            <a:ext cx="9143949" cy="5158468"/>
            <a:chOff x="0" y="-10650"/>
            <a:chExt cx="9143949" cy="5158468"/>
          </a:xfrm>
        </p:grpSpPr>
        <p:grpSp>
          <p:nvGrpSpPr>
            <p:cNvPr id="979" name="Google Shape;979;p37"/>
            <p:cNvGrpSpPr/>
            <p:nvPr/>
          </p:nvGrpSpPr>
          <p:grpSpPr>
            <a:xfrm>
              <a:off x="0" y="-10650"/>
              <a:ext cx="9143949" cy="5158468"/>
              <a:chOff x="267864" y="140547"/>
              <a:chExt cx="8608500" cy="4856400"/>
            </a:xfrm>
          </p:grpSpPr>
          <p:sp>
            <p:nvSpPr>
              <p:cNvPr id="980" name="Google Shape;980;p3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37"/>
            <p:cNvGrpSpPr/>
            <p:nvPr/>
          </p:nvGrpSpPr>
          <p:grpSpPr>
            <a:xfrm rot="10800000">
              <a:off x="0" y="-10650"/>
              <a:ext cx="9143949" cy="5158468"/>
              <a:chOff x="267864" y="140547"/>
              <a:chExt cx="8608500" cy="4856400"/>
            </a:xfrm>
          </p:grpSpPr>
          <p:sp>
            <p:nvSpPr>
              <p:cNvPr id="983" name="Google Shape;983;p3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5" name="Google Shape;985;p37"/>
          <p:cNvGrpSpPr/>
          <p:nvPr/>
        </p:nvGrpSpPr>
        <p:grpSpPr>
          <a:xfrm rot="10800000">
            <a:off x="0" y="-10650"/>
            <a:ext cx="9143949" cy="5158468"/>
            <a:chOff x="267864" y="140547"/>
            <a:chExt cx="8608500" cy="4856400"/>
          </a:xfrm>
        </p:grpSpPr>
        <p:sp>
          <p:nvSpPr>
            <p:cNvPr id="986" name="Google Shape;986;p3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37"/>
          <p:cNvSpPr txBox="1"/>
          <p:nvPr>
            <p:ph type="ctrTitle"/>
          </p:nvPr>
        </p:nvSpPr>
        <p:spPr>
          <a:xfrm>
            <a:off x="939299" y="552646"/>
            <a:ext cx="7265400" cy="54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SECTION_TITLE_AND_DESCRIPTION_1">
    <p:bg>
      <p:bgPr>
        <a:solidFill>
          <a:schemeClr val="dk1"/>
        </a:solidFill>
      </p:bgPr>
    </p:bg>
    <p:spTree>
      <p:nvGrpSpPr>
        <p:cNvPr id="989" name="Shape 989"/>
        <p:cNvGrpSpPr/>
        <p:nvPr/>
      </p:nvGrpSpPr>
      <p:grpSpPr>
        <a:xfrm>
          <a:off x="0" y="0"/>
          <a:ext cx="0" cy="0"/>
          <a:chOff x="0" y="0"/>
          <a:chExt cx="0" cy="0"/>
        </a:xfrm>
      </p:grpSpPr>
      <p:grpSp>
        <p:nvGrpSpPr>
          <p:cNvPr id="990" name="Google Shape;990;p38"/>
          <p:cNvGrpSpPr/>
          <p:nvPr/>
        </p:nvGrpSpPr>
        <p:grpSpPr>
          <a:xfrm>
            <a:off x="-486694" y="-10650"/>
            <a:ext cx="9639125" cy="5747819"/>
            <a:chOff x="-486694" y="-10650"/>
            <a:chExt cx="9639125" cy="5747819"/>
          </a:xfrm>
        </p:grpSpPr>
        <p:sp>
          <p:nvSpPr>
            <p:cNvPr id="991" name="Google Shape;991;p38"/>
            <p:cNvSpPr/>
            <p:nvPr/>
          </p:nvSpPr>
          <p:spPr>
            <a:xfrm rot="10800000">
              <a:off x="2210528" y="227932"/>
              <a:ext cx="2211073" cy="1143370"/>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8"/>
            <p:cNvSpPr/>
            <p:nvPr/>
          </p:nvSpPr>
          <p:spPr>
            <a:xfrm rot="10800000">
              <a:off x="2795489" y="620298"/>
              <a:ext cx="93979" cy="26190"/>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8"/>
            <p:cNvSpPr/>
            <p:nvPr/>
          </p:nvSpPr>
          <p:spPr>
            <a:xfrm rot="10800000">
              <a:off x="2809932" y="835828"/>
              <a:ext cx="93288" cy="31096"/>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8"/>
            <p:cNvSpPr/>
            <p:nvPr/>
          </p:nvSpPr>
          <p:spPr>
            <a:xfrm rot="10800000">
              <a:off x="2616861" y="707712"/>
              <a:ext cx="85480" cy="20040"/>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8"/>
            <p:cNvSpPr/>
            <p:nvPr/>
          </p:nvSpPr>
          <p:spPr>
            <a:xfrm rot="10800000">
              <a:off x="2655212" y="969886"/>
              <a:ext cx="93288" cy="30612"/>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8"/>
            <p:cNvSpPr/>
            <p:nvPr/>
          </p:nvSpPr>
          <p:spPr>
            <a:xfrm rot="10800000">
              <a:off x="2444935" y="732796"/>
              <a:ext cx="77671" cy="40218"/>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8"/>
            <p:cNvSpPr/>
            <p:nvPr/>
          </p:nvSpPr>
          <p:spPr>
            <a:xfrm rot="10800000">
              <a:off x="3812603" y="1271311"/>
              <a:ext cx="101995" cy="140831"/>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8"/>
            <p:cNvSpPr/>
            <p:nvPr/>
          </p:nvSpPr>
          <p:spPr>
            <a:xfrm rot="10800000">
              <a:off x="3981489" y="1376692"/>
              <a:ext cx="73525" cy="97435"/>
            </a:xfrm>
            <a:custGeom>
              <a:rect b="b" l="l" r="r" t="t"/>
              <a:pathLst>
                <a:path extrusionOk="0" h="1410" w="1064">
                  <a:moveTo>
                    <a:pt x="684" y="0"/>
                  </a:moveTo>
                  <a:cubicBezTo>
                    <a:pt x="647" y="0"/>
                    <a:pt x="614" y="15"/>
                    <a:pt x="589" y="54"/>
                  </a:cubicBezTo>
                  <a:cubicBezTo>
                    <a:pt x="423" y="316"/>
                    <a:pt x="254" y="575"/>
                    <a:pt x="84" y="838"/>
                  </a:cubicBezTo>
                  <a:cubicBezTo>
                    <a:pt x="1" y="971"/>
                    <a:pt x="54" y="1147"/>
                    <a:pt x="144" y="1267"/>
                  </a:cubicBezTo>
                  <a:cubicBezTo>
                    <a:pt x="184" y="1321"/>
                    <a:pt x="289" y="1410"/>
                    <a:pt x="377" y="1410"/>
                  </a:cubicBezTo>
                  <a:cubicBezTo>
                    <a:pt x="414" y="1410"/>
                    <a:pt x="448" y="1395"/>
                    <a:pt x="473" y="1356"/>
                  </a:cubicBezTo>
                  <a:lnTo>
                    <a:pt x="981" y="575"/>
                  </a:lnTo>
                  <a:cubicBezTo>
                    <a:pt x="1064" y="442"/>
                    <a:pt x="1011" y="263"/>
                    <a:pt x="921" y="143"/>
                  </a:cubicBezTo>
                  <a:cubicBezTo>
                    <a:pt x="879" y="90"/>
                    <a:pt x="773"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8"/>
            <p:cNvSpPr/>
            <p:nvPr/>
          </p:nvSpPr>
          <p:spPr>
            <a:xfrm rot="10800000">
              <a:off x="3861113" y="1071951"/>
              <a:ext cx="76773" cy="90870"/>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8"/>
            <p:cNvSpPr/>
            <p:nvPr/>
          </p:nvSpPr>
          <p:spPr>
            <a:xfrm rot="10800000">
              <a:off x="4112714" y="1233857"/>
              <a:ext cx="64611" cy="86724"/>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8"/>
            <p:cNvSpPr/>
            <p:nvPr/>
          </p:nvSpPr>
          <p:spPr>
            <a:xfrm rot="10800000">
              <a:off x="4113059" y="1072987"/>
              <a:ext cx="69724" cy="88935"/>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8"/>
            <p:cNvSpPr/>
            <p:nvPr/>
          </p:nvSpPr>
          <p:spPr>
            <a:xfrm rot="10800000">
              <a:off x="3975753" y="1159503"/>
              <a:ext cx="85203" cy="111877"/>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8"/>
            <p:cNvSpPr/>
            <p:nvPr/>
          </p:nvSpPr>
          <p:spPr>
            <a:xfrm rot="10800000">
              <a:off x="4004983" y="959728"/>
              <a:ext cx="94463" cy="130811"/>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8"/>
            <p:cNvSpPr/>
            <p:nvPr/>
          </p:nvSpPr>
          <p:spPr>
            <a:xfrm rot="10800000">
              <a:off x="3748269" y="1182998"/>
              <a:ext cx="73871" cy="101788"/>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38"/>
            <p:cNvGrpSpPr/>
            <p:nvPr/>
          </p:nvGrpSpPr>
          <p:grpSpPr>
            <a:xfrm rot="4336452">
              <a:off x="-52267" y="1896001"/>
              <a:ext cx="3408028" cy="3400717"/>
              <a:chOff x="-156655" y="-225704"/>
              <a:chExt cx="2831920" cy="2825845"/>
            </a:xfrm>
          </p:grpSpPr>
          <p:sp>
            <p:nvSpPr>
              <p:cNvPr id="1006" name="Google Shape;1006;p38"/>
              <p:cNvSpPr/>
              <p:nvPr/>
            </p:nvSpPr>
            <p:spPr>
              <a:xfrm rot="-9843034">
                <a:off x="164550" y="37507"/>
                <a:ext cx="2237860" cy="2299423"/>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8"/>
              <p:cNvSpPr/>
              <p:nvPr/>
            </p:nvSpPr>
            <p:spPr>
              <a:xfrm rot="333063">
                <a:off x="-45146" y="-72548"/>
                <a:ext cx="2342902" cy="2419104"/>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38"/>
            <p:cNvGrpSpPr/>
            <p:nvPr/>
          </p:nvGrpSpPr>
          <p:grpSpPr>
            <a:xfrm flipH="1">
              <a:off x="8482" y="-10650"/>
              <a:ext cx="9143949" cy="5158468"/>
              <a:chOff x="0" y="-10650"/>
              <a:chExt cx="9143949" cy="5158468"/>
            </a:xfrm>
          </p:grpSpPr>
          <p:grpSp>
            <p:nvGrpSpPr>
              <p:cNvPr id="1009" name="Google Shape;1009;p38"/>
              <p:cNvGrpSpPr/>
              <p:nvPr/>
            </p:nvGrpSpPr>
            <p:grpSpPr>
              <a:xfrm>
                <a:off x="0" y="-10650"/>
                <a:ext cx="9143949" cy="5158468"/>
                <a:chOff x="267864" y="140547"/>
                <a:chExt cx="8608500" cy="4856400"/>
              </a:xfrm>
            </p:grpSpPr>
            <p:sp>
              <p:nvSpPr>
                <p:cNvPr id="1010" name="Google Shape;1010;p3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38"/>
              <p:cNvGrpSpPr/>
              <p:nvPr/>
            </p:nvGrpSpPr>
            <p:grpSpPr>
              <a:xfrm rot="10800000">
                <a:off x="0" y="-10650"/>
                <a:ext cx="9143949" cy="5158468"/>
                <a:chOff x="267864" y="140547"/>
                <a:chExt cx="8608500" cy="4856400"/>
              </a:xfrm>
            </p:grpSpPr>
            <p:sp>
              <p:nvSpPr>
                <p:cNvPr id="1013" name="Google Shape;1013;p3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5" name="Google Shape;1015;p38"/>
            <p:cNvGrpSpPr/>
            <p:nvPr/>
          </p:nvGrpSpPr>
          <p:grpSpPr>
            <a:xfrm>
              <a:off x="5453381" y="769278"/>
              <a:ext cx="1150045" cy="1226978"/>
              <a:chOff x="5453381" y="769278"/>
              <a:chExt cx="1150045" cy="1226978"/>
            </a:xfrm>
          </p:grpSpPr>
          <p:sp>
            <p:nvSpPr>
              <p:cNvPr id="1016" name="Google Shape;1016;p38"/>
              <p:cNvSpPr/>
              <p:nvPr/>
            </p:nvSpPr>
            <p:spPr>
              <a:xfrm rot="10800000">
                <a:off x="5453383" y="1412151"/>
                <a:ext cx="639139" cy="584105"/>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8"/>
              <p:cNvSpPr/>
              <p:nvPr/>
            </p:nvSpPr>
            <p:spPr>
              <a:xfrm rot="6940079">
                <a:off x="5718785" y="771020"/>
                <a:ext cx="619236" cy="978317"/>
              </a:xfrm>
              <a:custGeom>
                <a:rect b="b" l="l" r="r" t="t"/>
                <a:pathLst>
                  <a:path extrusionOk="0" h="17567" w="11117">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8"/>
              <p:cNvSpPr/>
              <p:nvPr/>
            </p:nvSpPr>
            <p:spPr>
              <a:xfrm rot="10800000">
                <a:off x="5764346" y="1590299"/>
                <a:ext cx="61265" cy="17072"/>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8"/>
              <p:cNvSpPr/>
              <p:nvPr/>
            </p:nvSpPr>
            <p:spPr>
              <a:xfrm rot="10800000">
                <a:off x="5773760" y="1730796"/>
                <a:ext cx="60814" cy="20270"/>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8"/>
              <p:cNvSpPr/>
              <p:nvPr/>
            </p:nvSpPr>
            <p:spPr>
              <a:xfrm rot="10800000">
                <a:off x="5647900" y="1647282"/>
                <a:ext cx="55724" cy="13063"/>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8"/>
              <p:cNvSpPr/>
              <p:nvPr/>
            </p:nvSpPr>
            <p:spPr>
              <a:xfrm rot="10800000">
                <a:off x="5672901" y="1818183"/>
                <a:ext cx="60814" cy="19955"/>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8"/>
              <p:cNvSpPr/>
              <p:nvPr/>
            </p:nvSpPr>
            <p:spPr>
              <a:xfrm rot="10800000">
                <a:off x="5535824" y="1663633"/>
                <a:ext cx="50633" cy="26216"/>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3" name="Google Shape;1023;p38"/>
          <p:cNvSpPr txBox="1"/>
          <p:nvPr>
            <p:ph type="ctrTitle"/>
          </p:nvPr>
        </p:nvSpPr>
        <p:spPr>
          <a:xfrm>
            <a:off x="4327156" y="2585050"/>
            <a:ext cx="4100100" cy="12462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r">
              <a:spcBef>
                <a:spcPts val="0"/>
              </a:spcBef>
              <a:spcAft>
                <a:spcPts val="0"/>
              </a:spcAft>
              <a:buSzPts val="6000"/>
              <a:buFont typeface="Bahiana"/>
              <a:buNone/>
              <a:defRPr sz="6000">
                <a:latin typeface="Bahiana"/>
                <a:ea typeface="Bahiana"/>
                <a:cs typeface="Bahiana"/>
                <a:sym typeface="Bahiana"/>
              </a:defRPr>
            </a:lvl2pPr>
            <a:lvl3pPr lvl="2" rtl="0" algn="r">
              <a:spcBef>
                <a:spcPts val="0"/>
              </a:spcBef>
              <a:spcAft>
                <a:spcPts val="0"/>
              </a:spcAft>
              <a:buSzPts val="6000"/>
              <a:buFont typeface="Bahiana"/>
              <a:buNone/>
              <a:defRPr sz="6000">
                <a:latin typeface="Bahiana"/>
                <a:ea typeface="Bahiana"/>
                <a:cs typeface="Bahiana"/>
                <a:sym typeface="Bahiana"/>
              </a:defRPr>
            </a:lvl3pPr>
            <a:lvl4pPr lvl="3" rtl="0" algn="r">
              <a:spcBef>
                <a:spcPts val="0"/>
              </a:spcBef>
              <a:spcAft>
                <a:spcPts val="0"/>
              </a:spcAft>
              <a:buSzPts val="6000"/>
              <a:buFont typeface="Bahiana"/>
              <a:buNone/>
              <a:defRPr sz="6000">
                <a:latin typeface="Bahiana"/>
                <a:ea typeface="Bahiana"/>
                <a:cs typeface="Bahiana"/>
                <a:sym typeface="Bahiana"/>
              </a:defRPr>
            </a:lvl4pPr>
            <a:lvl5pPr lvl="4" rtl="0" algn="r">
              <a:spcBef>
                <a:spcPts val="0"/>
              </a:spcBef>
              <a:spcAft>
                <a:spcPts val="0"/>
              </a:spcAft>
              <a:buSzPts val="6000"/>
              <a:buFont typeface="Bahiana"/>
              <a:buNone/>
              <a:defRPr sz="6000">
                <a:latin typeface="Bahiana"/>
                <a:ea typeface="Bahiana"/>
                <a:cs typeface="Bahiana"/>
                <a:sym typeface="Bahiana"/>
              </a:defRPr>
            </a:lvl5pPr>
            <a:lvl6pPr lvl="5" rtl="0" algn="r">
              <a:spcBef>
                <a:spcPts val="0"/>
              </a:spcBef>
              <a:spcAft>
                <a:spcPts val="0"/>
              </a:spcAft>
              <a:buSzPts val="6000"/>
              <a:buFont typeface="Bahiana"/>
              <a:buNone/>
              <a:defRPr sz="6000">
                <a:latin typeface="Bahiana"/>
                <a:ea typeface="Bahiana"/>
                <a:cs typeface="Bahiana"/>
                <a:sym typeface="Bahiana"/>
              </a:defRPr>
            </a:lvl6pPr>
            <a:lvl7pPr lvl="6" rtl="0" algn="r">
              <a:spcBef>
                <a:spcPts val="0"/>
              </a:spcBef>
              <a:spcAft>
                <a:spcPts val="0"/>
              </a:spcAft>
              <a:buSzPts val="6000"/>
              <a:buFont typeface="Bahiana"/>
              <a:buNone/>
              <a:defRPr sz="6000">
                <a:latin typeface="Bahiana"/>
                <a:ea typeface="Bahiana"/>
                <a:cs typeface="Bahiana"/>
                <a:sym typeface="Bahiana"/>
              </a:defRPr>
            </a:lvl7pPr>
            <a:lvl8pPr lvl="7" rtl="0" algn="r">
              <a:spcBef>
                <a:spcPts val="0"/>
              </a:spcBef>
              <a:spcAft>
                <a:spcPts val="0"/>
              </a:spcAft>
              <a:buSzPts val="6000"/>
              <a:buFont typeface="Bahiana"/>
              <a:buNone/>
              <a:defRPr sz="6000">
                <a:latin typeface="Bahiana"/>
                <a:ea typeface="Bahiana"/>
                <a:cs typeface="Bahiana"/>
                <a:sym typeface="Bahiana"/>
              </a:defRPr>
            </a:lvl8pPr>
            <a:lvl9pPr lvl="8" rtl="0" algn="r">
              <a:spcBef>
                <a:spcPts val="0"/>
              </a:spcBef>
              <a:spcAft>
                <a:spcPts val="0"/>
              </a:spcAft>
              <a:buSzPts val="6000"/>
              <a:buFont typeface="Bahiana"/>
              <a:buNone/>
              <a:defRPr sz="6000">
                <a:latin typeface="Bahiana"/>
                <a:ea typeface="Bahiana"/>
                <a:cs typeface="Bahiana"/>
                <a:sym typeface="Bahiana"/>
              </a:defRPr>
            </a:lvl9pPr>
          </a:lstStyle>
          <a:p/>
        </p:txBody>
      </p:sp>
      <p:sp>
        <p:nvSpPr>
          <p:cNvPr id="1024" name="Google Shape;1024;p38"/>
          <p:cNvSpPr txBox="1"/>
          <p:nvPr>
            <p:ph idx="1" type="subTitle"/>
          </p:nvPr>
        </p:nvSpPr>
        <p:spPr>
          <a:xfrm>
            <a:off x="3465456" y="3862241"/>
            <a:ext cx="4961700" cy="41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atin typeface="Didact Gothic"/>
                <a:ea typeface="Didact Gothic"/>
                <a:cs typeface="Didact Gothic"/>
                <a:sym typeface="Didact Gothic"/>
              </a:defRPr>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1025" name="Google Shape;1025;p38"/>
          <p:cNvSpPr txBox="1"/>
          <p:nvPr>
            <p:ph hasCustomPrompt="1" idx="2" type="title"/>
          </p:nvPr>
        </p:nvSpPr>
        <p:spPr>
          <a:xfrm>
            <a:off x="6405756" y="1600108"/>
            <a:ext cx="2021400" cy="1040100"/>
          </a:xfrm>
          <a:prstGeom prst="rect">
            <a:avLst/>
          </a:prstGeom>
          <a:noFill/>
        </p:spPr>
        <p:txBody>
          <a:bodyPr anchorCtr="0" anchor="b" bIns="91425" lIns="91425" spcFirstLastPara="1" rIns="91425" wrap="square" tIns="91425">
            <a:noAutofit/>
          </a:bodyPr>
          <a:lstStyle>
            <a:lvl1pPr lvl="0" marR="27432" rtl="0" algn="r">
              <a:spcBef>
                <a:spcPts val="0"/>
              </a:spcBef>
              <a:spcAft>
                <a:spcPts val="0"/>
              </a:spcAft>
              <a:buClr>
                <a:schemeClr val="lt1"/>
              </a:buClr>
              <a:buSzPts val="3600"/>
              <a:buNone/>
              <a:defRPr sz="4000">
                <a:solidFill>
                  <a:schemeClr val="lt1"/>
                </a:solidFill>
              </a:defRPr>
            </a:lvl1pPr>
            <a:lvl2pPr lvl="1"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026" name="Google Shape;1026;p38"/>
          <p:cNvSpPr/>
          <p:nvPr/>
        </p:nvSpPr>
        <p:spPr>
          <a:xfrm>
            <a:off x="7132920" y="497118"/>
            <a:ext cx="1272098" cy="26276"/>
          </a:xfrm>
          <a:custGeom>
            <a:rect b="b" l="l" r="r" t="t"/>
            <a:pathLst>
              <a:path extrusionOk="0" h="393" w="19027">
                <a:moveTo>
                  <a:pt x="429" y="1"/>
                </a:moveTo>
                <a:cubicBezTo>
                  <a:pt x="120" y="1"/>
                  <a:pt x="0" y="393"/>
                  <a:pt x="376" y="393"/>
                </a:cubicBezTo>
                <a:lnTo>
                  <a:pt x="18598" y="393"/>
                </a:lnTo>
                <a:cubicBezTo>
                  <a:pt x="18910" y="393"/>
                  <a:pt x="19027" y="1"/>
                  <a:pt x="18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8_1_1">
    <p:bg>
      <p:bgPr>
        <a:solidFill>
          <a:schemeClr val="dk1"/>
        </a:solidFill>
      </p:bgPr>
    </p:bg>
    <p:spTree>
      <p:nvGrpSpPr>
        <p:cNvPr id="1027" name="Shape 1027"/>
        <p:cNvGrpSpPr/>
        <p:nvPr/>
      </p:nvGrpSpPr>
      <p:grpSpPr>
        <a:xfrm>
          <a:off x="0" y="0"/>
          <a:ext cx="0" cy="0"/>
          <a:chOff x="0" y="0"/>
          <a:chExt cx="0" cy="0"/>
        </a:xfrm>
      </p:grpSpPr>
      <p:grpSp>
        <p:nvGrpSpPr>
          <p:cNvPr id="1028" name="Google Shape;1028;p39"/>
          <p:cNvGrpSpPr/>
          <p:nvPr/>
        </p:nvGrpSpPr>
        <p:grpSpPr>
          <a:xfrm flipH="1">
            <a:off x="193971" y="3011797"/>
            <a:ext cx="2925507" cy="2336463"/>
            <a:chOff x="1134975" y="741626"/>
            <a:chExt cx="2531591" cy="2021861"/>
          </a:xfrm>
        </p:grpSpPr>
        <p:sp>
          <p:nvSpPr>
            <p:cNvPr id="1029" name="Google Shape;1029;p39"/>
            <p:cNvSpPr/>
            <p:nvPr/>
          </p:nvSpPr>
          <p:spPr>
            <a:xfrm rot="5088045">
              <a:off x="1596731" y="446661"/>
              <a:ext cx="1530936" cy="2325283"/>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9"/>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9"/>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9"/>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9"/>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9"/>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39"/>
          <p:cNvGrpSpPr/>
          <p:nvPr/>
        </p:nvGrpSpPr>
        <p:grpSpPr>
          <a:xfrm>
            <a:off x="0" y="-10650"/>
            <a:ext cx="9143949" cy="5158468"/>
            <a:chOff x="0" y="-10650"/>
            <a:chExt cx="9143949" cy="5158468"/>
          </a:xfrm>
        </p:grpSpPr>
        <p:grpSp>
          <p:nvGrpSpPr>
            <p:cNvPr id="1036" name="Google Shape;1036;p39"/>
            <p:cNvGrpSpPr/>
            <p:nvPr/>
          </p:nvGrpSpPr>
          <p:grpSpPr>
            <a:xfrm>
              <a:off x="0" y="-10650"/>
              <a:ext cx="9143949" cy="5158468"/>
              <a:chOff x="267864" y="140547"/>
              <a:chExt cx="8608500" cy="4856400"/>
            </a:xfrm>
          </p:grpSpPr>
          <p:sp>
            <p:nvSpPr>
              <p:cNvPr id="1037" name="Google Shape;1037;p3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9"/>
            <p:cNvGrpSpPr/>
            <p:nvPr/>
          </p:nvGrpSpPr>
          <p:grpSpPr>
            <a:xfrm rot="10800000">
              <a:off x="0" y="-10650"/>
              <a:ext cx="9143949" cy="5158468"/>
              <a:chOff x="267864" y="140547"/>
              <a:chExt cx="8608500" cy="4856400"/>
            </a:xfrm>
          </p:grpSpPr>
          <p:sp>
            <p:nvSpPr>
              <p:cNvPr id="1040" name="Google Shape;1040;p3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42" name="Google Shape;1042;p39"/>
          <p:cNvGrpSpPr/>
          <p:nvPr/>
        </p:nvGrpSpPr>
        <p:grpSpPr>
          <a:xfrm rot="10800000">
            <a:off x="0" y="-10650"/>
            <a:ext cx="9143949" cy="5158468"/>
            <a:chOff x="267864" y="140547"/>
            <a:chExt cx="8608500" cy="4856400"/>
          </a:xfrm>
        </p:grpSpPr>
        <p:sp>
          <p:nvSpPr>
            <p:cNvPr id="1043" name="Google Shape;1043;p3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39"/>
          <p:cNvSpPr txBox="1"/>
          <p:nvPr>
            <p:ph idx="1" type="subTitle"/>
          </p:nvPr>
        </p:nvSpPr>
        <p:spPr>
          <a:xfrm>
            <a:off x="1354450" y="3417035"/>
            <a:ext cx="64293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046" name="Google Shape;1046;p39"/>
          <p:cNvSpPr txBox="1"/>
          <p:nvPr>
            <p:ph hasCustomPrompt="1" type="title"/>
          </p:nvPr>
        </p:nvSpPr>
        <p:spPr>
          <a:xfrm>
            <a:off x="2125000" y="2747232"/>
            <a:ext cx="4888200" cy="7824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7" name="Google Shape;1047;p39"/>
          <p:cNvSpPr txBox="1"/>
          <p:nvPr>
            <p:ph idx="2" type="subTitle"/>
          </p:nvPr>
        </p:nvSpPr>
        <p:spPr>
          <a:xfrm>
            <a:off x="1354450" y="2052261"/>
            <a:ext cx="64293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048" name="Google Shape;1048;p39"/>
          <p:cNvSpPr txBox="1"/>
          <p:nvPr>
            <p:ph hasCustomPrompt="1" idx="3" type="title"/>
          </p:nvPr>
        </p:nvSpPr>
        <p:spPr>
          <a:xfrm>
            <a:off x="2125000" y="1382364"/>
            <a:ext cx="4888200" cy="7824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1049" name="Google Shape;1049;p39"/>
          <p:cNvGrpSpPr/>
          <p:nvPr/>
        </p:nvGrpSpPr>
        <p:grpSpPr>
          <a:xfrm>
            <a:off x="5745035" y="389563"/>
            <a:ext cx="3049372" cy="1633187"/>
            <a:chOff x="5413200" y="389552"/>
            <a:chExt cx="2471128" cy="1323491"/>
          </a:xfrm>
        </p:grpSpPr>
        <p:sp>
          <p:nvSpPr>
            <p:cNvPr id="1050" name="Google Shape;1050;p39"/>
            <p:cNvSpPr/>
            <p:nvPr/>
          </p:nvSpPr>
          <p:spPr>
            <a:xfrm rot="10800000">
              <a:off x="5413200" y="389552"/>
              <a:ext cx="2471128" cy="1277848"/>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9"/>
            <p:cNvSpPr/>
            <p:nvPr/>
          </p:nvSpPr>
          <p:spPr>
            <a:xfrm rot="10800000">
              <a:off x="6066955" y="828063"/>
              <a:ext cx="105033" cy="29270"/>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9"/>
            <p:cNvSpPr/>
            <p:nvPr/>
          </p:nvSpPr>
          <p:spPr>
            <a:xfrm rot="10800000">
              <a:off x="6083096" y="1068944"/>
              <a:ext cx="104261" cy="34753"/>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9"/>
            <p:cNvSpPr/>
            <p:nvPr/>
          </p:nvSpPr>
          <p:spPr>
            <a:xfrm rot="10800000">
              <a:off x="5867316" y="925759"/>
              <a:ext cx="95534" cy="22397"/>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9"/>
            <p:cNvSpPr/>
            <p:nvPr/>
          </p:nvSpPr>
          <p:spPr>
            <a:xfrm rot="10800000">
              <a:off x="5910179" y="1218770"/>
              <a:ext cx="104261" cy="34213"/>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9"/>
            <p:cNvSpPr/>
            <p:nvPr/>
          </p:nvSpPr>
          <p:spPr>
            <a:xfrm rot="10800000">
              <a:off x="5675168" y="953794"/>
              <a:ext cx="86807" cy="44948"/>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9"/>
            <p:cNvSpPr/>
            <p:nvPr/>
          </p:nvSpPr>
          <p:spPr>
            <a:xfrm rot="10800000">
              <a:off x="7203701" y="1555648"/>
              <a:ext cx="113991" cy="157395"/>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9"/>
            <p:cNvSpPr/>
            <p:nvPr/>
          </p:nvSpPr>
          <p:spPr>
            <a:xfrm rot="10800000">
              <a:off x="7257917" y="1332839"/>
              <a:ext cx="85803" cy="101557"/>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9"/>
            <p:cNvSpPr/>
            <p:nvPr/>
          </p:nvSpPr>
          <p:spPr>
            <a:xfrm rot="10800000">
              <a:off x="7539111" y="1513789"/>
              <a:ext cx="72210" cy="96924"/>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9"/>
            <p:cNvSpPr/>
            <p:nvPr/>
          </p:nvSpPr>
          <p:spPr>
            <a:xfrm rot="10800000">
              <a:off x="7539497" y="1333997"/>
              <a:ext cx="77925" cy="99395"/>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9"/>
            <p:cNvSpPr/>
            <p:nvPr/>
          </p:nvSpPr>
          <p:spPr>
            <a:xfrm rot="10800000">
              <a:off x="7386041" y="1430689"/>
              <a:ext cx="95225" cy="125035"/>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9"/>
            <p:cNvSpPr/>
            <p:nvPr/>
          </p:nvSpPr>
          <p:spPr>
            <a:xfrm rot="10800000">
              <a:off x="7418709" y="1207417"/>
              <a:ext cx="105573" cy="146196"/>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9"/>
            <p:cNvSpPr/>
            <p:nvPr/>
          </p:nvSpPr>
          <p:spPr>
            <a:xfrm rot="10800000">
              <a:off x="7131801" y="1456948"/>
              <a:ext cx="82559" cy="113760"/>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bg>
      <p:bgPr>
        <a:solidFill>
          <a:schemeClr val="dk1"/>
        </a:solidFill>
      </p:bgPr>
    </p:bg>
    <p:spTree>
      <p:nvGrpSpPr>
        <p:cNvPr id="1063" name="Shape 1063"/>
        <p:cNvGrpSpPr/>
        <p:nvPr/>
      </p:nvGrpSpPr>
      <p:grpSpPr>
        <a:xfrm>
          <a:off x="0" y="0"/>
          <a:ext cx="0" cy="0"/>
          <a:chOff x="0" y="0"/>
          <a:chExt cx="0" cy="0"/>
        </a:xfrm>
      </p:grpSpPr>
      <p:grpSp>
        <p:nvGrpSpPr>
          <p:cNvPr id="1064" name="Google Shape;1064;p40"/>
          <p:cNvGrpSpPr/>
          <p:nvPr/>
        </p:nvGrpSpPr>
        <p:grpSpPr>
          <a:xfrm flipH="1" rot="5400000">
            <a:off x="399788" y="-63280"/>
            <a:ext cx="1073094" cy="1346011"/>
            <a:chOff x="7876138" y="3519332"/>
            <a:chExt cx="1073094" cy="1346011"/>
          </a:xfrm>
        </p:grpSpPr>
        <p:sp>
          <p:nvSpPr>
            <p:cNvPr id="1065" name="Google Shape;1065;p40"/>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0"/>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0"/>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0"/>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0"/>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0"/>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0"/>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5" name="Google Shape;1085;p40"/>
          <p:cNvGrpSpPr/>
          <p:nvPr/>
        </p:nvGrpSpPr>
        <p:grpSpPr>
          <a:xfrm flipH="1" rot="-5400000">
            <a:off x="7620813" y="3854445"/>
            <a:ext cx="1073094" cy="1346011"/>
            <a:chOff x="7876138" y="3519332"/>
            <a:chExt cx="1073094" cy="1346011"/>
          </a:xfrm>
        </p:grpSpPr>
        <p:sp>
          <p:nvSpPr>
            <p:cNvPr id="1086" name="Google Shape;1086;p40"/>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0"/>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0"/>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0"/>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0"/>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0"/>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0"/>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0"/>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40"/>
          <p:cNvGrpSpPr/>
          <p:nvPr/>
        </p:nvGrpSpPr>
        <p:grpSpPr>
          <a:xfrm>
            <a:off x="0" y="-10650"/>
            <a:ext cx="9143949" cy="5158468"/>
            <a:chOff x="0" y="-10650"/>
            <a:chExt cx="9143949" cy="5158468"/>
          </a:xfrm>
        </p:grpSpPr>
        <p:grpSp>
          <p:nvGrpSpPr>
            <p:cNvPr id="1107" name="Google Shape;1107;p40"/>
            <p:cNvGrpSpPr/>
            <p:nvPr/>
          </p:nvGrpSpPr>
          <p:grpSpPr>
            <a:xfrm>
              <a:off x="0" y="-10650"/>
              <a:ext cx="9143949" cy="5158468"/>
              <a:chOff x="267864" y="140547"/>
              <a:chExt cx="8608500" cy="4856400"/>
            </a:xfrm>
          </p:grpSpPr>
          <p:sp>
            <p:nvSpPr>
              <p:cNvPr id="1108" name="Google Shape;1108;p4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40"/>
            <p:cNvGrpSpPr/>
            <p:nvPr/>
          </p:nvGrpSpPr>
          <p:grpSpPr>
            <a:xfrm rot="10800000">
              <a:off x="0" y="-10650"/>
              <a:ext cx="9143949" cy="5158468"/>
              <a:chOff x="267864" y="140547"/>
              <a:chExt cx="8608500" cy="4856400"/>
            </a:xfrm>
          </p:grpSpPr>
          <p:sp>
            <p:nvSpPr>
              <p:cNvPr id="1111" name="Google Shape;1111;p4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3" name="Google Shape;1113;p40"/>
          <p:cNvGrpSpPr/>
          <p:nvPr/>
        </p:nvGrpSpPr>
        <p:grpSpPr>
          <a:xfrm rot="10800000">
            <a:off x="0" y="-10650"/>
            <a:ext cx="9143949" cy="5158468"/>
            <a:chOff x="267864" y="140547"/>
            <a:chExt cx="8608500" cy="4856400"/>
          </a:xfrm>
        </p:grpSpPr>
        <p:sp>
          <p:nvSpPr>
            <p:cNvPr id="1114" name="Google Shape;1114;p4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6" name="Google Shape;1116;p40"/>
          <p:cNvSpPr txBox="1"/>
          <p:nvPr>
            <p:ph idx="1" type="subTitle"/>
          </p:nvPr>
        </p:nvSpPr>
        <p:spPr>
          <a:xfrm>
            <a:off x="720200" y="3536228"/>
            <a:ext cx="21513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1117" name="Google Shape;1117;p40"/>
          <p:cNvSpPr txBox="1"/>
          <p:nvPr>
            <p:ph idx="2" type="subTitle"/>
          </p:nvPr>
        </p:nvSpPr>
        <p:spPr>
          <a:xfrm>
            <a:off x="3491522" y="3536218"/>
            <a:ext cx="21513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1118" name="Google Shape;1118;p40"/>
          <p:cNvSpPr txBox="1"/>
          <p:nvPr>
            <p:ph idx="3" type="subTitle"/>
          </p:nvPr>
        </p:nvSpPr>
        <p:spPr>
          <a:xfrm>
            <a:off x="6272507" y="3536228"/>
            <a:ext cx="21513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1119" name="Google Shape;1119;p40"/>
          <p:cNvSpPr txBox="1"/>
          <p:nvPr>
            <p:ph idx="4" type="subTitle"/>
          </p:nvPr>
        </p:nvSpPr>
        <p:spPr>
          <a:xfrm>
            <a:off x="720200" y="1903685"/>
            <a:ext cx="21513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1120" name="Google Shape;1120;p40"/>
          <p:cNvSpPr txBox="1"/>
          <p:nvPr>
            <p:ph idx="5" type="subTitle"/>
          </p:nvPr>
        </p:nvSpPr>
        <p:spPr>
          <a:xfrm>
            <a:off x="3491522" y="1903674"/>
            <a:ext cx="21513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1121" name="Google Shape;1121;p40"/>
          <p:cNvSpPr txBox="1"/>
          <p:nvPr>
            <p:ph idx="6" type="subTitle"/>
          </p:nvPr>
        </p:nvSpPr>
        <p:spPr>
          <a:xfrm>
            <a:off x="6272507" y="1903685"/>
            <a:ext cx="21513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1122" name="Google Shape;1122;p40"/>
          <p:cNvSpPr txBox="1"/>
          <p:nvPr>
            <p:ph idx="7" type="subTitle"/>
          </p:nvPr>
        </p:nvSpPr>
        <p:spPr>
          <a:xfrm>
            <a:off x="860417" y="3238469"/>
            <a:ext cx="1870800" cy="548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1123" name="Google Shape;1123;p40"/>
          <p:cNvSpPr txBox="1"/>
          <p:nvPr>
            <p:ph idx="8" type="subTitle"/>
          </p:nvPr>
        </p:nvSpPr>
        <p:spPr>
          <a:xfrm>
            <a:off x="3631714" y="3238469"/>
            <a:ext cx="1870800" cy="548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1124" name="Google Shape;1124;p40"/>
          <p:cNvSpPr txBox="1"/>
          <p:nvPr>
            <p:ph idx="9" type="subTitle"/>
          </p:nvPr>
        </p:nvSpPr>
        <p:spPr>
          <a:xfrm>
            <a:off x="6412723" y="3238469"/>
            <a:ext cx="1870800" cy="548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1125" name="Google Shape;1125;p40"/>
          <p:cNvSpPr txBox="1"/>
          <p:nvPr>
            <p:ph idx="13" type="subTitle"/>
          </p:nvPr>
        </p:nvSpPr>
        <p:spPr>
          <a:xfrm>
            <a:off x="860417" y="1605925"/>
            <a:ext cx="1870800" cy="548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1126" name="Google Shape;1126;p40"/>
          <p:cNvSpPr txBox="1"/>
          <p:nvPr>
            <p:ph idx="14" type="subTitle"/>
          </p:nvPr>
        </p:nvSpPr>
        <p:spPr>
          <a:xfrm>
            <a:off x="3631738" y="1605925"/>
            <a:ext cx="1870800" cy="548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1127" name="Google Shape;1127;p40"/>
          <p:cNvSpPr txBox="1"/>
          <p:nvPr>
            <p:ph idx="15" type="subTitle"/>
          </p:nvPr>
        </p:nvSpPr>
        <p:spPr>
          <a:xfrm>
            <a:off x="6412723" y="1605925"/>
            <a:ext cx="1870800" cy="548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600"/>
              </a:spcBef>
              <a:spcAft>
                <a:spcPts val="0"/>
              </a:spcAft>
              <a:buNone/>
              <a:defRPr b="1" sz="1800">
                <a:latin typeface="Bellota"/>
                <a:ea typeface="Bellota"/>
                <a:cs typeface="Bellota"/>
                <a:sym typeface="Bellota"/>
              </a:defRPr>
            </a:lvl2pPr>
            <a:lvl3pPr lvl="2" rtl="0" algn="ctr">
              <a:lnSpc>
                <a:spcPct val="100000"/>
              </a:lnSpc>
              <a:spcBef>
                <a:spcPts val="1600"/>
              </a:spcBef>
              <a:spcAft>
                <a:spcPts val="0"/>
              </a:spcAft>
              <a:buNone/>
              <a:defRPr b="1" sz="1800">
                <a:latin typeface="Bellota"/>
                <a:ea typeface="Bellota"/>
                <a:cs typeface="Bellota"/>
                <a:sym typeface="Bellota"/>
              </a:defRPr>
            </a:lvl3pPr>
            <a:lvl4pPr lvl="3" rtl="0" algn="ctr">
              <a:lnSpc>
                <a:spcPct val="100000"/>
              </a:lnSpc>
              <a:spcBef>
                <a:spcPts val="1600"/>
              </a:spcBef>
              <a:spcAft>
                <a:spcPts val="0"/>
              </a:spcAft>
              <a:buNone/>
              <a:defRPr b="1" sz="1800">
                <a:latin typeface="Bellota"/>
                <a:ea typeface="Bellota"/>
                <a:cs typeface="Bellota"/>
                <a:sym typeface="Bellota"/>
              </a:defRPr>
            </a:lvl4pPr>
            <a:lvl5pPr lvl="4" rtl="0" algn="ctr">
              <a:lnSpc>
                <a:spcPct val="100000"/>
              </a:lnSpc>
              <a:spcBef>
                <a:spcPts val="1600"/>
              </a:spcBef>
              <a:spcAft>
                <a:spcPts val="0"/>
              </a:spcAft>
              <a:buNone/>
              <a:defRPr b="1" sz="1800">
                <a:latin typeface="Bellota"/>
                <a:ea typeface="Bellota"/>
                <a:cs typeface="Bellota"/>
                <a:sym typeface="Bellota"/>
              </a:defRPr>
            </a:lvl5pPr>
            <a:lvl6pPr lvl="5" rtl="0" algn="ctr">
              <a:lnSpc>
                <a:spcPct val="100000"/>
              </a:lnSpc>
              <a:spcBef>
                <a:spcPts val="1600"/>
              </a:spcBef>
              <a:spcAft>
                <a:spcPts val="0"/>
              </a:spcAft>
              <a:buNone/>
              <a:defRPr b="1" sz="1800">
                <a:latin typeface="Bellota"/>
                <a:ea typeface="Bellota"/>
                <a:cs typeface="Bellota"/>
                <a:sym typeface="Bellota"/>
              </a:defRPr>
            </a:lvl6pPr>
            <a:lvl7pPr lvl="6" rtl="0" algn="ctr">
              <a:lnSpc>
                <a:spcPct val="100000"/>
              </a:lnSpc>
              <a:spcBef>
                <a:spcPts val="1600"/>
              </a:spcBef>
              <a:spcAft>
                <a:spcPts val="0"/>
              </a:spcAft>
              <a:buNone/>
              <a:defRPr b="1" sz="1800">
                <a:latin typeface="Bellota"/>
                <a:ea typeface="Bellota"/>
                <a:cs typeface="Bellota"/>
                <a:sym typeface="Bellota"/>
              </a:defRPr>
            </a:lvl7pPr>
            <a:lvl8pPr lvl="7" rtl="0" algn="ctr">
              <a:lnSpc>
                <a:spcPct val="100000"/>
              </a:lnSpc>
              <a:spcBef>
                <a:spcPts val="1600"/>
              </a:spcBef>
              <a:spcAft>
                <a:spcPts val="0"/>
              </a:spcAft>
              <a:buNone/>
              <a:defRPr b="1" sz="1800">
                <a:latin typeface="Bellota"/>
                <a:ea typeface="Bellota"/>
                <a:cs typeface="Bellota"/>
                <a:sym typeface="Bellota"/>
              </a:defRPr>
            </a:lvl8pPr>
            <a:lvl9pPr lvl="8" rtl="0" algn="ctr">
              <a:lnSpc>
                <a:spcPct val="100000"/>
              </a:lnSpc>
              <a:spcBef>
                <a:spcPts val="1600"/>
              </a:spcBef>
              <a:spcAft>
                <a:spcPts val="1600"/>
              </a:spcAft>
              <a:buNone/>
              <a:defRPr b="1" sz="1800">
                <a:latin typeface="Bellota"/>
                <a:ea typeface="Bellota"/>
                <a:cs typeface="Bellota"/>
                <a:sym typeface="Bellota"/>
              </a:defRPr>
            </a:lvl9pPr>
          </a:lstStyle>
          <a:p/>
        </p:txBody>
      </p:sp>
      <p:sp>
        <p:nvSpPr>
          <p:cNvPr id="1128" name="Google Shape;1128;p40"/>
          <p:cNvSpPr txBox="1"/>
          <p:nvPr>
            <p:ph type="ctrTitle"/>
          </p:nvPr>
        </p:nvSpPr>
        <p:spPr>
          <a:xfrm>
            <a:off x="939299" y="552646"/>
            <a:ext cx="7265400" cy="54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dk1"/>
        </a:solidFill>
      </p:bgPr>
    </p:bg>
    <p:spTree>
      <p:nvGrpSpPr>
        <p:cNvPr id="1129" name="Shape 1129"/>
        <p:cNvGrpSpPr/>
        <p:nvPr/>
      </p:nvGrpSpPr>
      <p:grpSpPr>
        <a:xfrm>
          <a:off x="0" y="0"/>
          <a:ext cx="0" cy="0"/>
          <a:chOff x="0" y="0"/>
          <a:chExt cx="0" cy="0"/>
        </a:xfrm>
      </p:grpSpPr>
      <p:grpSp>
        <p:nvGrpSpPr>
          <p:cNvPr id="1130" name="Google Shape;1130;p41"/>
          <p:cNvGrpSpPr/>
          <p:nvPr/>
        </p:nvGrpSpPr>
        <p:grpSpPr>
          <a:xfrm>
            <a:off x="0" y="-167823"/>
            <a:ext cx="9540353" cy="5318803"/>
            <a:chOff x="0" y="-167823"/>
            <a:chExt cx="9540353" cy="5318803"/>
          </a:xfrm>
        </p:grpSpPr>
        <p:grpSp>
          <p:nvGrpSpPr>
            <p:cNvPr id="1131" name="Google Shape;1131;p41"/>
            <p:cNvGrpSpPr/>
            <p:nvPr/>
          </p:nvGrpSpPr>
          <p:grpSpPr>
            <a:xfrm flipH="1" rot="10800000">
              <a:off x="50" y="-7487"/>
              <a:ext cx="9143949" cy="5158468"/>
              <a:chOff x="267864" y="140547"/>
              <a:chExt cx="8608500" cy="4856400"/>
            </a:xfrm>
          </p:grpSpPr>
          <p:sp>
            <p:nvSpPr>
              <p:cNvPr id="1132" name="Google Shape;1132;p41"/>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1"/>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4" name="Google Shape;1134;p41"/>
            <p:cNvSpPr/>
            <p:nvPr/>
          </p:nvSpPr>
          <p:spPr>
            <a:xfrm flipH="1">
              <a:off x="830916" y="3242301"/>
              <a:ext cx="1285784" cy="117507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1"/>
            <p:cNvSpPr/>
            <p:nvPr/>
          </p:nvSpPr>
          <p:spPr>
            <a:xfrm flipH="1">
              <a:off x="1889613" y="3645723"/>
              <a:ext cx="42513" cy="27434"/>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1"/>
            <p:cNvSpPr/>
            <p:nvPr/>
          </p:nvSpPr>
          <p:spPr>
            <a:xfrm flipH="1">
              <a:off x="1951744" y="3743594"/>
              <a:ext cx="62198" cy="17452"/>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1"/>
            <p:cNvSpPr/>
            <p:nvPr/>
          </p:nvSpPr>
          <p:spPr>
            <a:xfrm flipH="1">
              <a:off x="1878235" y="3765165"/>
              <a:ext cx="46631" cy="20733"/>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1"/>
            <p:cNvSpPr/>
            <p:nvPr/>
          </p:nvSpPr>
          <p:spPr>
            <a:xfrm flipH="1">
              <a:off x="1785459" y="3710645"/>
              <a:ext cx="51099" cy="27434"/>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1"/>
            <p:cNvSpPr/>
            <p:nvPr/>
          </p:nvSpPr>
          <p:spPr>
            <a:xfrm flipH="1">
              <a:off x="1810729" y="3637835"/>
              <a:ext cx="42303" cy="15358"/>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1"/>
            <p:cNvSpPr/>
            <p:nvPr/>
          </p:nvSpPr>
          <p:spPr>
            <a:xfrm flipH="1">
              <a:off x="939934" y="4009634"/>
              <a:ext cx="60802" cy="24153"/>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1"/>
            <p:cNvSpPr/>
            <p:nvPr/>
          </p:nvSpPr>
          <p:spPr>
            <a:xfrm flipH="1">
              <a:off x="1073967" y="3952531"/>
              <a:ext cx="61919" cy="17731"/>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1"/>
            <p:cNvSpPr/>
            <p:nvPr/>
          </p:nvSpPr>
          <p:spPr>
            <a:xfrm flipH="1">
              <a:off x="1014629" y="3796649"/>
              <a:ext cx="52844" cy="25061"/>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1"/>
            <p:cNvSpPr/>
            <p:nvPr/>
          </p:nvSpPr>
          <p:spPr>
            <a:xfrm flipH="1">
              <a:off x="914104" y="3892286"/>
              <a:ext cx="42583" cy="26736"/>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1"/>
            <p:cNvSpPr/>
            <p:nvPr/>
          </p:nvSpPr>
          <p:spPr>
            <a:xfrm flipH="1">
              <a:off x="1069290" y="4115114"/>
              <a:ext cx="61989" cy="17731"/>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1"/>
            <p:cNvSpPr/>
            <p:nvPr/>
          </p:nvSpPr>
          <p:spPr>
            <a:xfrm flipH="1">
              <a:off x="1171560" y="3877417"/>
              <a:ext cx="61780" cy="19337"/>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1"/>
            <p:cNvSpPr/>
            <p:nvPr/>
          </p:nvSpPr>
          <p:spPr>
            <a:xfrm flipH="1">
              <a:off x="1102240" y="3802024"/>
              <a:ext cx="61291" cy="2143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1"/>
            <p:cNvSpPr/>
            <p:nvPr/>
          </p:nvSpPr>
          <p:spPr>
            <a:xfrm flipH="1">
              <a:off x="1213794" y="4072950"/>
              <a:ext cx="47120" cy="1835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1"/>
            <p:cNvSpPr/>
            <p:nvPr/>
          </p:nvSpPr>
          <p:spPr>
            <a:xfrm flipH="1">
              <a:off x="1190827" y="3948133"/>
              <a:ext cx="51309" cy="2652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1"/>
            <p:cNvSpPr/>
            <p:nvPr/>
          </p:nvSpPr>
          <p:spPr>
            <a:xfrm rot="6424425">
              <a:off x="560788" y="520449"/>
              <a:ext cx="1571302" cy="1604437"/>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1"/>
            <p:cNvSpPr/>
            <p:nvPr/>
          </p:nvSpPr>
          <p:spPr>
            <a:xfrm rot="6424425">
              <a:off x="905758" y="726211"/>
              <a:ext cx="761410" cy="814809"/>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1"/>
            <p:cNvSpPr/>
            <p:nvPr/>
          </p:nvSpPr>
          <p:spPr>
            <a:xfrm rot="6424425">
              <a:off x="1801023" y="1596307"/>
              <a:ext cx="34693" cy="16707"/>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1"/>
            <p:cNvSpPr/>
            <p:nvPr/>
          </p:nvSpPr>
          <p:spPr>
            <a:xfrm rot="6424425">
              <a:off x="1915572" y="1474929"/>
              <a:ext cx="37171" cy="13709"/>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1"/>
            <p:cNvSpPr/>
            <p:nvPr/>
          </p:nvSpPr>
          <p:spPr>
            <a:xfrm rot="6424425">
              <a:off x="1828308" y="1523519"/>
              <a:ext cx="36811" cy="15148"/>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1"/>
            <p:cNvSpPr/>
            <p:nvPr/>
          </p:nvSpPr>
          <p:spPr>
            <a:xfrm rot="6424425">
              <a:off x="1455468" y="680410"/>
              <a:ext cx="36692" cy="25180"/>
            </a:xfrm>
            <a:custGeom>
              <a:rect b="b" l="l" r="r" t="t"/>
              <a:pathLst>
                <a:path extrusionOk="0" h="630" w="918">
                  <a:moveTo>
                    <a:pt x="564" y="0"/>
                  </a:moveTo>
                  <a:cubicBezTo>
                    <a:pt x="432" y="0"/>
                    <a:pt x="304" y="64"/>
                    <a:pt x="210" y="158"/>
                  </a:cubicBezTo>
                  <a:lnTo>
                    <a:pt x="120" y="248"/>
                  </a:lnTo>
                  <a:cubicBezTo>
                    <a:pt x="1" y="367"/>
                    <a:pt x="74" y="550"/>
                    <a:pt x="214" y="603"/>
                  </a:cubicBezTo>
                  <a:cubicBezTo>
                    <a:pt x="260" y="621"/>
                    <a:pt x="307" y="630"/>
                    <a:pt x="353" y="630"/>
                  </a:cubicBezTo>
                  <a:cubicBezTo>
                    <a:pt x="486" y="630"/>
                    <a:pt x="615" y="564"/>
                    <a:pt x="709" y="470"/>
                  </a:cubicBezTo>
                  <a:lnTo>
                    <a:pt x="798" y="381"/>
                  </a:lnTo>
                  <a:cubicBezTo>
                    <a:pt x="918" y="261"/>
                    <a:pt x="845" y="82"/>
                    <a:pt x="702" y="25"/>
                  </a:cubicBezTo>
                  <a:cubicBezTo>
                    <a:pt x="656" y="8"/>
                    <a:pt x="610" y="0"/>
                    <a:pt x="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1"/>
            <p:cNvSpPr/>
            <p:nvPr/>
          </p:nvSpPr>
          <p:spPr>
            <a:xfrm rot="6424425">
              <a:off x="1363791" y="694914"/>
              <a:ext cx="28338" cy="24981"/>
            </a:xfrm>
            <a:custGeom>
              <a:rect b="b" l="l" r="r" t="t"/>
              <a:pathLst>
                <a:path extrusionOk="0" h="625" w="709">
                  <a:moveTo>
                    <a:pt x="421" y="1"/>
                  </a:moveTo>
                  <a:cubicBezTo>
                    <a:pt x="408" y="1"/>
                    <a:pt x="395" y="1"/>
                    <a:pt x="383" y="3"/>
                  </a:cubicBezTo>
                  <a:cubicBezTo>
                    <a:pt x="240" y="15"/>
                    <a:pt x="1" y="112"/>
                    <a:pt x="1" y="291"/>
                  </a:cubicBezTo>
                  <a:lnTo>
                    <a:pt x="1" y="381"/>
                  </a:lnTo>
                  <a:cubicBezTo>
                    <a:pt x="1" y="542"/>
                    <a:pt x="145" y="625"/>
                    <a:pt x="294" y="625"/>
                  </a:cubicBezTo>
                  <a:cubicBezTo>
                    <a:pt x="305" y="625"/>
                    <a:pt x="315" y="625"/>
                    <a:pt x="326" y="624"/>
                  </a:cubicBezTo>
                  <a:cubicBezTo>
                    <a:pt x="466" y="607"/>
                    <a:pt x="709" y="510"/>
                    <a:pt x="709" y="334"/>
                  </a:cubicBezTo>
                  <a:lnTo>
                    <a:pt x="709" y="242"/>
                  </a:lnTo>
                  <a:cubicBezTo>
                    <a:pt x="709" y="86"/>
                    <a:pt x="566" y="1"/>
                    <a:pt x="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1"/>
            <p:cNvSpPr/>
            <p:nvPr/>
          </p:nvSpPr>
          <p:spPr>
            <a:xfrm rot="6424425">
              <a:off x="1420998" y="770505"/>
              <a:ext cx="40649" cy="19265"/>
            </a:xfrm>
            <a:custGeom>
              <a:rect b="b" l="l" r="r" t="t"/>
              <a:pathLst>
                <a:path extrusionOk="0" h="482" w="1017">
                  <a:moveTo>
                    <a:pt x="542" y="0"/>
                  </a:moveTo>
                  <a:cubicBezTo>
                    <a:pt x="156" y="0"/>
                    <a:pt x="0" y="482"/>
                    <a:pt x="472" y="482"/>
                  </a:cubicBezTo>
                  <a:cubicBezTo>
                    <a:pt x="860" y="482"/>
                    <a:pt x="1017"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1"/>
            <p:cNvSpPr/>
            <p:nvPr/>
          </p:nvSpPr>
          <p:spPr>
            <a:xfrm rot="6424425">
              <a:off x="1345582" y="780552"/>
              <a:ext cx="40009" cy="21144"/>
            </a:xfrm>
            <a:custGeom>
              <a:rect b="b" l="l" r="r" t="t"/>
              <a:pathLst>
                <a:path extrusionOk="0" h="529" w="1001">
                  <a:moveTo>
                    <a:pt x="529" y="1"/>
                  </a:moveTo>
                  <a:cubicBezTo>
                    <a:pt x="124" y="1"/>
                    <a:pt x="1" y="529"/>
                    <a:pt x="472" y="529"/>
                  </a:cubicBezTo>
                  <a:cubicBezTo>
                    <a:pt x="878" y="529"/>
                    <a:pt x="1001" y="1"/>
                    <a:pt x="5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1"/>
            <p:cNvSpPr/>
            <p:nvPr/>
          </p:nvSpPr>
          <p:spPr>
            <a:xfrm rot="6424425">
              <a:off x="1150199" y="1617447"/>
              <a:ext cx="48802" cy="12390"/>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1"/>
            <p:cNvSpPr/>
            <p:nvPr/>
          </p:nvSpPr>
          <p:spPr>
            <a:xfrm rot="6424425">
              <a:off x="1100909" y="1626669"/>
              <a:ext cx="39889" cy="21943"/>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1"/>
            <p:cNvSpPr/>
            <p:nvPr/>
          </p:nvSpPr>
          <p:spPr>
            <a:xfrm rot="6424425">
              <a:off x="1155827" y="1694865"/>
              <a:ext cx="33494" cy="20104"/>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1"/>
            <p:cNvSpPr/>
            <p:nvPr/>
          </p:nvSpPr>
          <p:spPr>
            <a:xfrm rot="6424425">
              <a:off x="1757641" y="613776"/>
              <a:ext cx="136015" cy="139852"/>
            </a:xfrm>
            <a:custGeom>
              <a:rect b="b" l="l" r="r" t="t"/>
              <a:pathLst>
                <a:path extrusionOk="0" h="3499" w="3403">
                  <a:moveTo>
                    <a:pt x="1703" y="101"/>
                  </a:moveTo>
                  <a:cubicBezTo>
                    <a:pt x="1723" y="101"/>
                    <a:pt x="1756" y="105"/>
                    <a:pt x="1812" y="115"/>
                  </a:cubicBezTo>
                  <a:lnTo>
                    <a:pt x="1812" y="115"/>
                  </a:lnTo>
                  <a:cubicBezTo>
                    <a:pt x="1786" y="120"/>
                    <a:pt x="1761" y="124"/>
                    <a:pt x="1736" y="124"/>
                  </a:cubicBezTo>
                  <a:cubicBezTo>
                    <a:pt x="1714" y="124"/>
                    <a:pt x="1692" y="121"/>
                    <a:pt x="1671" y="115"/>
                  </a:cubicBezTo>
                  <a:cubicBezTo>
                    <a:pt x="1674" y="107"/>
                    <a:pt x="1677" y="101"/>
                    <a:pt x="1703" y="101"/>
                  </a:cubicBezTo>
                  <a:close/>
                  <a:moveTo>
                    <a:pt x="1665" y="0"/>
                  </a:moveTo>
                  <a:cubicBezTo>
                    <a:pt x="1598" y="0"/>
                    <a:pt x="1528" y="13"/>
                    <a:pt x="1455" y="35"/>
                  </a:cubicBezTo>
                  <a:cubicBezTo>
                    <a:pt x="1222" y="101"/>
                    <a:pt x="1100" y="317"/>
                    <a:pt x="943" y="493"/>
                  </a:cubicBezTo>
                  <a:cubicBezTo>
                    <a:pt x="721" y="739"/>
                    <a:pt x="462" y="952"/>
                    <a:pt x="342" y="1271"/>
                  </a:cubicBezTo>
                  <a:cubicBezTo>
                    <a:pt x="160" y="1746"/>
                    <a:pt x="0" y="2370"/>
                    <a:pt x="342" y="2812"/>
                  </a:cubicBezTo>
                  <a:cubicBezTo>
                    <a:pt x="660" y="3221"/>
                    <a:pt x="1249" y="3499"/>
                    <a:pt x="1782" y="3499"/>
                  </a:cubicBezTo>
                  <a:cubicBezTo>
                    <a:pt x="1869" y="3499"/>
                    <a:pt x="1954" y="3491"/>
                    <a:pt x="2037" y="3476"/>
                  </a:cubicBezTo>
                  <a:cubicBezTo>
                    <a:pt x="2518" y="3387"/>
                    <a:pt x="2944" y="2825"/>
                    <a:pt x="3160" y="2424"/>
                  </a:cubicBezTo>
                  <a:cubicBezTo>
                    <a:pt x="3402" y="1965"/>
                    <a:pt x="3249" y="1460"/>
                    <a:pt x="3126" y="992"/>
                  </a:cubicBezTo>
                  <a:cubicBezTo>
                    <a:pt x="3027" y="613"/>
                    <a:pt x="2851" y="463"/>
                    <a:pt x="2575" y="217"/>
                  </a:cubicBezTo>
                  <a:cubicBezTo>
                    <a:pt x="2449" y="104"/>
                    <a:pt x="2349" y="35"/>
                    <a:pt x="2170" y="24"/>
                  </a:cubicBezTo>
                  <a:cubicBezTo>
                    <a:pt x="2166" y="24"/>
                    <a:pt x="2163" y="24"/>
                    <a:pt x="2159" y="24"/>
                  </a:cubicBezTo>
                  <a:cubicBezTo>
                    <a:pt x="2082" y="24"/>
                    <a:pt x="2000" y="56"/>
                    <a:pt x="1919" y="83"/>
                  </a:cubicBezTo>
                  <a:lnTo>
                    <a:pt x="1919" y="83"/>
                  </a:lnTo>
                  <a:cubicBezTo>
                    <a:pt x="1842" y="24"/>
                    <a:pt x="1757" y="0"/>
                    <a:pt x="16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1"/>
            <p:cNvSpPr/>
            <p:nvPr/>
          </p:nvSpPr>
          <p:spPr>
            <a:xfrm flipH="1" rot="10147612">
              <a:off x="7228360" y="180121"/>
              <a:ext cx="1718616" cy="1765895"/>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1"/>
            <p:cNvSpPr/>
            <p:nvPr/>
          </p:nvSpPr>
          <p:spPr>
            <a:xfrm flipH="1" rot="10147612">
              <a:off x="7191660" y="15706"/>
              <a:ext cx="2157915" cy="2228100"/>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1"/>
            <p:cNvSpPr/>
            <p:nvPr/>
          </p:nvSpPr>
          <p:spPr>
            <a:xfrm flipH="1">
              <a:off x="7505959" y="4115899"/>
              <a:ext cx="169999" cy="702844"/>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1"/>
            <p:cNvSpPr/>
            <p:nvPr/>
          </p:nvSpPr>
          <p:spPr>
            <a:xfrm flipH="1">
              <a:off x="7918048" y="412549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1"/>
            <p:cNvSpPr/>
            <p:nvPr/>
          </p:nvSpPr>
          <p:spPr>
            <a:xfrm flipH="1">
              <a:off x="7280960" y="3311751"/>
              <a:ext cx="781409" cy="292633"/>
            </a:xfrm>
            <a:custGeom>
              <a:rect b="b" l="l" r="r" t="t"/>
              <a:pathLst>
                <a:path extrusionOk="0" h="6481" w="17306">
                  <a:moveTo>
                    <a:pt x="17306" y="0"/>
                  </a:moveTo>
                  <a:lnTo>
                    <a:pt x="17306" y="0"/>
                  </a:lnTo>
                  <a:cubicBezTo>
                    <a:pt x="14223" y="1127"/>
                    <a:pt x="11140" y="2250"/>
                    <a:pt x="8057" y="3376"/>
                  </a:cubicBezTo>
                  <a:cubicBezTo>
                    <a:pt x="6526" y="3934"/>
                    <a:pt x="4994" y="4496"/>
                    <a:pt x="3443" y="4997"/>
                  </a:cubicBezTo>
                  <a:cubicBezTo>
                    <a:pt x="2373" y="5346"/>
                    <a:pt x="1104" y="5685"/>
                    <a:pt x="1" y="5911"/>
                  </a:cubicBezTo>
                  <a:lnTo>
                    <a:pt x="1" y="5911"/>
                  </a:lnTo>
                  <a:cubicBezTo>
                    <a:pt x="16" y="5911"/>
                    <a:pt x="31" y="5910"/>
                    <a:pt x="47" y="5910"/>
                  </a:cubicBezTo>
                  <a:cubicBezTo>
                    <a:pt x="547" y="5910"/>
                    <a:pt x="1049" y="6070"/>
                    <a:pt x="1546" y="6156"/>
                  </a:cubicBezTo>
                  <a:cubicBezTo>
                    <a:pt x="2133" y="6263"/>
                    <a:pt x="2728" y="6343"/>
                    <a:pt x="3323" y="6396"/>
                  </a:cubicBezTo>
                  <a:cubicBezTo>
                    <a:pt x="3922" y="6451"/>
                    <a:pt x="4524" y="6480"/>
                    <a:pt x="5126" y="6480"/>
                  </a:cubicBezTo>
                  <a:cubicBezTo>
                    <a:pt x="5720" y="6480"/>
                    <a:pt x="6314" y="6452"/>
                    <a:pt x="6905" y="6392"/>
                  </a:cubicBezTo>
                  <a:cubicBezTo>
                    <a:pt x="8927" y="6193"/>
                    <a:pt x="10894" y="5635"/>
                    <a:pt x="12851" y="5080"/>
                  </a:cubicBezTo>
                  <a:cubicBezTo>
                    <a:pt x="13466" y="4908"/>
                    <a:pt x="14084" y="4728"/>
                    <a:pt x="14639" y="4409"/>
                  </a:cubicBezTo>
                  <a:cubicBezTo>
                    <a:pt x="15240" y="4063"/>
                    <a:pt x="15738" y="3556"/>
                    <a:pt x="16140" y="2990"/>
                  </a:cubicBezTo>
                  <a:cubicBezTo>
                    <a:pt x="16767" y="2110"/>
                    <a:pt x="17173" y="1073"/>
                    <a:pt x="173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1"/>
            <p:cNvSpPr/>
            <p:nvPr/>
          </p:nvSpPr>
          <p:spPr>
            <a:xfrm flipH="1">
              <a:off x="7000885" y="3529110"/>
              <a:ext cx="524401" cy="466064"/>
            </a:xfrm>
            <a:custGeom>
              <a:rect b="b" l="l" r="r" t="t"/>
              <a:pathLst>
                <a:path extrusionOk="0" h="10322" w="11614">
                  <a:moveTo>
                    <a:pt x="11321" y="1"/>
                  </a:moveTo>
                  <a:cubicBezTo>
                    <a:pt x="9331" y="1894"/>
                    <a:pt x="7341" y="3788"/>
                    <a:pt x="5351" y="5678"/>
                  </a:cubicBezTo>
                  <a:cubicBezTo>
                    <a:pt x="4361" y="6618"/>
                    <a:pt x="3371" y="7558"/>
                    <a:pt x="2351" y="8466"/>
                  </a:cubicBezTo>
                  <a:cubicBezTo>
                    <a:pt x="1643" y="9087"/>
                    <a:pt x="783" y="9771"/>
                    <a:pt x="13" y="10312"/>
                  </a:cubicBezTo>
                  <a:cubicBezTo>
                    <a:pt x="3" y="10319"/>
                    <a:pt x="0" y="10321"/>
                    <a:pt x="0" y="10321"/>
                  </a:cubicBezTo>
                  <a:cubicBezTo>
                    <a:pt x="1" y="10321"/>
                    <a:pt x="10" y="10315"/>
                    <a:pt x="17" y="10310"/>
                  </a:cubicBezTo>
                  <a:lnTo>
                    <a:pt x="17" y="10310"/>
                  </a:lnTo>
                  <a:cubicBezTo>
                    <a:pt x="411" y="10133"/>
                    <a:pt x="861" y="10090"/>
                    <a:pt x="1281" y="9987"/>
                  </a:cubicBezTo>
                  <a:cubicBezTo>
                    <a:pt x="1767" y="9871"/>
                    <a:pt x="2252" y="9734"/>
                    <a:pt x="2727" y="9578"/>
                  </a:cubicBezTo>
                  <a:cubicBezTo>
                    <a:pt x="3676" y="9263"/>
                    <a:pt x="4601" y="8868"/>
                    <a:pt x="5474" y="8379"/>
                  </a:cubicBezTo>
                  <a:cubicBezTo>
                    <a:pt x="6956" y="7549"/>
                    <a:pt x="8281" y="6465"/>
                    <a:pt x="9597" y="5386"/>
                  </a:cubicBezTo>
                  <a:cubicBezTo>
                    <a:pt x="10009" y="5050"/>
                    <a:pt x="10427" y="4705"/>
                    <a:pt x="10743" y="4276"/>
                  </a:cubicBezTo>
                  <a:cubicBezTo>
                    <a:pt x="11092" y="3808"/>
                    <a:pt x="11304" y="3253"/>
                    <a:pt x="11424" y="2685"/>
                  </a:cubicBezTo>
                  <a:cubicBezTo>
                    <a:pt x="11614" y="1801"/>
                    <a:pt x="11577" y="867"/>
                    <a:pt x="1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1"/>
            <p:cNvSpPr/>
            <p:nvPr/>
          </p:nvSpPr>
          <p:spPr>
            <a:xfrm flipH="1">
              <a:off x="7357135"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1"/>
            <p:cNvSpPr/>
            <p:nvPr/>
          </p:nvSpPr>
          <p:spPr>
            <a:xfrm flipH="1">
              <a:off x="6797788"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1"/>
            <p:cNvSpPr/>
            <p:nvPr/>
          </p:nvSpPr>
          <p:spPr>
            <a:xfrm flipH="1">
              <a:off x="7652974"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1"/>
            <p:cNvSpPr/>
            <p:nvPr/>
          </p:nvSpPr>
          <p:spPr>
            <a:xfrm flipH="1">
              <a:off x="7836290"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1"/>
            <p:cNvSpPr/>
            <p:nvPr/>
          </p:nvSpPr>
          <p:spPr>
            <a:xfrm flipH="1">
              <a:off x="7301056"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1"/>
            <p:cNvSpPr/>
            <p:nvPr/>
          </p:nvSpPr>
          <p:spPr>
            <a:xfrm flipH="1">
              <a:off x="7408564"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1"/>
            <p:cNvSpPr/>
            <p:nvPr/>
          </p:nvSpPr>
          <p:spPr>
            <a:xfrm flipH="1">
              <a:off x="7427034"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1"/>
            <p:cNvSpPr/>
            <p:nvPr/>
          </p:nvSpPr>
          <p:spPr>
            <a:xfrm flipH="1">
              <a:off x="7363009"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1"/>
            <p:cNvSpPr/>
            <p:nvPr/>
          </p:nvSpPr>
          <p:spPr>
            <a:xfrm flipH="1">
              <a:off x="7232519"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1"/>
            <p:cNvSpPr/>
            <p:nvPr/>
          </p:nvSpPr>
          <p:spPr>
            <a:xfrm flipH="1">
              <a:off x="7077691"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1"/>
            <p:cNvSpPr/>
            <p:nvPr/>
          </p:nvSpPr>
          <p:spPr>
            <a:xfrm flipH="1">
              <a:off x="6922006"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1"/>
            <p:cNvSpPr/>
            <p:nvPr/>
          </p:nvSpPr>
          <p:spPr>
            <a:xfrm flipH="1">
              <a:off x="6931127"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0" name="Google Shape;1180;p41"/>
            <p:cNvGrpSpPr/>
            <p:nvPr/>
          </p:nvGrpSpPr>
          <p:grpSpPr>
            <a:xfrm flipH="1">
              <a:off x="0" y="-10650"/>
              <a:ext cx="9143949" cy="5158468"/>
              <a:chOff x="267864" y="140547"/>
              <a:chExt cx="8608500" cy="4856400"/>
            </a:xfrm>
          </p:grpSpPr>
          <p:sp>
            <p:nvSpPr>
              <p:cNvPr id="1181" name="Google Shape;1181;p41"/>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1"/>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83" name="Google Shape;1183;p41"/>
          <p:cNvSpPr txBox="1"/>
          <p:nvPr>
            <p:ph type="title"/>
          </p:nvPr>
        </p:nvSpPr>
        <p:spPr>
          <a:xfrm>
            <a:off x="1531975" y="966725"/>
            <a:ext cx="6080100" cy="99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6000">
                <a:solidFill>
                  <a:schemeClr val="lt1"/>
                </a:solidFill>
              </a:defRPr>
            </a:lvl1pPr>
            <a:lvl2pPr lvl="1" rtl="0" algn="ctr">
              <a:spcBef>
                <a:spcPts val="0"/>
              </a:spcBef>
              <a:spcAft>
                <a:spcPts val="0"/>
              </a:spcAft>
              <a:buSzPts val="4200"/>
              <a:buNone/>
              <a:defRPr b="0" sz="4200"/>
            </a:lvl2pPr>
            <a:lvl3pPr lvl="2" rtl="0" algn="ctr">
              <a:spcBef>
                <a:spcPts val="0"/>
              </a:spcBef>
              <a:spcAft>
                <a:spcPts val="0"/>
              </a:spcAft>
              <a:buSzPts val="4200"/>
              <a:buNone/>
              <a:defRPr b="0" sz="4200"/>
            </a:lvl3pPr>
            <a:lvl4pPr lvl="3" rtl="0" algn="ctr">
              <a:spcBef>
                <a:spcPts val="0"/>
              </a:spcBef>
              <a:spcAft>
                <a:spcPts val="0"/>
              </a:spcAft>
              <a:buSzPts val="4200"/>
              <a:buNone/>
              <a:defRPr b="0" sz="4200"/>
            </a:lvl4pPr>
            <a:lvl5pPr lvl="4" rtl="0" algn="ctr">
              <a:spcBef>
                <a:spcPts val="0"/>
              </a:spcBef>
              <a:spcAft>
                <a:spcPts val="0"/>
              </a:spcAft>
              <a:buSzPts val="4200"/>
              <a:buNone/>
              <a:defRPr b="0" sz="4200"/>
            </a:lvl5pPr>
            <a:lvl6pPr lvl="5" rtl="0" algn="ctr">
              <a:spcBef>
                <a:spcPts val="0"/>
              </a:spcBef>
              <a:spcAft>
                <a:spcPts val="0"/>
              </a:spcAft>
              <a:buSzPts val="4200"/>
              <a:buNone/>
              <a:defRPr b="0" sz="4200"/>
            </a:lvl6pPr>
            <a:lvl7pPr lvl="6" rtl="0" algn="ctr">
              <a:spcBef>
                <a:spcPts val="0"/>
              </a:spcBef>
              <a:spcAft>
                <a:spcPts val="0"/>
              </a:spcAft>
              <a:buSzPts val="4200"/>
              <a:buNone/>
              <a:defRPr b="0" sz="4200"/>
            </a:lvl7pPr>
            <a:lvl8pPr lvl="7" rtl="0" algn="ctr">
              <a:spcBef>
                <a:spcPts val="0"/>
              </a:spcBef>
              <a:spcAft>
                <a:spcPts val="0"/>
              </a:spcAft>
              <a:buSzPts val="4200"/>
              <a:buNone/>
              <a:defRPr b="0" sz="4200"/>
            </a:lvl8pPr>
            <a:lvl9pPr lvl="8" rtl="0" algn="ctr">
              <a:spcBef>
                <a:spcPts val="0"/>
              </a:spcBef>
              <a:spcAft>
                <a:spcPts val="0"/>
              </a:spcAft>
              <a:buSzPts val="4200"/>
              <a:buNone/>
              <a:defRPr b="0" sz="4200"/>
            </a:lvl9pPr>
          </a:lstStyle>
          <a:p/>
        </p:txBody>
      </p:sp>
      <p:sp>
        <p:nvSpPr>
          <p:cNvPr id="1184" name="Google Shape;1184;p41"/>
          <p:cNvSpPr txBox="1"/>
          <p:nvPr>
            <p:ph idx="1" type="subTitle"/>
          </p:nvPr>
        </p:nvSpPr>
        <p:spPr>
          <a:xfrm flipH="1">
            <a:off x="2410650" y="2335275"/>
            <a:ext cx="4322700" cy="99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1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185" name="Google Shape;1185;p41"/>
          <p:cNvSpPr txBox="1"/>
          <p:nvPr/>
        </p:nvSpPr>
        <p:spPr>
          <a:xfrm>
            <a:off x="2194350" y="3631900"/>
            <a:ext cx="4755300" cy="53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lt1"/>
                </a:solidFill>
                <a:latin typeface="Didact Gothic"/>
                <a:ea typeface="Didact Gothic"/>
                <a:cs typeface="Didact Gothic"/>
                <a:sym typeface="Didact Gothic"/>
              </a:rPr>
              <a:t>CREDITS: This presentation template was created by </a:t>
            </a:r>
            <a:r>
              <a:rPr lang="en" sz="12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200">
                <a:solidFill>
                  <a:schemeClr val="lt1"/>
                </a:solidFill>
                <a:latin typeface="Didact Gothic"/>
                <a:ea typeface="Didact Gothic"/>
                <a:cs typeface="Didact Gothic"/>
                <a:sym typeface="Didact Gothic"/>
              </a:rPr>
              <a:t>, including icons by </a:t>
            </a:r>
            <a:r>
              <a:rPr lang="en" sz="12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200">
                <a:solidFill>
                  <a:schemeClr val="lt1"/>
                </a:solidFill>
                <a:latin typeface="Didact Gothic"/>
                <a:ea typeface="Didact Gothic"/>
                <a:cs typeface="Didact Gothic"/>
                <a:sym typeface="Didact Gothic"/>
              </a:rPr>
              <a:t>, and infographics &amp; images by </a:t>
            </a:r>
            <a:r>
              <a:rPr lang="en" sz="12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endParaRPr sz="12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t/>
            </a:r>
            <a:endParaRPr sz="1200">
              <a:solidFill>
                <a:schemeClr val="lt1"/>
              </a:solidFill>
              <a:latin typeface="Didact Gothic"/>
              <a:ea typeface="Didact Gothic"/>
              <a:cs typeface="Didact Gothic"/>
              <a:sym typeface="Didact Gothic"/>
            </a:endParaRPr>
          </a:p>
          <a:p>
            <a:pPr indent="0" lvl="0" marL="0" rtl="0" algn="ctr">
              <a:lnSpc>
                <a:spcPct val="115000"/>
              </a:lnSpc>
              <a:spcBef>
                <a:spcPts val="300"/>
              </a:spcBef>
              <a:spcAft>
                <a:spcPts val="0"/>
              </a:spcAft>
              <a:buNone/>
            </a:pPr>
            <a:r>
              <a:t/>
            </a:r>
            <a:endParaRPr sz="1200">
              <a:solidFill>
                <a:schemeClr val="lt1"/>
              </a:solidFill>
              <a:latin typeface="Didact Gothic"/>
              <a:ea typeface="Didact Gothic"/>
              <a:cs typeface="Didact Gothic"/>
              <a:sym typeface="Didact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_1_1_1">
    <p:bg>
      <p:bgPr>
        <a:solidFill>
          <a:schemeClr val="dk1"/>
        </a:solidFill>
      </p:bgPr>
    </p:bg>
    <p:spTree>
      <p:nvGrpSpPr>
        <p:cNvPr id="1186" name="Shape 1186"/>
        <p:cNvGrpSpPr/>
        <p:nvPr/>
      </p:nvGrpSpPr>
      <p:grpSpPr>
        <a:xfrm>
          <a:off x="0" y="0"/>
          <a:ext cx="0" cy="0"/>
          <a:chOff x="0" y="0"/>
          <a:chExt cx="0" cy="0"/>
        </a:xfrm>
      </p:grpSpPr>
      <p:grpSp>
        <p:nvGrpSpPr>
          <p:cNvPr id="1187" name="Google Shape;1187;p42"/>
          <p:cNvGrpSpPr/>
          <p:nvPr/>
        </p:nvGrpSpPr>
        <p:grpSpPr>
          <a:xfrm>
            <a:off x="25" y="-10650"/>
            <a:ext cx="9143949" cy="5158468"/>
            <a:chOff x="267864" y="140547"/>
            <a:chExt cx="8608500" cy="4856400"/>
          </a:xfrm>
        </p:grpSpPr>
        <p:sp>
          <p:nvSpPr>
            <p:cNvPr id="1188" name="Google Shape;1188;p4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0" name="Google Shape;1190;p42"/>
          <p:cNvGrpSpPr/>
          <p:nvPr/>
        </p:nvGrpSpPr>
        <p:grpSpPr>
          <a:xfrm rot="10800000">
            <a:off x="50" y="-10650"/>
            <a:ext cx="9143949" cy="5158468"/>
            <a:chOff x="267864" y="140547"/>
            <a:chExt cx="8608500" cy="4856400"/>
          </a:xfrm>
        </p:grpSpPr>
        <p:sp>
          <p:nvSpPr>
            <p:cNvPr id="1191" name="Google Shape;1191;p4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_1_1">
    <p:bg>
      <p:bgPr>
        <a:solidFill>
          <a:schemeClr val="dk1"/>
        </a:solidFill>
      </p:bgPr>
    </p:bg>
    <p:spTree>
      <p:nvGrpSpPr>
        <p:cNvPr id="1193" name="Shape 1193"/>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94" name="Shape 11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5.xml"/><Relationship Id="rId22" Type="http://schemas.openxmlformats.org/officeDocument/2006/relationships/slideLayout" Target="../slideLayouts/slideLayout37.xml"/><Relationship Id="rId21" Type="http://schemas.openxmlformats.org/officeDocument/2006/relationships/slideLayout" Target="../slideLayouts/slideLayout36.xml"/><Relationship Id="rId24" Type="http://schemas.openxmlformats.org/officeDocument/2006/relationships/slideLayout" Target="../slideLayouts/slideLayout39.xml"/><Relationship Id="rId23" Type="http://schemas.openxmlformats.org/officeDocument/2006/relationships/slideLayout" Target="../slideLayouts/slideLayout38.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26" Type="http://schemas.openxmlformats.org/officeDocument/2006/relationships/slideLayout" Target="../slideLayouts/slideLayout41.xml"/><Relationship Id="rId25" Type="http://schemas.openxmlformats.org/officeDocument/2006/relationships/slideLayout" Target="../slideLayouts/slideLayout40.xml"/><Relationship Id="rId28" Type="http://schemas.openxmlformats.org/officeDocument/2006/relationships/theme" Target="../theme/theme3.xml"/><Relationship Id="rId27" Type="http://schemas.openxmlformats.org/officeDocument/2006/relationships/slideLayout" Target="../slideLayouts/slideLayout42.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7" Type="http://schemas.openxmlformats.org/officeDocument/2006/relationships/slideLayout" Target="../slideLayouts/slideLayout32.xml"/><Relationship Id="rId16" Type="http://schemas.openxmlformats.org/officeDocument/2006/relationships/slideLayout" Target="../slideLayouts/slideLayout31.xml"/><Relationship Id="rId19" Type="http://schemas.openxmlformats.org/officeDocument/2006/relationships/slideLayout" Target="../slideLayouts/slideLayout34.xml"/><Relationship Id="rId1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254" name="Shape 254"/>
        <p:cNvGrpSpPr/>
        <p:nvPr/>
      </p:nvGrpSpPr>
      <p:grpSpPr>
        <a:xfrm>
          <a:off x="0" y="0"/>
          <a:ext cx="0" cy="0"/>
          <a:chOff x="0" y="0"/>
          <a:chExt cx="0" cy="0"/>
        </a:xfrm>
      </p:grpSpPr>
      <p:sp>
        <p:nvSpPr>
          <p:cNvPr id="255" name="Google Shape;255;p17"/>
          <p:cNvSpPr txBox="1"/>
          <p:nvPr>
            <p:ph type="title"/>
          </p:nvPr>
        </p:nvSpPr>
        <p:spPr>
          <a:xfrm>
            <a:off x="311700" y="445025"/>
            <a:ext cx="8520600" cy="957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400"/>
              <a:buFont typeface="Inter"/>
              <a:buNone/>
              <a:defRPr b="1" sz="2400">
                <a:solidFill>
                  <a:schemeClr val="lt1"/>
                </a:solidFill>
                <a:latin typeface="Inter"/>
                <a:ea typeface="Inter"/>
                <a:cs typeface="Inter"/>
                <a:sym typeface="Inter"/>
              </a:defRPr>
            </a:lvl1pPr>
            <a:lvl2pPr lvl="1" rtl="0">
              <a:spcBef>
                <a:spcPts val="0"/>
              </a:spcBef>
              <a:spcAft>
                <a:spcPts val="0"/>
              </a:spcAft>
              <a:buClr>
                <a:schemeClr val="lt1"/>
              </a:buClr>
              <a:buSzPts val="2400"/>
              <a:buFont typeface="Slackey"/>
              <a:buNone/>
              <a:defRPr sz="2400">
                <a:solidFill>
                  <a:schemeClr val="lt1"/>
                </a:solidFill>
                <a:latin typeface="Slackey"/>
                <a:ea typeface="Slackey"/>
                <a:cs typeface="Slackey"/>
                <a:sym typeface="Slackey"/>
              </a:defRPr>
            </a:lvl2pPr>
            <a:lvl3pPr lvl="2" rtl="0">
              <a:spcBef>
                <a:spcPts val="0"/>
              </a:spcBef>
              <a:spcAft>
                <a:spcPts val="0"/>
              </a:spcAft>
              <a:buClr>
                <a:schemeClr val="lt1"/>
              </a:buClr>
              <a:buSzPts val="2400"/>
              <a:buFont typeface="Slackey"/>
              <a:buNone/>
              <a:defRPr sz="2400">
                <a:solidFill>
                  <a:schemeClr val="lt1"/>
                </a:solidFill>
                <a:latin typeface="Slackey"/>
                <a:ea typeface="Slackey"/>
                <a:cs typeface="Slackey"/>
                <a:sym typeface="Slackey"/>
              </a:defRPr>
            </a:lvl3pPr>
            <a:lvl4pPr lvl="3" rtl="0">
              <a:spcBef>
                <a:spcPts val="0"/>
              </a:spcBef>
              <a:spcAft>
                <a:spcPts val="0"/>
              </a:spcAft>
              <a:buClr>
                <a:schemeClr val="lt1"/>
              </a:buClr>
              <a:buSzPts val="2400"/>
              <a:buFont typeface="Slackey"/>
              <a:buNone/>
              <a:defRPr sz="2400">
                <a:solidFill>
                  <a:schemeClr val="lt1"/>
                </a:solidFill>
                <a:latin typeface="Slackey"/>
                <a:ea typeface="Slackey"/>
                <a:cs typeface="Slackey"/>
                <a:sym typeface="Slackey"/>
              </a:defRPr>
            </a:lvl4pPr>
            <a:lvl5pPr lvl="4" rtl="0">
              <a:spcBef>
                <a:spcPts val="0"/>
              </a:spcBef>
              <a:spcAft>
                <a:spcPts val="0"/>
              </a:spcAft>
              <a:buClr>
                <a:schemeClr val="lt1"/>
              </a:buClr>
              <a:buSzPts val="2400"/>
              <a:buFont typeface="Slackey"/>
              <a:buNone/>
              <a:defRPr sz="2400">
                <a:solidFill>
                  <a:schemeClr val="lt1"/>
                </a:solidFill>
                <a:latin typeface="Slackey"/>
                <a:ea typeface="Slackey"/>
                <a:cs typeface="Slackey"/>
                <a:sym typeface="Slackey"/>
              </a:defRPr>
            </a:lvl5pPr>
            <a:lvl6pPr lvl="5" rtl="0">
              <a:spcBef>
                <a:spcPts val="0"/>
              </a:spcBef>
              <a:spcAft>
                <a:spcPts val="0"/>
              </a:spcAft>
              <a:buClr>
                <a:schemeClr val="lt1"/>
              </a:buClr>
              <a:buSzPts val="2400"/>
              <a:buFont typeface="Slackey"/>
              <a:buNone/>
              <a:defRPr sz="2400">
                <a:solidFill>
                  <a:schemeClr val="lt1"/>
                </a:solidFill>
                <a:latin typeface="Slackey"/>
                <a:ea typeface="Slackey"/>
                <a:cs typeface="Slackey"/>
                <a:sym typeface="Slackey"/>
              </a:defRPr>
            </a:lvl6pPr>
            <a:lvl7pPr lvl="6" rtl="0">
              <a:spcBef>
                <a:spcPts val="0"/>
              </a:spcBef>
              <a:spcAft>
                <a:spcPts val="0"/>
              </a:spcAft>
              <a:buClr>
                <a:schemeClr val="lt1"/>
              </a:buClr>
              <a:buSzPts val="2400"/>
              <a:buFont typeface="Slackey"/>
              <a:buNone/>
              <a:defRPr sz="2400">
                <a:solidFill>
                  <a:schemeClr val="lt1"/>
                </a:solidFill>
                <a:latin typeface="Slackey"/>
                <a:ea typeface="Slackey"/>
                <a:cs typeface="Slackey"/>
                <a:sym typeface="Slackey"/>
              </a:defRPr>
            </a:lvl7pPr>
            <a:lvl8pPr lvl="7" rtl="0">
              <a:spcBef>
                <a:spcPts val="0"/>
              </a:spcBef>
              <a:spcAft>
                <a:spcPts val="0"/>
              </a:spcAft>
              <a:buClr>
                <a:schemeClr val="lt1"/>
              </a:buClr>
              <a:buSzPts val="2400"/>
              <a:buFont typeface="Slackey"/>
              <a:buNone/>
              <a:defRPr sz="2400">
                <a:solidFill>
                  <a:schemeClr val="lt1"/>
                </a:solidFill>
                <a:latin typeface="Slackey"/>
                <a:ea typeface="Slackey"/>
                <a:cs typeface="Slackey"/>
                <a:sym typeface="Slackey"/>
              </a:defRPr>
            </a:lvl8pPr>
            <a:lvl9pPr lvl="8" rtl="0">
              <a:spcBef>
                <a:spcPts val="0"/>
              </a:spcBef>
              <a:spcAft>
                <a:spcPts val="0"/>
              </a:spcAft>
              <a:buClr>
                <a:schemeClr val="lt1"/>
              </a:buClr>
              <a:buSzPts val="2400"/>
              <a:buFont typeface="Slackey"/>
              <a:buNone/>
              <a:defRPr sz="2400">
                <a:solidFill>
                  <a:schemeClr val="lt1"/>
                </a:solidFill>
                <a:latin typeface="Slackey"/>
                <a:ea typeface="Slackey"/>
                <a:cs typeface="Slackey"/>
                <a:sym typeface="Slackey"/>
              </a:defRPr>
            </a:lvl9pPr>
          </a:lstStyle>
          <a:p/>
        </p:txBody>
      </p:sp>
      <p:sp>
        <p:nvSpPr>
          <p:cNvPr id="256" name="Google Shape;25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1pPr>
            <a:lvl2pPr indent="-317500" lvl="1" marL="914400" rtl="0">
              <a:lnSpc>
                <a:spcPct val="115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2pPr>
            <a:lvl3pPr indent="-317500" lvl="2" marL="1371600" rtl="0">
              <a:lnSpc>
                <a:spcPct val="115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3pPr>
            <a:lvl4pPr indent="-317500" lvl="3" marL="1828800" rtl="0">
              <a:lnSpc>
                <a:spcPct val="115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4pPr>
            <a:lvl5pPr indent="-317500" lvl="4" marL="2286000" rtl="0">
              <a:lnSpc>
                <a:spcPct val="115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5pPr>
            <a:lvl6pPr indent="-317500" lvl="5" marL="2743200" rtl="0">
              <a:lnSpc>
                <a:spcPct val="115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6pPr>
            <a:lvl7pPr indent="-317500" lvl="6" marL="3200400" rtl="0">
              <a:lnSpc>
                <a:spcPct val="115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7pPr>
            <a:lvl8pPr indent="-317500" lvl="7" marL="3657600" rtl="0">
              <a:lnSpc>
                <a:spcPct val="115000"/>
              </a:lnSpc>
              <a:spcBef>
                <a:spcPts val="1600"/>
              </a:spcBef>
              <a:spcAft>
                <a:spcPts val="0"/>
              </a:spcAft>
              <a:buClr>
                <a:schemeClr val="lt1"/>
              </a:buClr>
              <a:buSzPts val="1400"/>
              <a:buFont typeface="Inter"/>
              <a:buChar char="○"/>
              <a:defRPr>
                <a:solidFill>
                  <a:schemeClr val="lt1"/>
                </a:solidFill>
                <a:latin typeface="Inter"/>
                <a:ea typeface="Inter"/>
                <a:cs typeface="Inter"/>
                <a:sym typeface="Inter"/>
              </a:defRPr>
            </a:lvl8pPr>
            <a:lvl9pPr indent="-317500" lvl="8" marL="4114800" rtl="0">
              <a:lnSpc>
                <a:spcPct val="115000"/>
              </a:lnSpc>
              <a:spcBef>
                <a:spcPts val="1600"/>
              </a:spcBef>
              <a:spcAft>
                <a:spcPts val="1600"/>
              </a:spcAft>
              <a:buClr>
                <a:schemeClr val="lt1"/>
              </a:buClr>
              <a:buSzPts val="1400"/>
              <a:buFont typeface="Inter"/>
              <a:buChar char="■"/>
              <a:defRPr>
                <a:solidFill>
                  <a:schemeClr val="lt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8" name="Shape 1198"/>
        <p:cNvGrpSpPr/>
        <p:nvPr/>
      </p:nvGrpSpPr>
      <p:grpSpPr>
        <a:xfrm>
          <a:off x="0" y="0"/>
          <a:ext cx="0" cy="0"/>
          <a:chOff x="0" y="0"/>
          <a:chExt cx="0" cy="0"/>
        </a:xfrm>
      </p:grpSpPr>
      <p:sp>
        <p:nvSpPr>
          <p:cNvPr id="1199" name="Google Shape;1199;p45"/>
          <p:cNvSpPr txBox="1"/>
          <p:nvPr>
            <p:ph idx="1" type="subTitle"/>
          </p:nvPr>
        </p:nvSpPr>
        <p:spPr>
          <a:xfrm flipH="1">
            <a:off x="2091138" y="2866188"/>
            <a:ext cx="4961700" cy="41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latin typeface="Inter-Regular"/>
                <a:ea typeface="Inter-Regular"/>
                <a:cs typeface="Inter-Regular"/>
                <a:sym typeface="Inter-Regular"/>
              </a:rPr>
              <a:t>Melissa W., Disney V., Igor B., Miles M.</a:t>
            </a:r>
            <a:endParaRPr sz="1600">
              <a:latin typeface="Inter-Regular"/>
              <a:ea typeface="Inter-Regular"/>
              <a:cs typeface="Inter-Regular"/>
              <a:sym typeface="Inter-Regular"/>
            </a:endParaRPr>
          </a:p>
        </p:txBody>
      </p:sp>
      <p:sp>
        <p:nvSpPr>
          <p:cNvPr id="1200" name="Google Shape;1200;p45"/>
          <p:cNvSpPr txBox="1"/>
          <p:nvPr>
            <p:ph type="ctrTitle"/>
          </p:nvPr>
        </p:nvSpPr>
        <p:spPr>
          <a:xfrm flipH="1">
            <a:off x="2668050" y="1848775"/>
            <a:ext cx="3807900" cy="104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Reclaim</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46"/>
          <p:cNvSpPr txBox="1"/>
          <p:nvPr>
            <p:ph idx="1" type="subTitle"/>
          </p:nvPr>
        </p:nvSpPr>
        <p:spPr>
          <a:xfrm>
            <a:off x="4867013" y="1611425"/>
            <a:ext cx="3314100" cy="5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0" lang="en">
                <a:latin typeface="Inter-Regular"/>
                <a:ea typeface="Inter-Regular"/>
                <a:cs typeface="Inter-Regular"/>
                <a:sym typeface="Inter-Regular"/>
              </a:rPr>
              <a:t>Name</a:t>
            </a:r>
            <a:endParaRPr b="0">
              <a:latin typeface="Inter-Regular"/>
              <a:ea typeface="Inter-Regular"/>
              <a:cs typeface="Inter-Regular"/>
              <a:sym typeface="Inter-Regular"/>
            </a:endParaRPr>
          </a:p>
        </p:txBody>
      </p:sp>
      <p:sp>
        <p:nvSpPr>
          <p:cNvPr id="1206" name="Google Shape;1206;p46"/>
          <p:cNvSpPr txBox="1"/>
          <p:nvPr>
            <p:ph idx="2" type="subTitle"/>
          </p:nvPr>
        </p:nvSpPr>
        <p:spPr>
          <a:xfrm>
            <a:off x="962793" y="1611425"/>
            <a:ext cx="3314100" cy="5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0" lang="en">
                <a:latin typeface="Inter-Regular"/>
                <a:ea typeface="Inter-Regular"/>
                <a:cs typeface="Inter-Regular"/>
                <a:sym typeface="Inter-Regular"/>
              </a:rPr>
              <a:t>Problem/Solution Overview</a:t>
            </a:r>
            <a:endParaRPr b="0">
              <a:latin typeface="Inter-Regular"/>
              <a:ea typeface="Inter-Regular"/>
              <a:cs typeface="Inter-Regular"/>
              <a:sym typeface="Inter-Regular"/>
            </a:endParaRPr>
          </a:p>
        </p:txBody>
      </p:sp>
      <p:sp>
        <p:nvSpPr>
          <p:cNvPr id="1207" name="Google Shape;1207;p46"/>
          <p:cNvSpPr txBox="1"/>
          <p:nvPr>
            <p:ph idx="3" type="subTitle"/>
          </p:nvPr>
        </p:nvSpPr>
        <p:spPr>
          <a:xfrm>
            <a:off x="4867063" y="2030452"/>
            <a:ext cx="3314100" cy="71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Inter-Regular"/>
                <a:ea typeface="Inter-Regular"/>
                <a:cs typeface="Inter-Regular"/>
                <a:sym typeface="Inter-Regular"/>
              </a:rPr>
              <a:t>Reclaim</a:t>
            </a:r>
            <a:endParaRPr sz="1200">
              <a:latin typeface="Inter-Regular"/>
              <a:ea typeface="Inter-Regular"/>
              <a:cs typeface="Inter-Regular"/>
              <a:sym typeface="Inter-Regular"/>
            </a:endParaRPr>
          </a:p>
        </p:txBody>
      </p:sp>
      <p:sp>
        <p:nvSpPr>
          <p:cNvPr id="1208" name="Google Shape;1208;p46"/>
          <p:cNvSpPr txBox="1"/>
          <p:nvPr>
            <p:ph idx="4" type="subTitle"/>
          </p:nvPr>
        </p:nvSpPr>
        <p:spPr>
          <a:xfrm>
            <a:off x="962788" y="2008071"/>
            <a:ext cx="3314100" cy="19920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100">
                <a:latin typeface="Inter-Regular"/>
                <a:ea typeface="Inter-Regular"/>
                <a:cs typeface="Inter-Regular"/>
                <a:sym typeface="Inter-Regular"/>
              </a:rPr>
              <a:t>As a buyer, finding someone in your community who’s selling what you need is hard—even if plenty of people would be willing to sell if asked. Reclaim is a reverse marketplace where buyers post what they need and anyone can fulfill their request. Reclaim unlocks hidden demand for buyers and reduces the burden on sellers to manually list everything they’re willing to part with.</a:t>
            </a:r>
            <a:endParaRPr sz="1100">
              <a:latin typeface="Inter-Regular"/>
              <a:ea typeface="Inter-Regular"/>
              <a:cs typeface="Inter-Regular"/>
              <a:sym typeface="Inter-Regular"/>
            </a:endParaRPr>
          </a:p>
        </p:txBody>
      </p:sp>
      <p:sp>
        <p:nvSpPr>
          <p:cNvPr id="1209" name="Google Shape;1209;p46"/>
          <p:cNvSpPr txBox="1"/>
          <p:nvPr>
            <p:ph idx="5" type="subTitle"/>
          </p:nvPr>
        </p:nvSpPr>
        <p:spPr>
          <a:xfrm>
            <a:off x="4867038" y="2740850"/>
            <a:ext cx="3314100" cy="5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0" lang="en">
                <a:latin typeface="Inter-Regular"/>
                <a:ea typeface="Inter-Regular"/>
                <a:cs typeface="Inter-Regular"/>
                <a:sym typeface="Inter-Regular"/>
              </a:rPr>
              <a:t>Value Proposition</a:t>
            </a:r>
            <a:endParaRPr b="0">
              <a:latin typeface="Inter-Regular"/>
              <a:ea typeface="Inter-Regular"/>
              <a:cs typeface="Inter-Regular"/>
              <a:sym typeface="Inter-Regular"/>
            </a:endParaRPr>
          </a:p>
        </p:txBody>
      </p:sp>
      <p:sp>
        <p:nvSpPr>
          <p:cNvPr id="1210" name="Google Shape;1210;p46"/>
          <p:cNvSpPr txBox="1"/>
          <p:nvPr>
            <p:ph idx="7" type="subTitle"/>
          </p:nvPr>
        </p:nvSpPr>
        <p:spPr>
          <a:xfrm>
            <a:off x="4867088" y="3159850"/>
            <a:ext cx="3314100" cy="71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Inter-Regular"/>
                <a:ea typeface="Inter-Regular"/>
                <a:cs typeface="Inter-Regular"/>
                <a:sym typeface="Inter-Regular"/>
              </a:rPr>
              <a:t>Everything is for sale.</a:t>
            </a:r>
            <a:endParaRPr sz="1200">
              <a:latin typeface="Inter-Regular"/>
              <a:ea typeface="Inter-Regular"/>
              <a:cs typeface="Inter-Regular"/>
              <a:sym typeface="Inter-Regular"/>
            </a:endParaRPr>
          </a:p>
        </p:txBody>
      </p:sp>
      <p:sp>
        <p:nvSpPr>
          <p:cNvPr id="1211" name="Google Shape;1211;p46"/>
          <p:cNvSpPr txBox="1"/>
          <p:nvPr>
            <p:ph type="ctrTitle"/>
          </p:nvPr>
        </p:nvSpPr>
        <p:spPr>
          <a:xfrm>
            <a:off x="939299" y="691021"/>
            <a:ext cx="72654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Team Overview</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5" name="Shape 1215"/>
        <p:cNvGrpSpPr/>
        <p:nvPr/>
      </p:nvGrpSpPr>
      <p:grpSpPr>
        <a:xfrm>
          <a:off x="0" y="0"/>
          <a:ext cx="0" cy="0"/>
          <a:chOff x="0" y="0"/>
          <a:chExt cx="0" cy="0"/>
        </a:xfrm>
      </p:grpSpPr>
      <p:sp>
        <p:nvSpPr>
          <p:cNvPr id="1216" name="Google Shape;1216;p47"/>
          <p:cNvSpPr txBox="1"/>
          <p:nvPr>
            <p:ph idx="13" type="subTitle"/>
          </p:nvPr>
        </p:nvSpPr>
        <p:spPr>
          <a:xfrm>
            <a:off x="1079517" y="2045475"/>
            <a:ext cx="1870800" cy="548100"/>
          </a:xfrm>
          <a:prstGeom prst="rect">
            <a:avLst/>
          </a:prstGeom>
        </p:spPr>
        <p:txBody>
          <a:bodyPr anchorCtr="0" anchor="b" bIns="0" lIns="91425" spcFirstLastPara="1" rIns="91425" wrap="square" tIns="548625">
            <a:noAutofit/>
          </a:bodyPr>
          <a:lstStyle/>
          <a:p>
            <a:pPr indent="0" lvl="0" marL="0" rtl="0" algn="ctr">
              <a:spcBef>
                <a:spcPts val="0"/>
              </a:spcBef>
              <a:spcAft>
                <a:spcPts val="1600"/>
              </a:spcAft>
              <a:buNone/>
            </a:pPr>
            <a:r>
              <a:rPr b="0" lang="en">
                <a:latin typeface="Inter-Regular"/>
                <a:ea typeface="Inter-Regular"/>
                <a:cs typeface="Inter-Regular"/>
                <a:sym typeface="Inter-Regular"/>
              </a:rPr>
              <a:t>Simple</a:t>
            </a:r>
            <a:endParaRPr b="0">
              <a:latin typeface="Inter-Regular"/>
              <a:ea typeface="Inter-Regular"/>
              <a:cs typeface="Inter-Regular"/>
              <a:sym typeface="Inter-Regular"/>
            </a:endParaRPr>
          </a:p>
        </p:txBody>
      </p:sp>
      <p:sp>
        <p:nvSpPr>
          <p:cNvPr id="1217" name="Google Shape;1217;p47"/>
          <p:cNvSpPr txBox="1"/>
          <p:nvPr>
            <p:ph idx="14" type="subTitle"/>
          </p:nvPr>
        </p:nvSpPr>
        <p:spPr>
          <a:xfrm>
            <a:off x="3631738" y="2045475"/>
            <a:ext cx="1870800" cy="548100"/>
          </a:xfrm>
          <a:prstGeom prst="rect">
            <a:avLst/>
          </a:prstGeom>
        </p:spPr>
        <p:txBody>
          <a:bodyPr anchorCtr="0" anchor="b" bIns="0" lIns="91425" spcFirstLastPara="1" rIns="91425" wrap="square" tIns="548625">
            <a:noAutofit/>
          </a:bodyPr>
          <a:lstStyle/>
          <a:p>
            <a:pPr indent="0" lvl="0" marL="0" rtl="0" algn="ctr">
              <a:spcBef>
                <a:spcPts val="0"/>
              </a:spcBef>
              <a:spcAft>
                <a:spcPts val="1600"/>
              </a:spcAft>
              <a:buNone/>
            </a:pPr>
            <a:r>
              <a:rPr b="0" lang="en">
                <a:latin typeface="Inter-Regular"/>
                <a:ea typeface="Inter-Regular"/>
                <a:cs typeface="Inter-Regular"/>
                <a:sym typeface="Inter-Regular"/>
              </a:rPr>
              <a:t>Medium</a:t>
            </a:r>
            <a:endParaRPr b="0">
              <a:latin typeface="Inter-Regular"/>
              <a:ea typeface="Inter-Regular"/>
              <a:cs typeface="Inter-Regular"/>
              <a:sym typeface="Inter-Regular"/>
            </a:endParaRPr>
          </a:p>
        </p:txBody>
      </p:sp>
      <p:sp>
        <p:nvSpPr>
          <p:cNvPr id="1218" name="Google Shape;1218;p47"/>
          <p:cNvSpPr txBox="1"/>
          <p:nvPr>
            <p:ph idx="15" type="subTitle"/>
          </p:nvPr>
        </p:nvSpPr>
        <p:spPr>
          <a:xfrm>
            <a:off x="6324248" y="2045475"/>
            <a:ext cx="1870800" cy="548100"/>
          </a:xfrm>
          <a:prstGeom prst="rect">
            <a:avLst/>
          </a:prstGeom>
        </p:spPr>
        <p:txBody>
          <a:bodyPr anchorCtr="0" anchor="b" bIns="0" lIns="91425" spcFirstLastPara="1" rIns="91425" wrap="square" tIns="548625">
            <a:noAutofit/>
          </a:bodyPr>
          <a:lstStyle/>
          <a:p>
            <a:pPr indent="0" lvl="0" marL="0" rtl="0" algn="ctr">
              <a:spcBef>
                <a:spcPts val="0"/>
              </a:spcBef>
              <a:spcAft>
                <a:spcPts val="1600"/>
              </a:spcAft>
              <a:buNone/>
            </a:pPr>
            <a:r>
              <a:rPr b="0" lang="en">
                <a:latin typeface="Inter-Regular"/>
                <a:ea typeface="Inter-Regular"/>
                <a:cs typeface="Inter-Regular"/>
                <a:sym typeface="Inter-Regular"/>
              </a:rPr>
              <a:t>Complex</a:t>
            </a:r>
            <a:endParaRPr b="0">
              <a:latin typeface="Inter-Regular"/>
              <a:ea typeface="Inter-Regular"/>
              <a:cs typeface="Inter-Regular"/>
              <a:sym typeface="Inter-Regular"/>
            </a:endParaRPr>
          </a:p>
        </p:txBody>
      </p:sp>
      <p:sp>
        <p:nvSpPr>
          <p:cNvPr id="1219" name="Google Shape;1219;p47"/>
          <p:cNvSpPr txBox="1"/>
          <p:nvPr>
            <p:ph idx="4" type="subTitle"/>
          </p:nvPr>
        </p:nvSpPr>
        <p:spPr>
          <a:xfrm>
            <a:off x="939300" y="2412435"/>
            <a:ext cx="2151300" cy="754800"/>
          </a:xfrm>
          <a:prstGeom prst="rect">
            <a:avLst/>
          </a:prstGeom>
        </p:spPr>
        <p:txBody>
          <a:bodyPr anchorCtr="0" anchor="t" bIns="0" lIns="91425" spcFirstLastPara="1" rIns="91425" wrap="square" tIns="162000">
            <a:noAutofit/>
          </a:bodyPr>
          <a:lstStyle/>
          <a:p>
            <a:pPr indent="0" lvl="0" marL="0" rtl="0" algn="ctr">
              <a:spcBef>
                <a:spcPts val="0"/>
              </a:spcBef>
              <a:spcAft>
                <a:spcPts val="1600"/>
              </a:spcAft>
              <a:buNone/>
            </a:pPr>
            <a:r>
              <a:rPr lang="en">
                <a:latin typeface="Inter-Regular"/>
                <a:ea typeface="Inter-Regular"/>
                <a:cs typeface="Inter-Regular"/>
                <a:sym typeface="Inter-Regular"/>
              </a:rPr>
              <a:t>A buyer requesting an item.</a:t>
            </a:r>
            <a:endParaRPr>
              <a:latin typeface="Inter-Regular"/>
              <a:ea typeface="Inter-Regular"/>
              <a:cs typeface="Inter-Regular"/>
              <a:sym typeface="Inter-Regular"/>
            </a:endParaRPr>
          </a:p>
        </p:txBody>
      </p:sp>
      <p:sp>
        <p:nvSpPr>
          <p:cNvPr id="1220" name="Google Shape;1220;p47"/>
          <p:cNvSpPr txBox="1"/>
          <p:nvPr>
            <p:ph idx="5" type="subTitle"/>
          </p:nvPr>
        </p:nvSpPr>
        <p:spPr>
          <a:xfrm>
            <a:off x="3491522" y="2412424"/>
            <a:ext cx="2151300" cy="754800"/>
          </a:xfrm>
          <a:prstGeom prst="rect">
            <a:avLst/>
          </a:prstGeom>
        </p:spPr>
        <p:txBody>
          <a:bodyPr anchorCtr="0" anchor="t" bIns="0" lIns="91425" spcFirstLastPara="1" rIns="91425" wrap="square" tIns="162000">
            <a:noAutofit/>
          </a:bodyPr>
          <a:lstStyle/>
          <a:p>
            <a:pPr indent="0" lvl="0" marL="0" rtl="0" algn="ctr">
              <a:spcBef>
                <a:spcPts val="0"/>
              </a:spcBef>
              <a:spcAft>
                <a:spcPts val="1600"/>
              </a:spcAft>
              <a:buNone/>
            </a:pPr>
            <a:r>
              <a:rPr lang="en">
                <a:latin typeface="Inter-Regular"/>
                <a:ea typeface="Inter-Regular"/>
                <a:cs typeface="Inter-Regular"/>
                <a:sym typeface="Inter-Regular"/>
              </a:rPr>
              <a:t>A seller sending an offer to a buyer.</a:t>
            </a:r>
            <a:endParaRPr>
              <a:latin typeface="Inter-Regular"/>
              <a:ea typeface="Inter-Regular"/>
              <a:cs typeface="Inter-Regular"/>
              <a:sym typeface="Inter-Regular"/>
            </a:endParaRPr>
          </a:p>
        </p:txBody>
      </p:sp>
      <p:sp>
        <p:nvSpPr>
          <p:cNvPr id="1221" name="Google Shape;1221;p47"/>
          <p:cNvSpPr txBox="1"/>
          <p:nvPr>
            <p:ph idx="6" type="subTitle"/>
          </p:nvPr>
        </p:nvSpPr>
        <p:spPr>
          <a:xfrm>
            <a:off x="6184032" y="2412435"/>
            <a:ext cx="2151300" cy="754800"/>
          </a:xfrm>
          <a:prstGeom prst="rect">
            <a:avLst/>
          </a:prstGeom>
        </p:spPr>
        <p:txBody>
          <a:bodyPr anchorCtr="0" anchor="t" bIns="0" lIns="91425" spcFirstLastPara="1" rIns="91425" wrap="square" tIns="162000">
            <a:noAutofit/>
          </a:bodyPr>
          <a:lstStyle/>
          <a:p>
            <a:pPr indent="0" lvl="0" marL="0" rtl="0" algn="ctr">
              <a:spcBef>
                <a:spcPts val="0"/>
              </a:spcBef>
              <a:spcAft>
                <a:spcPts val="1600"/>
              </a:spcAft>
              <a:buNone/>
            </a:pPr>
            <a:r>
              <a:rPr lang="en">
                <a:latin typeface="Inter-Regular"/>
                <a:ea typeface="Inter-Regular"/>
                <a:cs typeface="Inter-Regular"/>
                <a:sym typeface="Inter-Regular"/>
              </a:rPr>
              <a:t>A seller setting up automatic alerts for when buyers are looking for a particular item.</a:t>
            </a:r>
            <a:endParaRPr>
              <a:latin typeface="Inter-Regular"/>
              <a:ea typeface="Inter-Regular"/>
              <a:cs typeface="Inter-Regular"/>
              <a:sym typeface="Inter-Regular"/>
            </a:endParaRPr>
          </a:p>
        </p:txBody>
      </p:sp>
      <p:sp>
        <p:nvSpPr>
          <p:cNvPr id="1222" name="Google Shape;1222;p47"/>
          <p:cNvSpPr txBox="1"/>
          <p:nvPr>
            <p:ph type="ctrTitle"/>
          </p:nvPr>
        </p:nvSpPr>
        <p:spPr>
          <a:xfrm>
            <a:off x="939299" y="675671"/>
            <a:ext cx="7265400" cy="5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Tasks</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pic>
        <p:nvPicPr>
          <p:cNvPr id="1227" name="Google Shape;1227;p48"/>
          <p:cNvPicPr preferRelativeResize="0"/>
          <p:nvPr/>
        </p:nvPicPr>
        <p:blipFill>
          <a:blip r:embed="rId3">
            <a:alphaModFix/>
          </a:blip>
          <a:stretch>
            <a:fillRect/>
          </a:stretch>
        </p:blipFill>
        <p:spPr>
          <a:xfrm>
            <a:off x="6140997" y="639350"/>
            <a:ext cx="1139835" cy="3965601"/>
          </a:xfrm>
          <a:prstGeom prst="rect">
            <a:avLst/>
          </a:prstGeom>
          <a:noFill/>
          <a:ln>
            <a:noFill/>
          </a:ln>
        </p:spPr>
      </p:pic>
      <p:pic>
        <p:nvPicPr>
          <p:cNvPr id="1228" name="Google Shape;1228;p48"/>
          <p:cNvPicPr preferRelativeResize="0"/>
          <p:nvPr/>
        </p:nvPicPr>
        <p:blipFill>
          <a:blip r:embed="rId4">
            <a:alphaModFix/>
          </a:blip>
          <a:stretch>
            <a:fillRect/>
          </a:stretch>
        </p:blipFill>
        <p:spPr>
          <a:xfrm>
            <a:off x="929200" y="655550"/>
            <a:ext cx="1790576" cy="1686475"/>
          </a:xfrm>
          <a:prstGeom prst="rect">
            <a:avLst/>
          </a:prstGeom>
          <a:noFill/>
          <a:ln>
            <a:noFill/>
          </a:ln>
        </p:spPr>
      </p:pic>
      <p:sp>
        <p:nvSpPr>
          <p:cNvPr id="1229" name="Google Shape;1229;p48"/>
          <p:cNvSpPr txBox="1"/>
          <p:nvPr>
            <p:ph type="ctrTitle"/>
          </p:nvPr>
        </p:nvSpPr>
        <p:spPr>
          <a:xfrm>
            <a:off x="835575" y="3116926"/>
            <a:ext cx="7265400" cy="7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a:t>
            </a:r>
            <a:endParaRPr/>
          </a:p>
          <a:p>
            <a:pPr indent="0" lvl="0" marL="0" rtl="0" algn="l">
              <a:spcBef>
                <a:spcPts val="0"/>
              </a:spcBef>
              <a:spcAft>
                <a:spcPts val="0"/>
              </a:spcAft>
              <a:buNone/>
            </a:pPr>
            <a:r>
              <a:rPr lang="en"/>
              <a:t>Storyboard</a:t>
            </a:r>
            <a:endParaRPr/>
          </a:p>
        </p:txBody>
      </p:sp>
      <p:pic>
        <p:nvPicPr>
          <p:cNvPr id="1230" name="Google Shape;1230;p48"/>
          <p:cNvPicPr preferRelativeResize="0"/>
          <p:nvPr/>
        </p:nvPicPr>
        <p:blipFill>
          <a:blip r:embed="rId5">
            <a:alphaModFix/>
          </a:blip>
          <a:stretch>
            <a:fillRect/>
          </a:stretch>
        </p:blipFill>
        <p:spPr>
          <a:xfrm>
            <a:off x="2971569" y="655550"/>
            <a:ext cx="2901151" cy="3203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ay Creative by Slidesgo">
  <a:themeElements>
    <a:clrScheme name="Simple Light">
      <a:dk1>
        <a:srgbClr val="F6F2F3"/>
      </a:dk1>
      <a:lt1>
        <a:srgbClr val="0C343D"/>
      </a:lt1>
      <a:dk2>
        <a:srgbClr val="134F5C"/>
      </a:dk2>
      <a:lt2>
        <a:srgbClr val="45818E"/>
      </a:lt2>
      <a:accent1>
        <a:srgbClr val="AED8CC"/>
      </a:accent1>
      <a:accent2>
        <a:srgbClr val="A73F38"/>
      </a:accent2>
      <a:accent3>
        <a:srgbClr val="F28076"/>
      </a:accent3>
      <a:accent4>
        <a:srgbClr val="F3A031"/>
      </a:accent4>
      <a:accent5>
        <a:srgbClr val="FFC75C"/>
      </a:accent5>
      <a:accent6>
        <a:srgbClr val="FFCC82"/>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