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277d60c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277d60c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277d60c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277d60c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277d60c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277d60c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277d60c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277d60c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509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Subaqueous - First Gallery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Retrospective - Perpich Center for Arts Education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-152400"/>
            <a:ext cx="8520600" cy="61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Subaqueous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13701" l="0" r="0" t="2902"/>
          <a:stretch/>
        </p:blipFill>
        <p:spPr>
          <a:xfrm>
            <a:off x="1379925" y="460788"/>
            <a:ext cx="7140674" cy="44666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611350" y="4673975"/>
            <a:ext cx="5602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Overview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22525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Subaqueous Contd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1050"/>
            <a:ext cx="4782300" cy="35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125" y="799474"/>
            <a:ext cx="4304875" cy="32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0275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Subaqueous Contd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3675"/>
            <a:ext cx="4581451" cy="343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800" y="821386"/>
            <a:ext cx="4411200" cy="3308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61225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Subaqueous Final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8977"/>
            <a:ext cx="4647401" cy="348553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717050" y="693675"/>
            <a:ext cx="4225200" cy="43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this retrospective I chose to use multiple elements to create a central theme of an underwater fantasy. I used watercolor for the majority of pieces because I never had experience with the medium prior and it was pleasing to learn the techniques with it. I used music for a background to give a whimsical ambience when people observe my work. The poetry was an added element that I decided to do after I found a book on the history of Alice Liddell, the girl who inspired Lewis Carroll to write Alice in Wonderland. I chose to use an underwater theme because I’ve always been fascinated by the ocean and I thought it would be a neat twist on the classic story.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