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3"/>
  </p:notesMasterIdLst>
  <p:handoutMasterIdLst>
    <p:handoutMasterId r:id="rId34"/>
  </p:handoutMasterIdLst>
  <p:sldIdLst>
    <p:sldId id="288" r:id="rId5"/>
    <p:sldId id="257" r:id="rId6"/>
    <p:sldId id="264" r:id="rId7"/>
    <p:sldId id="263" r:id="rId8"/>
    <p:sldId id="306" r:id="rId9"/>
    <p:sldId id="298" r:id="rId10"/>
    <p:sldId id="289" r:id="rId11"/>
    <p:sldId id="292" r:id="rId12"/>
    <p:sldId id="299" r:id="rId13"/>
    <p:sldId id="296" r:id="rId14"/>
    <p:sldId id="294" r:id="rId15"/>
    <p:sldId id="295" r:id="rId16"/>
    <p:sldId id="297" r:id="rId17"/>
    <p:sldId id="300" r:id="rId18"/>
    <p:sldId id="291" r:id="rId19"/>
    <p:sldId id="301" r:id="rId20"/>
    <p:sldId id="302" r:id="rId21"/>
    <p:sldId id="305" r:id="rId22"/>
    <p:sldId id="314" r:id="rId23"/>
    <p:sldId id="315" r:id="rId24"/>
    <p:sldId id="310" r:id="rId25"/>
    <p:sldId id="303" r:id="rId26"/>
    <p:sldId id="309" r:id="rId27"/>
    <p:sldId id="312" r:id="rId28"/>
    <p:sldId id="313" r:id="rId29"/>
    <p:sldId id="308" r:id="rId30"/>
    <p:sldId id="261" r:id="rId31"/>
    <p:sldId id="280" r:id="rId3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3" pos="3840" userDrawn="1">
          <p15:clr>
            <a:srgbClr val="A4A3A4"/>
          </p15:clr>
        </p15:guide>
        <p15:guide id="4" pos="80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0000"/>
    <a:srgbClr val="AF6666"/>
    <a:srgbClr val="3D8C41"/>
    <a:srgbClr val="32A1A6"/>
    <a:srgbClr val="EBEBDD"/>
    <a:srgbClr val="4D4D4D"/>
    <a:srgbClr val="006F83"/>
    <a:srgbClr val="DED8A4"/>
    <a:srgbClr val="969959"/>
    <a:srgbClr val="98D0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315" autoAdjust="0"/>
  </p:normalViewPr>
  <p:slideViewPr>
    <p:cSldViewPr snapToGrid="0" showGuides="1">
      <p:cViewPr varScale="1">
        <p:scale>
          <a:sx n="86" d="100"/>
          <a:sy n="86" d="100"/>
        </p:scale>
        <p:origin x="562" y="67"/>
      </p:cViewPr>
      <p:guideLst>
        <p:guide orient="horz" pos="2160"/>
        <p:guide pos="3840"/>
        <p:guide pos="801"/>
      </p:guideLst>
    </p:cSldViewPr>
  </p:slideViewPr>
  <p:outlineViewPr>
    <p:cViewPr>
      <p:scale>
        <a:sx n="33" d="100"/>
        <a:sy n="33" d="100"/>
      </p:scale>
      <p:origin x="0" y="-1027"/>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E4C60F-CCEE-4849-8BF8-7C8A5DECBC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138EFE-B0EB-46B9-9988-C15EDAE53B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4BDE61-105E-4C8A-9370-EE26862DA328}" type="datetimeFigureOut">
              <a:rPr lang="en-US" smtClean="0"/>
              <a:t>6/27/2020</a:t>
            </a:fld>
            <a:endParaRPr lang="en-US" dirty="0"/>
          </a:p>
        </p:txBody>
      </p:sp>
      <p:sp>
        <p:nvSpPr>
          <p:cNvPr id="4" name="Footer Placeholder 3">
            <a:extLst>
              <a:ext uri="{FF2B5EF4-FFF2-40B4-BE49-F238E27FC236}">
                <a16:creationId xmlns:a16="http://schemas.microsoft.com/office/drawing/2014/main" id="{F56972C1-2B46-4BF1-B2C5-D1B7FEC2F0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E6EFF4B-2573-4BDA-A6F2-A5502C9138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3EE74F-E86B-4506-9DE4-E1532F489F4C}" type="slidenum">
              <a:rPr lang="en-US" smtClean="0"/>
              <a:t>‹#›</a:t>
            </a:fld>
            <a:endParaRPr lang="en-US" dirty="0"/>
          </a:p>
        </p:txBody>
      </p:sp>
    </p:spTree>
    <p:extLst>
      <p:ext uri="{BB962C8B-B14F-4D97-AF65-F5344CB8AC3E}">
        <p14:creationId xmlns:p14="http://schemas.microsoft.com/office/powerpoint/2010/main" val="4254107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F9E564-F46A-4B13-9263-4DBEDE3F3E54}" type="datetimeFigureOut">
              <a:rPr lang="en-US" noProof="0" smtClean="0"/>
              <a:t>6/27/2020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F4110D-4E99-49C1-BF09-9D9E5818BB6B}" type="slidenum">
              <a:rPr lang="en-US" noProof="0" smtClean="0"/>
              <a:t>‹#›</a:t>
            </a:fld>
            <a:endParaRPr lang="en-US" noProof="0" dirty="0"/>
          </a:p>
        </p:txBody>
      </p:sp>
    </p:spTree>
    <p:extLst>
      <p:ext uri="{BB962C8B-B14F-4D97-AF65-F5344CB8AC3E}">
        <p14:creationId xmlns:p14="http://schemas.microsoft.com/office/powerpoint/2010/main" val="477344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7899954E-D83C-4E03-A51E-E9EFC4CB52C8}"/>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Прямоугольник 3">
            <a:extLst>
              <a:ext uri="{FF2B5EF4-FFF2-40B4-BE49-F238E27FC236}">
                <a16:creationId xmlns:a16="http://schemas.microsoft.com/office/drawing/2014/main" id="{15FAA74F-DE92-4414-B0C7-466184CBCC99}"/>
              </a:ext>
            </a:extLst>
          </p:cNvPr>
          <p:cNvSpPr/>
          <p:nvPr userDrawn="1"/>
        </p:nvSpPr>
        <p:spPr>
          <a:xfrm>
            <a:off x="4093463" y="404813"/>
            <a:ext cx="4005072" cy="17128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ECEEB3FF-7F57-482E-BA1B-44AD9E95F077}"/>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11" name="Text Placeholder 9">
            <a:extLst>
              <a:ext uri="{FF2B5EF4-FFF2-40B4-BE49-F238E27FC236}">
                <a16:creationId xmlns:a16="http://schemas.microsoft.com/office/drawing/2014/main" id="{D9D4896A-B348-4A66-B8A4-5E68BBCC49E4}"/>
              </a:ext>
            </a:extLst>
          </p:cNvPr>
          <p:cNvSpPr>
            <a:spLocks noGrp="1"/>
          </p:cNvSpPr>
          <p:nvPr>
            <p:ph type="body" sz="quarter" idx="15" hasCustomPrompt="1"/>
          </p:nvPr>
        </p:nvSpPr>
        <p:spPr>
          <a:xfrm>
            <a:off x="4093464" y="5296342"/>
            <a:ext cx="4005072" cy="1561657"/>
          </a:xfrm>
          <a:solidFill>
            <a:schemeClr val="tx1"/>
          </a:solidFill>
        </p:spPr>
        <p:txBody>
          <a:bodyPr tIns="90000" bIns="90000" anchor="ctr" anchorCtr="0">
            <a:noAutofit/>
          </a:bodyPr>
          <a:lstStyle>
            <a:lvl1pPr marL="0" indent="0" algn="ctr">
              <a:spcBef>
                <a:spcPts val="600"/>
              </a:spcBef>
              <a:buNone/>
              <a:defRPr sz="2800" i="0">
                <a:solidFill>
                  <a:schemeClr val="bg1"/>
                </a:solidFill>
              </a:defRPr>
            </a:lvl1pPr>
            <a:lvl2pPr marL="457200" indent="0" algn="ctr">
              <a:buNone/>
              <a:defRPr sz="2800">
                <a:solidFill>
                  <a:schemeClr val="bg1"/>
                </a:solidFill>
              </a:defRPr>
            </a:lvl2pPr>
            <a:lvl3pPr marL="914400" indent="0" algn="ctr">
              <a:buNone/>
              <a:defRPr sz="2800">
                <a:solidFill>
                  <a:schemeClr val="bg1"/>
                </a:solidFill>
              </a:defRPr>
            </a:lvl3pPr>
            <a:lvl4pPr marL="1371600" indent="0" algn="ctr">
              <a:buNone/>
              <a:defRPr sz="2800">
                <a:solidFill>
                  <a:schemeClr val="bg1"/>
                </a:solidFill>
              </a:defRPr>
            </a:lvl4pPr>
            <a:lvl5pPr marL="1828800" indent="0" algn="ctr">
              <a:buNone/>
              <a:defRPr sz="2800">
                <a:solidFill>
                  <a:schemeClr val="bg1"/>
                </a:solidFill>
              </a:defRPr>
            </a:lvl5pPr>
          </a:lstStyle>
          <a:p>
            <a:pPr lvl="0"/>
            <a:r>
              <a:rPr lang="en-US" noProof="0"/>
              <a:t>Edit Master</a:t>
            </a:r>
            <a:br>
              <a:rPr lang="en-US" noProof="0"/>
            </a:br>
            <a:r>
              <a:rPr lang="en-US" noProof="0"/>
              <a:t>text styles</a:t>
            </a:r>
          </a:p>
        </p:txBody>
      </p:sp>
      <p:sp>
        <p:nvSpPr>
          <p:cNvPr id="12" name="Title 1">
            <a:extLst>
              <a:ext uri="{FF2B5EF4-FFF2-40B4-BE49-F238E27FC236}">
                <a16:creationId xmlns:a16="http://schemas.microsoft.com/office/drawing/2014/main" id="{0824308D-CE80-4FF7-81BB-AFBECF7EA2C0}"/>
              </a:ext>
            </a:extLst>
          </p:cNvPr>
          <p:cNvSpPr>
            <a:spLocks noGrp="1"/>
          </p:cNvSpPr>
          <p:nvPr>
            <p:ph type="title" hasCustomPrompt="1"/>
          </p:nvPr>
        </p:nvSpPr>
        <p:spPr>
          <a:xfrm>
            <a:off x="4093464" y="2117623"/>
            <a:ext cx="4005072" cy="2977551"/>
          </a:xfrm>
          <a:solidFill>
            <a:schemeClr val="tx1"/>
          </a:solidFill>
        </p:spPr>
        <p:txBody>
          <a:bodyPr tIns="72000" bIns="216000" anchor="b">
            <a:normAutofit/>
          </a:bodyPr>
          <a:lstStyle>
            <a:lvl1pPr algn="ctr">
              <a:lnSpc>
                <a:spcPct val="85000"/>
              </a:lnSpc>
              <a:defRPr lang="ru-RU" sz="6000" b="1" kern="1200" dirty="0">
                <a:solidFill>
                  <a:schemeClr val="bg2"/>
                </a:solidFill>
                <a:latin typeface="+mj-lt"/>
                <a:ea typeface="+mn-ea"/>
                <a:cs typeface="+mn-cs"/>
              </a:defRPr>
            </a:lvl1pPr>
          </a:lstStyle>
          <a:p>
            <a:r>
              <a:rPr lang="en-US" noProof="0"/>
              <a:t>CLICK TO EDIT TITLE</a:t>
            </a:r>
          </a:p>
        </p:txBody>
      </p:sp>
      <p:sp>
        <p:nvSpPr>
          <p:cNvPr id="14" name="Picture Placeholder 13">
            <a:extLst>
              <a:ext uri="{FF2B5EF4-FFF2-40B4-BE49-F238E27FC236}">
                <a16:creationId xmlns:a16="http://schemas.microsoft.com/office/drawing/2014/main" id="{2E46EE0C-8420-4BA8-9E2D-0780DB1E6509}"/>
              </a:ext>
            </a:extLst>
          </p:cNvPr>
          <p:cNvSpPr>
            <a:spLocks noGrp="1"/>
          </p:cNvSpPr>
          <p:nvPr>
            <p:ph type="pic" sz="quarter" idx="16"/>
          </p:nvPr>
        </p:nvSpPr>
        <p:spPr>
          <a:xfrm>
            <a:off x="4930140" y="953857"/>
            <a:ext cx="2331720" cy="539496"/>
          </a:xfrm>
          <a:ln>
            <a:noFill/>
          </a:ln>
        </p:spPr>
        <p:txBody>
          <a:bodyPr anchor="ctr" anchorCtr="0">
            <a:noAutofit/>
          </a:bodyPr>
          <a:lstStyle>
            <a:lvl1pPr marL="0" indent="0" algn="ctr">
              <a:buNone/>
              <a:defRPr sz="1400">
                <a:solidFill>
                  <a:schemeClr val="bg1"/>
                </a:solidFill>
              </a:defRPr>
            </a:lvl1pPr>
          </a:lstStyle>
          <a:p>
            <a:r>
              <a:rPr lang="en-US" noProof="0"/>
              <a:t>Click icon to add picture</a:t>
            </a:r>
            <a:endParaRPr lang="en-US" noProof="0" dirty="0"/>
          </a:p>
        </p:txBody>
      </p:sp>
      <p:sp>
        <p:nvSpPr>
          <p:cNvPr id="10" name="Rectangle 6" descr="Rectangle shape">
            <a:extLst>
              <a:ext uri="{FF2B5EF4-FFF2-40B4-BE49-F238E27FC236}">
                <a16:creationId xmlns:a16="http://schemas.microsoft.com/office/drawing/2014/main" id="{0A900D34-4B01-4389-9CFF-FFCB0CF7A3CC}"/>
              </a:ext>
            </a:extLst>
          </p:cNvPr>
          <p:cNvSpPr/>
          <p:nvPr userDrawn="1"/>
        </p:nvSpPr>
        <p:spPr>
          <a:xfrm>
            <a:off x="4922520" y="1916455"/>
            <a:ext cx="726948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Прямоугольник 14">
            <a:extLst>
              <a:ext uri="{FF2B5EF4-FFF2-40B4-BE49-F238E27FC236}">
                <a16:creationId xmlns:a16="http://schemas.microsoft.com/office/drawing/2014/main" id="{18865235-7FA6-4F58-B90E-4404EAE577DF}"/>
              </a:ext>
            </a:extLst>
          </p:cNvPr>
          <p:cNvSpPr/>
          <p:nvPr userDrawn="1"/>
        </p:nvSpPr>
        <p:spPr>
          <a:xfrm>
            <a:off x="4093463" y="5095174"/>
            <a:ext cx="4005072" cy="2240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5" descr="Rectangle shape">
            <a:extLst>
              <a:ext uri="{FF2B5EF4-FFF2-40B4-BE49-F238E27FC236}">
                <a16:creationId xmlns:a16="http://schemas.microsoft.com/office/drawing/2014/main" id="{72ED261F-FABA-4D73-8360-A897A6082FA6}"/>
              </a:ext>
            </a:extLst>
          </p:cNvPr>
          <p:cNvSpPr/>
          <p:nvPr userDrawn="1"/>
        </p:nvSpPr>
        <p:spPr>
          <a:xfrm>
            <a:off x="-1" y="5095175"/>
            <a:ext cx="726948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6843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3689555"/>
            <a:ext cx="4405067" cy="1737210"/>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2">
            <a:extLst>
              <a:ext uri="{FF2B5EF4-FFF2-40B4-BE49-F238E27FC236}">
                <a16:creationId xmlns:a16="http://schemas.microsoft.com/office/drawing/2014/main" id="{1F5FB13D-D6DC-4762-A443-A1E33781FA69}"/>
              </a:ext>
            </a:extLst>
          </p:cNvPr>
          <p:cNvSpPr>
            <a:spLocks noGrp="1"/>
          </p:cNvSpPr>
          <p:nvPr>
            <p:ph type="body" idx="13"/>
          </p:nvPr>
        </p:nvSpPr>
        <p:spPr>
          <a:xfrm>
            <a:off x="6284490" y="2620884"/>
            <a:ext cx="4955429" cy="808115"/>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1904701"/>
            <a:ext cx="442201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7" name="Text Placeholder 2">
            <a:extLst>
              <a:ext uri="{FF2B5EF4-FFF2-40B4-BE49-F238E27FC236}">
                <a16:creationId xmlns:a16="http://schemas.microsoft.com/office/drawing/2014/main" id="{F0D239C0-D332-4295-B0D2-EE7E153AEF85}"/>
              </a:ext>
            </a:extLst>
          </p:cNvPr>
          <p:cNvSpPr>
            <a:spLocks noGrp="1"/>
          </p:cNvSpPr>
          <p:nvPr>
            <p:ph type="body" idx="21"/>
          </p:nvPr>
        </p:nvSpPr>
        <p:spPr>
          <a:xfrm>
            <a:off x="6284490" y="2107734"/>
            <a:ext cx="4955429" cy="430592"/>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4" name="Text Placeholder 2">
            <a:extLst>
              <a:ext uri="{FF2B5EF4-FFF2-40B4-BE49-F238E27FC236}">
                <a16:creationId xmlns:a16="http://schemas.microsoft.com/office/drawing/2014/main" id="{260CEEAE-673F-4CB5-B22D-3567AE8002CC}"/>
              </a:ext>
            </a:extLst>
          </p:cNvPr>
          <p:cNvSpPr>
            <a:spLocks noGrp="1"/>
          </p:cNvSpPr>
          <p:nvPr>
            <p:ph type="body" idx="28" hasCustomPrompt="1"/>
          </p:nvPr>
        </p:nvSpPr>
        <p:spPr>
          <a:xfrm>
            <a:off x="6284489" y="976103"/>
            <a:ext cx="4955429" cy="1128424"/>
          </a:xfrm>
        </p:spPr>
        <p:txBody>
          <a:bodyPr lIns="0" tIns="0" rIns="0" bIns="0" anchor="b">
            <a:noAutofit/>
          </a:bodyPr>
          <a:lstStyle>
            <a:lvl1pPr marL="0" indent="0">
              <a:buNone/>
              <a:defRPr sz="7000" b="1"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$12,345</a:t>
            </a:r>
          </a:p>
        </p:txBody>
      </p:sp>
      <p:sp>
        <p:nvSpPr>
          <p:cNvPr id="25" name="Text Placeholder 2">
            <a:extLst>
              <a:ext uri="{FF2B5EF4-FFF2-40B4-BE49-F238E27FC236}">
                <a16:creationId xmlns:a16="http://schemas.microsoft.com/office/drawing/2014/main" id="{B4825933-91D2-4FC0-BB9B-5D124BF9D51B}"/>
              </a:ext>
            </a:extLst>
          </p:cNvPr>
          <p:cNvSpPr>
            <a:spLocks noGrp="1"/>
          </p:cNvSpPr>
          <p:nvPr>
            <p:ph type="body" idx="29"/>
          </p:nvPr>
        </p:nvSpPr>
        <p:spPr>
          <a:xfrm>
            <a:off x="6284490" y="5321068"/>
            <a:ext cx="4955429" cy="548574"/>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2">
            <a:extLst>
              <a:ext uri="{FF2B5EF4-FFF2-40B4-BE49-F238E27FC236}">
                <a16:creationId xmlns:a16="http://schemas.microsoft.com/office/drawing/2014/main" id="{6D20445D-98AF-47B2-9FBD-AF19976FE079}"/>
              </a:ext>
            </a:extLst>
          </p:cNvPr>
          <p:cNvSpPr>
            <a:spLocks noGrp="1"/>
          </p:cNvSpPr>
          <p:nvPr>
            <p:ph type="body" idx="30"/>
          </p:nvPr>
        </p:nvSpPr>
        <p:spPr>
          <a:xfrm>
            <a:off x="6284490" y="4807915"/>
            <a:ext cx="4955429" cy="430592"/>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Text Placeholder 2">
            <a:extLst>
              <a:ext uri="{FF2B5EF4-FFF2-40B4-BE49-F238E27FC236}">
                <a16:creationId xmlns:a16="http://schemas.microsoft.com/office/drawing/2014/main" id="{26B4ED62-0191-4136-BE3C-958CFAB7AC9B}"/>
              </a:ext>
            </a:extLst>
          </p:cNvPr>
          <p:cNvSpPr>
            <a:spLocks noGrp="1"/>
          </p:cNvSpPr>
          <p:nvPr>
            <p:ph type="body" idx="31" hasCustomPrompt="1"/>
          </p:nvPr>
        </p:nvSpPr>
        <p:spPr>
          <a:xfrm>
            <a:off x="6284489" y="3676284"/>
            <a:ext cx="4955429" cy="1128424"/>
          </a:xfrm>
        </p:spPr>
        <p:txBody>
          <a:bodyPr lIns="0" tIns="0" rIns="0" bIns="0" anchor="b">
            <a:noAutofit/>
          </a:bodyPr>
          <a:lstStyle>
            <a:lvl1pPr marL="0" indent="0">
              <a:buNone/>
              <a:defRPr sz="7000" b="1"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$6,789</a:t>
            </a:r>
          </a:p>
        </p:txBody>
      </p:sp>
      <p:sp>
        <p:nvSpPr>
          <p:cNvPr id="15" name="Rectangle 13" descr="Rectangle shape">
            <a:extLst>
              <a:ext uri="{FF2B5EF4-FFF2-40B4-BE49-F238E27FC236}">
                <a16:creationId xmlns:a16="http://schemas.microsoft.com/office/drawing/2014/main" id="{7A6E2CC8-AD16-49DE-83C6-DA0AA5063E1D}"/>
              </a:ext>
            </a:extLst>
          </p:cNvPr>
          <p:cNvSpPr/>
          <p:nvPr userDrawn="1"/>
        </p:nvSpPr>
        <p:spPr>
          <a:xfrm>
            <a:off x="-1" y="3341010"/>
            <a:ext cx="4246123"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624405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tistic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9A7BA7-C33A-4105-8F53-B8940C0A3F83}"/>
              </a:ext>
            </a:extLst>
          </p:cNvPr>
          <p:cNvSpPr/>
          <p:nvPr userDrawn="1"/>
        </p:nvSpPr>
        <p:spPr>
          <a:xfrm>
            <a:off x="4408227" y="-9144"/>
            <a:ext cx="1353312" cy="343814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995FDDE8-E604-43B2-9010-7650176DFE1B}"/>
              </a:ext>
            </a:extLst>
          </p:cNvPr>
          <p:cNvSpPr/>
          <p:nvPr userDrawn="1"/>
        </p:nvSpPr>
        <p:spPr>
          <a:xfrm>
            <a:off x="6051420" y="0"/>
            <a:ext cx="2039112" cy="343814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9DC30695-97E1-4601-8C7B-961D69628644}"/>
              </a:ext>
            </a:extLst>
          </p:cNvPr>
          <p:cNvSpPr/>
          <p:nvPr userDrawn="1"/>
        </p:nvSpPr>
        <p:spPr>
          <a:xfrm>
            <a:off x="8380413" y="0"/>
            <a:ext cx="2971800" cy="343814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4571999"/>
            <a:ext cx="4422014" cy="150882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7" name="Text Placeholder 2">
            <a:extLst>
              <a:ext uri="{FF2B5EF4-FFF2-40B4-BE49-F238E27FC236}">
                <a16:creationId xmlns:a16="http://schemas.microsoft.com/office/drawing/2014/main" id="{F0D239C0-D332-4295-B0D2-EE7E153AEF85}"/>
              </a:ext>
            </a:extLst>
          </p:cNvPr>
          <p:cNvSpPr>
            <a:spLocks noGrp="1"/>
          </p:cNvSpPr>
          <p:nvPr>
            <p:ph type="body" idx="21" hasCustomPrompt="1"/>
          </p:nvPr>
        </p:nvSpPr>
        <p:spPr>
          <a:xfrm>
            <a:off x="4408227" y="2494818"/>
            <a:ext cx="1353314" cy="430592"/>
          </a:xfrm>
        </p:spPr>
        <p:txBody>
          <a:bodyPr lIns="0" tIns="0" rIns="0" bIns="0" anchor="b">
            <a:normAutofit/>
          </a:bodyPr>
          <a:lstStyle>
            <a:lvl1pPr marL="0" indent="0" algn="ctr">
              <a:buNone/>
              <a:defRPr sz="28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24" name="Text Placeholder 2">
            <a:extLst>
              <a:ext uri="{FF2B5EF4-FFF2-40B4-BE49-F238E27FC236}">
                <a16:creationId xmlns:a16="http://schemas.microsoft.com/office/drawing/2014/main" id="{260CEEAE-673F-4CB5-B22D-3567AE8002CC}"/>
              </a:ext>
            </a:extLst>
          </p:cNvPr>
          <p:cNvSpPr>
            <a:spLocks noGrp="1"/>
          </p:cNvSpPr>
          <p:nvPr>
            <p:ph type="body" idx="28" hasCustomPrompt="1"/>
          </p:nvPr>
        </p:nvSpPr>
        <p:spPr>
          <a:xfrm>
            <a:off x="3779480" y="1520399"/>
            <a:ext cx="1982060" cy="1019338"/>
          </a:xfrm>
        </p:spPr>
        <p:txBody>
          <a:bodyPr lIns="0" tIns="0" rIns="0" bIns="0" anchor="b">
            <a:noAutofit/>
          </a:bodyPr>
          <a:lstStyle>
            <a:lvl1pPr marL="0" indent="0">
              <a:buNone/>
              <a:defRPr sz="7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$25</a:t>
            </a:r>
          </a:p>
        </p:txBody>
      </p:sp>
      <p:sp>
        <p:nvSpPr>
          <p:cNvPr id="25" name="Text Placeholder 2">
            <a:extLst>
              <a:ext uri="{FF2B5EF4-FFF2-40B4-BE49-F238E27FC236}">
                <a16:creationId xmlns:a16="http://schemas.microsoft.com/office/drawing/2014/main" id="{B4825933-91D2-4FC0-BB9B-5D124BF9D51B}"/>
              </a:ext>
            </a:extLst>
          </p:cNvPr>
          <p:cNvSpPr>
            <a:spLocks noGrp="1"/>
          </p:cNvSpPr>
          <p:nvPr>
            <p:ph type="body" idx="29"/>
          </p:nvPr>
        </p:nvSpPr>
        <p:spPr>
          <a:xfrm>
            <a:off x="5984239" y="4599296"/>
            <a:ext cx="5367974" cy="1019338"/>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Text Placeholder 2">
            <a:extLst>
              <a:ext uri="{FF2B5EF4-FFF2-40B4-BE49-F238E27FC236}">
                <a16:creationId xmlns:a16="http://schemas.microsoft.com/office/drawing/2014/main" id="{D1F95E71-8CFB-47D8-857E-5CF7D091CCFE}"/>
              </a:ext>
            </a:extLst>
          </p:cNvPr>
          <p:cNvSpPr>
            <a:spLocks noGrp="1"/>
          </p:cNvSpPr>
          <p:nvPr>
            <p:ph type="body" idx="30" hasCustomPrompt="1"/>
          </p:nvPr>
        </p:nvSpPr>
        <p:spPr>
          <a:xfrm>
            <a:off x="6639221" y="2494818"/>
            <a:ext cx="1353314" cy="430592"/>
          </a:xfrm>
        </p:spPr>
        <p:txBody>
          <a:bodyPr lIns="0" tIns="0" rIns="0" bIns="0" anchor="b">
            <a:normAutofit/>
          </a:bodyPr>
          <a:lstStyle>
            <a:lvl1pPr marL="0" indent="0" algn="ctr">
              <a:buNone/>
              <a:defRPr sz="28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20" name="Text Placeholder 2">
            <a:extLst>
              <a:ext uri="{FF2B5EF4-FFF2-40B4-BE49-F238E27FC236}">
                <a16:creationId xmlns:a16="http://schemas.microsoft.com/office/drawing/2014/main" id="{4220BB32-08C4-4A57-831F-A25F6DD5F662}"/>
              </a:ext>
            </a:extLst>
          </p:cNvPr>
          <p:cNvSpPr>
            <a:spLocks noGrp="1"/>
          </p:cNvSpPr>
          <p:nvPr>
            <p:ph type="body" idx="31" hasCustomPrompt="1"/>
          </p:nvPr>
        </p:nvSpPr>
        <p:spPr>
          <a:xfrm>
            <a:off x="6010474" y="1520399"/>
            <a:ext cx="1982060" cy="1019338"/>
          </a:xfrm>
        </p:spPr>
        <p:txBody>
          <a:bodyPr lIns="0" tIns="0" rIns="0" bIns="0" anchor="b">
            <a:noAutofit/>
          </a:bodyPr>
          <a:lstStyle>
            <a:lvl1pPr marL="0" indent="0">
              <a:buNone/>
              <a:defRPr sz="7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$50</a:t>
            </a:r>
          </a:p>
        </p:txBody>
      </p:sp>
      <p:sp>
        <p:nvSpPr>
          <p:cNvPr id="23" name="Text Placeholder 2">
            <a:extLst>
              <a:ext uri="{FF2B5EF4-FFF2-40B4-BE49-F238E27FC236}">
                <a16:creationId xmlns:a16="http://schemas.microsoft.com/office/drawing/2014/main" id="{694EBB8B-63BC-49D7-A4A6-810321F08ECE}"/>
              </a:ext>
            </a:extLst>
          </p:cNvPr>
          <p:cNvSpPr>
            <a:spLocks noGrp="1"/>
          </p:cNvSpPr>
          <p:nvPr>
            <p:ph type="body" idx="32" hasCustomPrompt="1"/>
          </p:nvPr>
        </p:nvSpPr>
        <p:spPr>
          <a:xfrm>
            <a:off x="9950851" y="2494818"/>
            <a:ext cx="1401361" cy="430592"/>
          </a:xfrm>
        </p:spPr>
        <p:txBody>
          <a:bodyPr lIns="0" tIns="0" rIns="0" bIns="0" anchor="b">
            <a:normAutofit/>
          </a:bodyPr>
          <a:lstStyle>
            <a:lvl1pPr marL="0" indent="0" algn="ctr">
              <a:buNone/>
              <a:defRPr sz="28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28" name="Text Placeholder 2">
            <a:extLst>
              <a:ext uri="{FF2B5EF4-FFF2-40B4-BE49-F238E27FC236}">
                <a16:creationId xmlns:a16="http://schemas.microsoft.com/office/drawing/2014/main" id="{1DC8524C-8473-476B-9727-B88579F5C6D1}"/>
              </a:ext>
            </a:extLst>
          </p:cNvPr>
          <p:cNvSpPr>
            <a:spLocks noGrp="1"/>
          </p:cNvSpPr>
          <p:nvPr>
            <p:ph type="body" idx="33" hasCustomPrompt="1"/>
          </p:nvPr>
        </p:nvSpPr>
        <p:spPr>
          <a:xfrm>
            <a:off x="8339466" y="1520399"/>
            <a:ext cx="2401321" cy="1019338"/>
          </a:xfrm>
        </p:spPr>
        <p:txBody>
          <a:bodyPr lIns="0" tIns="0" rIns="0" bIns="0" anchor="b">
            <a:noAutofit/>
          </a:bodyPr>
          <a:lstStyle>
            <a:lvl1pPr marL="0" indent="0">
              <a:buNone/>
              <a:defRPr sz="7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$100</a:t>
            </a:r>
          </a:p>
        </p:txBody>
      </p:sp>
      <p:sp>
        <p:nvSpPr>
          <p:cNvPr id="29" name="Text Placeholder 2">
            <a:extLst>
              <a:ext uri="{FF2B5EF4-FFF2-40B4-BE49-F238E27FC236}">
                <a16:creationId xmlns:a16="http://schemas.microsoft.com/office/drawing/2014/main" id="{E2B5B824-F1E4-4ADF-B1C2-3DBA2FC66495}"/>
              </a:ext>
            </a:extLst>
          </p:cNvPr>
          <p:cNvSpPr>
            <a:spLocks noGrp="1"/>
          </p:cNvSpPr>
          <p:nvPr>
            <p:ph type="body" idx="34" hasCustomPrompt="1"/>
          </p:nvPr>
        </p:nvSpPr>
        <p:spPr>
          <a:xfrm>
            <a:off x="4408227" y="3684893"/>
            <a:ext cx="1353314" cy="612000"/>
          </a:xfrm>
        </p:spPr>
        <p:txBody>
          <a:bodyPr lIns="0" tIns="0" rIns="0" bIns="0" anchor="b">
            <a:normAutofit/>
          </a:bodyPr>
          <a:lstStyle>
            <a:lvl1pPr marL="0" indent="0" algn="r">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a:t>
            </a:r>
            <a:br>
              <a:rPr lang="en-US" noProof="0"/>
            </a:br>
            <a:r>
              <a:rPr lang="en-US" noProof="0"/>
              <a:t>Title</a:t>
            </a:r>
          </a:p>
        </p:txBody>
      </p:sp>
      <p:sp>
        <p:nvSpPr>
          <p:cNvPr id="30" name="Text Placeholder 2">
            <a:extLst>
              <a:ext uri="{FF2B5EF4-FFF2-40B4-BE49-F238E27FC236}">
                <a16:creationId xmlns:a16="http://schemas.microsoft.com/office/drawing/2014/main" id="{38AB304D-0212-48B1-9FA2-FFFBBA300663}"/>
              </a:ext>
            </a:extLst>
          </p:cNvPr>
          <p:cNvSpPr>
            <a:spLocks noGrp="1"/>
          </p:cNvSpPr>
          <p:nvPr>
            <p:ph type="body" idx="35" hasCustomPrompt="1"/>
          </p:nvPr>
        </p:nvSpPr>
        <p:spPr>
          <a:xfrm>
            <a:off x="6732363" y="3684893"/>
            <a:ext cx="1353314" cy="612000"/>
          </a:xfrm>
        </p:spPr>
        <p:txBody>
          <a:bodyPr lIns="0" tIns="0" rIns="0" bIns="0" anchor="b">
            <a:normAutofit/>
          </a:bodyPr>
          <a:lstStyle>
            <a:lvl1pPr marL="0" marR="0" indent="0" algn="r" defTabSz="914400" rtl="0" eaLnBrk="1" fontAlgn="auto" latinLnBrk="0" hangingPunct="1">
              <a:lnSpc>
                <a:spcPct val="90000"/>
              </a:lnSpc>
              <a:spcBef>
                <a:spcPts val="600"/>
              </a:spcBef>
              <a:spcAft>
                <a:spcPts val="0"/>
              </a:spcAft>
              <a:buClrTx/>
              <a:buSzTx/>
              <a:buFont typeface="Arial" panose="020B0604020202020204" pitchFamily="34" charset="0"/>
              <a:buNone/>
              <a:tabLst/>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2</a:t>
            </a:r>
            <a:br>
              <a:rPr lang="en-US" noProof="0"/>
            </a:br>
            <a:r>
              <a:rPr lang="en-US" noProof="0"/>
              <a:t>Title</a:t>
            </a:r>
          </a:p>
        </p:txBody>
      </p:sp>
      <p:sp>
        <p:nvSpPr>
          <p:cNvPr id="31" name="Text Placeholder 2">
            <a:extLst>
              <a:ext uri="{FF2B5EF4-FFF2-40B4-BE49-F238E27FC236}">
                <a16:creationId xmlns:a16="http://schemas.microsoft.com/office/drawing/2014/main" id="{DC3FB435-A0E9-4DB4-97CD-CD4676D2A60B}"/>
              </a:ext>
            </a:extLst>
          </p:cNvPr>
          <p:cNvSpPr>
            <a:spLocks noGrp="1"/>
          </p:cNvSpPr>
          <p:nvPr>
            <p:ph type="body" idx="36" hasCustomPrompt="1"/>
          </p:nvPr>
        </p:nvSpPr>
        <p:spPr>
          <a:xfrm>
            <a:off x="9966893" y="3684893"/>
            <a:ext cx="1401361" cy="612000"/>
          </a:xfrm>
        </p:spPr>
        <p:txBody>
          <a:bodyPr lIns="0" tIns="0" rIns="0" bIns="0" anchor="b">
            <a:normAutofit/>
          </a:bodyPr>
          <a:lstStyle>
            <a:lvl1pPr marL="0" indent="0" algn="r">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3</a:t>
            </a:r>
            <a:br>
              <a:rPr lang="en-US" noProof="0"/>
            </a:br>
            <a:r>
              <a:rPr lang="en-US" noProof="0"/>
              <a:t>Title</a:t>
            </a:r>
          </a:p>
        </p:txBody>
      </p:sp>
      <p:sp>
        <p:nvSpPr>
          <p:cNvPr id="21" name="Rectangle 31" descr="Rectangle shape">
            <a:extLst>
              <a:ext uri="{FF2B5EF4-FFF2-40B4-BE49-F238E27FC236}">
                <a16:creationId xmlns:a16="http://schemas.microsoft.com/office/drawing/2014/main" id="{98B8BA77-4925-481F-93A8-D07826A9C50C}"/>
              </a:ext>
            </a:extLst>
          </p:cNvPr>
          <p:cNvSpPr/>
          <p:nvPr userDrawn="1"/>
        </p:nvSpPr>
        <p:spPr>
          <a:xfrm>
            <a:off x="0" y="4252116"/>
            <a:ext cx="2786185"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522026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Layou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DC30695-97E1-4601-8C7B-961D69628644}"/>
              </a:ext>
            </a:extLst>
          </p:cNvPr>
          <p:cNvSpPr/>
          <p:nvPr userDrawn="1"/>
        </p:nvSpPr>
        <p:spPr>
          <a:xfrm>
            <a:off x="838200" y="2688336"/>
            <a:ext cx="5256213" cy="416966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6959600" y="814742"/>
            <a:ext cx="4422014" cy="619448"/>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2">
            <a:extLst>
              <a:ext uri="{FF2B5EF4-FFF2-40B4-BE49-F238E27FC236}">
                <a16:creationId xmlns:a16="http://schemas.microsoft.com/office/drawing/2014/main" id="{E2B5B824-F1E4-4ADF-B1C2-3DBA2FC66495}"/>
              </a:ext>
            </a:extLst>
          </p:cNvPr>
          <p:cNvSpPr>
            <a:spLocks noGrp="1"/>
          </p:cNvSpPr>
          <p:nvPr>
            <p:ph type="body" idx="34" hasCustomPrompt="1"/>
          </p:nvPr>
        </p:nvSpPr>
        <p:spPr>
          <a:xfrm>
            <a:off x="1275346" y="3015916"/>
            <a:ext cx="4371473" cy="478453"/>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30" name="Text Placeholder 2">
            <a:extLst>
              <a:ext uri="{FF2B5EF4-FFF2-40B4-BE49-F238E27FC236}">
                <a16:creationId xmlns:a16="http://schemas.microsoft.com/office/drawing/2014/main" id="{38AB304D-0212-48B1-9FA2-FFFBBA300663}"/>
              </a:ext>
            </a:extLst>
          </p:cNvPr>
          <p:cNvSpPr>
            <a:spLocks noGrp="1"/>
          </p:cNvSpPr>
          <p:nvPr>
            <p:ph type="body" idx="35" hasCustomPrompt="1"/>
          </p:nvPr>
        </p:nvSpPr>
        <p:spPr>
          <a:xfrm>
            <a:off x="6486281" y="3015916"/>
            <a:ext cx="2716437" cy="478800"/>
          </a:xfrm>
        </p:spPr>
        <p:txBody>
          <a:bodyPr lIns="0" tIns="0" rIns="0" bIns="0" anchor="b">
            <a:norm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None/>
              <a:tabLst/>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2 Title</a:t>
            </a:r>
          </a:p>
        </p:txBody>
      </p:sp>
      <p:sp>
        <p:nvSpPr>
          <p:cNvPr id="22" name="Text Placeholder 2">
            <a:extLst>
              <a:ext uri="{FF2B5EF4-FFF2-40B4-BE49-F238E27FC236}">
                <a16:creationId xmlns:a16="http://schemas.microsoft.com/office/drawing/2014/main" id="{CADBF3A0-15C9-427F-8FD2-15ED840D4E0D}"/>
              </a:ext>
            </a:extLst>
          </p:cNvPr>
          <p:cNvSpPr>
            <a:spLocks noGrp="1"/>
          </p:cNvSpPr>
          <p:nvPr>
            <p:ph type="body" idx="13"/>
          </p:nvPr>
        </p:nvSpPr>
        <p:spPr>
          <a:xfrm>
            <a:off x="1275345" y="3585385"/>
            <a:ext cx="4371473" cy="2214444"/>
          </a:xfrm>
        </p:spPr>
        <p:txBody>
          <a:bodyPr lIns="0" tIns="0" rIns="0" bIns="0" anchor="t" anchorCtr="0">
            <a:normAutofit/>
          </a:bodyPr>
          <a:lstStyle>
            <a:lvl1pPr marL="216000" indent="-216000">
              <a:spcBef>
                <a:spcPts val="600"/>
              </a:spcBef>
              <a:buClr>
                <a:schemeClr val="bg1"/>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Text Placeholder 2">
            <a:extLst>
              <a:ext uri="{FF2B5EF4-FFF2-40B4-BE49-F238E27FC236}">
                <a16:creationId xmlns:a16="http://schemas.microsoft.com/office/drawing/2014/main" id="{262C7EF8-2FB4-4ED0-A661-3328AF0A0220}"/>
              </a:ext>
            </a:extLst>
          </p:cNvPr>
          <p:cNvSpPr>
            <a:spLocks noGrp="1"/>
          </p:cNvSpPr>
          <p:nvPr>
            <p:ph type="body" idx="1"/>
          </p:nvPr>
        </p:nvSpPr>
        <p:spPr>
          <a:xfrm>
            <a:off x="6959600" y="1979605"/>
            <a:ext cx="4412151" cy="1006331"/>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2" name="Text Placeholder 2">
            <a:extLst>
              <a:ext uri="{FF2B5EF4-FFF2-40B4-BE49-F238E27FC236}">
                <a16:creationId xmlns:a16="http://schemas.microsoft.com/office/drawing/2014/main" id="{8A0F49E4-92A1-4E95-B557-32CC712F2097}"/>
              </a:ext>
            </a:extLst>
          </p:cNvPr>
          <p:cNvSpPr>
            <a:spLocks noGrp="1"/>
          </p:cNvSpPr>
          <p:nvPr>
            <p:ph type="body" idx="36"/>
          </p:nvPr>
        </p:nvSpPr>
        <p:spPr>
          <a:xfrm>
            <a:off x="6486281" y="3585385"/>
            <a:ext cx="4865932" cy="2214444"/>
          </a:xfrm>
        </p:spPr>
        <p:txBody>
          <a:bodyPr lIns="0" tIns="0" rIns="0" bIns="0" anchor="t" anchorCtr="0">
            <a:normAutofit/>
          </a:bodyPr>
          <a:lstStyle>
            <a:lvl1pPr marL="216000" indent="-216000">
              <a:spcBef>
                <a:spcPts val="600"/>
              </a:spcBef>
              <a:buClr>
                <a:schemeClr val="accent1"/>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368604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DC30695-97E1-4601-8C7B-961D69628644}"/>
              </a:ext>
            </a:extLst>
          </p:cNvPr>
          <p:cNvSpPr/>
          <p:nvPr userDrawn="1"/>
        </p:nvSpPr>
        <p:spPr>
          <a:xfrm>
            <a:off x="0" y="1581912"/>
            <a:ext cx="12192000" cy="527608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3256085" y="797157"/>
            <a:ext cx="5679831" cy="619448"/>
          </a:xfrm>
        </p:spPr>
        <p:txBody>
          <a:bodyPr lIns="0" tIns="0" rIns="0" bIns="0" anchor="b" anchorCtr="0">
            <a:normAutofit/>
          </a:bodyPr>
          <a:lstStyle>
            <a:lvl1pPr marL="0" algn="ctr"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cxnSp>
        <p:nvCxnSpPr>
          <p:cNvPr id="7" name="Straight Arrow Connector 6">
            <a:extLst>
              <a:ext uri="{FF2B5EF4-FFF2-40B4-BE49-F238E27FC236}">
                <a16:creationId xmlns:a16="http://schemas.microsoft.com/office/drawing/2014/main" id="{D97EC15B-6ADB-43E7-8D3D-9CA1B60F918F}"/>
              </a:ext>
            </a:extLst>
          </p:cNvPr>
          <p:cNvCxnSpPr/>
          <p:nvPr userDrawn="1"/>
        </p:nvCxnSpPr>
        <p:spPr>
          <a:xfrm>
            <a:off x="-1" y="4642338"/>
            <a:ext cx="11731752" cy="0"/>
          </a:xfrm>
          <a:prstGeom prst="straightConnector1">
            <a:avLst/>
          </a:prstGeom>
          <a:ln w="190500">
            <a:tailEnd type="stealth"/>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26D8E99-1988-42A8-9F1C-95B986DC31E3}"/>
              </a:ext>
            </a:extLst>
          </p:cNvPr>
          <p:cNvCxnSpPr>
            <a:cxnSpLocks/>
          </p:cNvCxnSpPr>
          <p:nvPr userDrawn="1"/>
        </p:nvCxnSpPr>
        <p:spPr>
          <a:xfrm rot="16200000">
            <a:off x="3649981" y="4411980"/>
            <a:ext cx="4892040" cy="0"/>
          </a:xfrm>
          <a:prstGeom prst="straightConnector1">
            <a:avLst/>
          </a:prstGeom>
          <a:ln w="190500">
            <a:tailEnd type="stealth"/>
          </a:ln>
        </p:spPr>
        <p:style>
          <a:lnRef idx="1">
            <a:schemeClr val="accent1"/>
          </a:lnRef>
          <a:fillRef idx="0">
            <a:schemeClr val="accent1"/>
          </a:fillRef>
          <a:effectRef idx="0">
            <a:schemeClr val="accent1"/>
          </a:effectRef>
          <a:fontRef idx="minor">
            <a:schemeClr val="tx1"/>
          </a:fontRef>
        </p:style>
      </p:cxnSp>
      <p:sp>
        <p:nvSpPr>
          <p:cNvPr id="19" name="Picture Placeholder 11" descr="Competitors logos quadrant">
            <a:extLst>
              <a:ext uri="{FF2B5EF4-FFF2-40B4-BE49-F238E27FC236}">
                <a16:creationId xmlns:a16="http://schemas.microsoft.com/office/drawing/2014/main" id="{9E7B5F5C-D6CB-40DA-9AEA-4945FD67068A}"/>
              </a:ext>
            </a:extLst>
          </p:cNvPr>
          <p:cNvSpPr>
            <a:spLocks noGrp="1"/>
          </p:cNvSpPr>
          <p:nvPr>
            <p:ph type="pic" sz="quarter" idx="39" hasCustomPrompt="1"/>
          </p:nvPr>
        </p:nvSpPr>
        <p:spPr>
          <a:xfrm>
            <a:off x="3930305" y="2948388"/>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2</a:t>
            </a:r>
          </a:p>
          <a:p>
            <a:r>
              <a:rPr lang="en-US" noProof="0" dirty="0"/>
              <a:t>Logo</a:t>
            </a:r>
          </a:p>
        </p:txBody>
      </p:sp>
      <p:sp>
        <p:nvSpPr>
          <p:cNvPr id="20" name="Picture Placeholder 11" descr="Competitors logos quadrant">
            <a:extLst>
              <a:ext uri="{FF2B5EF4-FFF2-40B4-BE49-F238E27FC236}">
                <a16:creationId xmlns:a16="http://schemas.microsoft.com/office/drawing/2014/main" id="{5E7FCEE1-8543-48D2-92BF-C15B856518F7}"/>
              </a:ext>
            </a:extLst>
          </p:cNvPr>
          <p:cNvSpPr>
            <a:spLocks noGrp="1"/>
          </p:cNvSpPr>
          <p:nvPr>
            <p:ph type="pic" sz="quarter" idx="40" hasCustomPrompt="1"/>
          </p:nvPr>
        </p:nvSpPr>
        <p:spPr>
          <a:xfrm>
            <a:off x="872933" y="2218387"/>
            <a:ext cx="1655064"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1</a:t>
            </a:r>
          </a:p>
          <a:p>
            <a:r>
              <a:rPr lang="en-US" noProof="0" dirty="0"/>
              <a:t>Logo</a:t>
            </a:r>
          </a:p>
        </p:txBody>
      </p:sp>
      <p:sp>
        <p:nvSpPr>
          <p:cNvPr id="21" name="Picture Placeholder 11" descr="Competitors logos quadrant">
            <a:extLst>
              <a:ext uri="{FF2B5EF4-FFF2-40B4-BE49-F238E27FC236}">
                <a16:creationId xmlns:a16="http://schemas.microsoft.com/office/drawing/2014/main" id="{F1D6EC72-CD23-4FB2-B57B-639BD1321824}"/>
              </a:ext>
            </a:extLst>
          </p:cNvPr>
          <p:cNvSpPr>
            <a:spLocks noGrp="1"/>
          </p:cNvSpPr>
          <p:nvPr>
            <p:ph type="pic" sz="quarter" idx="41" hasCustomPrompt="1"/>
          </p:nvPr>
        </p:nvSpPr>
        <p:spPr>
          <a:xfrm>
            <a:off x="2521461" y="4889390"/>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3</a:t>
            </a:r>
          </a:p>
          <a:p>
            <a:r>
              <a:rPr lang="en-US" noProof="0" dirty="0"/>
              <a:t>Logo</a:t>
            </a:r>
          </a:p>
        </p:txBody>
      </p:sp>
      <p:sp>
        <p:nvSpPr>
          <p:cNvPr id="23" name="Picture Placeholder 11" descr="Competitors logos quadrant">
            <a:extLst>
              <a:ext uri="{FF2B5EF4-FFF2-40B4-BE49-F238E27FC236}">
                <a16:creationId xmlns:a16="http://schemas.microsoft.com/office/drawing/2014/main" id="{9ECFB104-72C8-4C8F-9892-D63C32BDB4C4}"/>
              </a:ext>
            </a:extLst>
          </p:cNvPr>
          <p:cNvSpPr>
            <a:spLocks noGrp="1"/>
          </p:cNvSpPr>
          <p:nvPr>
            <p:ph type="pic" sz="quarter" idx="42" hasCustomPrompt="1"/>
          </p:nvPr>
        </p:nvSpPr>
        <p:spPr>
          <a:xfrm>
            <a:off x="6829546" y="2770168"/>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4</a:t>
            </a:r>
          </a:p>
          <a:p>
            <a:r>
              <a:rPr lang="en-US" noProof="0" dirty="0"/>
              <a:t>Logo</a:t>
            </a:r>
          </a:p>
        </p:txBody>
      </p:sp>
      <p:sp>
        <p:nvSpPr>
          <p:cNvPr id="24" name="Picture Placeholder 11" descr="Competitors logos quadrant">
            <a:extLst>
              <a:ext uri="{FF2B5EF4-FFF2-40B4-BE49-F238E27FC236}">
                <a16:creationId xmlns:a16="http://schemas.microsoft.com/office/drawing/2014/main" id="{EB1BE7C2-D7E1-44FC-9E2F-07D83234A287}"/>
              </a:ext>
            </a:extLst>
          </p:cNvPr>
          <p:cNvSpPr>
            <a:spLocks noGrp="1"/>
          </p:cNvSpPr>
          <p:nvPr>
            <p:ph type="pic" sz="quarter" idx="43" hasCustomPrompt="1"/>
          </p:nvPr>
        </p:nvSpPr>
        <p:spPr>
          <a:xfrm>
            <a:off x="6496986" y="5026288"/>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5</a:t>
            </a:r>
          </a:p>
          <a:p>
            <a:r>
              <a:rPr lang="en-US" noProof="0" dirty="0"/>
              <a:t>Logo</a:t>
            </a:r>
          </a:p>
        </p:txBody>
      </p:sp>
      <p:sp>
        <p:nvSpPr>
          <p:cNvPr id="25" name="Picture Placeholder 11" descr="Competitors logos quadrant">
            <a:extLst>
              <a:ext uri="{FF2B5EF4-FFF2-40B4-BE49-F238E27FC236}">
                <a16:creationId xmlns:a16="http://schemas.microsoft.com/office/drawing/2014/main" id="{CC78793E-2DD2-4C95-911F-5128AE36DF8B}"/>
              </a:ext>
            </a:extLst>
          </p:cNvPr>
          <p:cNvSpPr>
            <a:spLocks noGrp="1"/>
          </p:cNvSpPr>
          <p:nvPr>
            <p:ph type="pic" sz="quarter" idx="44" hasCustomPrompt="1"/>
          </p:nvPr>
        </p:nvSpPr>
        <p:spPr>
          <a:xfrm>
            <a:off x="9571158" y="5289302"/>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6</a:t>
            </a:r>
          </a:p>
          <a:p>
            <a:r>
              <a:rPr lang="en-US" noProof="0" dirty="0"/>
              <a:t>Logo</a:t>
            </a:r>
          </a:p>
        </p:txBody>
      </p:sp>
      <p:sp>
        <p:nvSpPr>
          <p:cNvPr id="26" name="Text Placeholder 7">
            <a:extLst>
              <a:ext uri="{FF2B5EF4-FFF2-40B4-BE49-F238E27FC236}">
                <a16:creationId xmlns:a16="http://schemas.microsoft.com/office/drawing/2014/main" id="{242F0CC5-5779-42DA-8794-6726B62CC769}"/>
              </a:ext>
            </a:extLst>
          </p:cNvPr>
          <p:cNvSpPr>
            <a:spLocks noGrp="1"/>
          </p:cNvSpPr>
          <p:nvPr>
            <p:ph type="body" sz="quarter" idx="46" hasCustomPrompt="1"/>
          </p:nvPr>
        </p:nvSpPr>
        <p:spPr>
          <a:xfrm>
            <a:off x="788628" y="4089581"/>
            <a:ext cx="2741612" cy="248888"/>
          </a:xfrm>
        </p:spPr>
        <p:txBody>
          <a:bodyPr>
            <a:noAutofit/>
          </a:bodyPr>
          <a:lstStyle>
            <a:lvl1pPr marL="0" indent="0">
              <a:buNone/>
              <a:defRPr sz="1400" b="1">
                <a:solidFill>
                  <a:schemeClr val="tx1"/>
                </a:solidFill>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1" name="Text Placeholder 7">
            <a:extLst>
              <a:ext uri="{FF2B5EF4-FFF2-40B4-BE49-F238E27FC236}">
                <a16:creationId xmlns:a16="http://schemas.microsoft.com/office/drawing/2014/main" id="{A1687596-F4AA-47A2-B151-DE1D2D317A9F}"/>
              </a:ext>
            </a:extLst>
          </p:cNvPr>
          <p:cNvSpPr>
            <a:spLocks noGrp="1"/>
          </p:cNvSpPr>
          <p:nvPr>
            <p:ph type="body" sz="quarter" idx="47" hasCustomPrompt="1"/>
          </p:nvPr>
        </p:nvSpPr>
        <p:spPr>
          <a:xfrm>
            <a:off x="8730592" y="4089581"/>
            <a:ext cx="2741612" cy="248888"/>
          </a:xfrm>
        </p:spPr>
        <p:txBody>
          <a:bodyPr>
            <a:noAutofit/>
          </a:bodyPr>
          <a:lstStyle>
            <a:lvl1pPr marL="0" indent="0" algn="r">
              <a:buNone/>
              <a:defRPr sz="1400" b="1">
                <a:solidFill>
                  <a:schemeClr val="tx1"/>
                </a:solidFill>
              </a:defRPr>
            </a:lvl1pPr>
            <a:lvl2pPr marL="457200" indent="0">
              <a:buNone/>
              <a:defRPr sz="1200" b="1"/>
            </a:lvl2pPr>
            <a:lvl3pPr>
              <a:defRPr sz="1200" b="1"/>
            </a:lvl3pPr>
            <a:lvl4pPr>
              <a:defRPr sz="1200" b="1"/>
            </a:lvl4pPr>
            <a:lvl5pPr>
              <a:defRPr sz="1200" b="1"/>
            </a:lvl5pPr>
          </a:lstStyle>
          <a:p>
            <a:pPr lvl="0"/>
            <a:r>
              <a:rPr lang="en-US" noProof="0"/>
              <a:t>Less expensive</a:t>
            </a:r>
          </a:p>
        </p:txBody>
      </p:sp>
      <p:sp>
        <p:nvSpPr>
          <p:cNvPr id="33" name="Text Placeholder 7">
            <a:extLst>
              <a:ext uri="{FF2B5EF4-FFF2-40B4-BE49-F238E27FC236}">
                <a16:creationId xmlns:a16="http://schemas.microsoft.com/office/drawing/2014/main" id="{70B300A8-8F26-4803-B75B-4109631B8AD7}"/>
              </a:ext>
            </a:extLst>
          </p:cNvPr>
          <p:cNvSpPr>
            <a:spLocks noGrp="1"/>
          </p:cNvSpPr>
          <p:nvPr>
            <p:ph type="body" sz="quarter" idx="48" hasCustomPrompt="1"/>
          </p:nvPr>
        </p:nvSpPr>
        <p:spPr>
          <a:xfrm>
            <a:off x="3716416" y="6208556"/>
            <a:ext cx="2741612" cy="248888"/>
          </a:xfrm>
        </p:spPr>
        <p:txBody>
          <a:bodyPr>
            <a:noAutofit/>
          </a:bodyPr>
          <a:lstStyle>
            <a:lvl1pPr marL="0" indent="0" algn="ctr">
              <a:buNone/>
              <a:defRPr sz="1400" b="1">
                <a:solidFill>
                  <a:schemeClr val="tx1"/>
                </a:solidFill>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4" name="Text Placeholder 7">
            <a:extLst>
              <a:ext uri="{FF2B5EF4-FFF2-40B4-BE49-F238E27FC236}">
                <a16:creationId xmlns:a16="http://schemas.microsoft.com/office/drawing/2014/main" id="{652D52EF-59ED-4ADC-B2F9-DFFB875F5A5F}"/>
              </a:ext>
            </a:extLst>
          </p:cNvPr>
          <p:cNvSpPr>
            <a:spLocks noGrp="1"/>
          </p:cNvSpPr>
          <p:nvPr>
            <p:ph type="body" sz="quarter" idx="49" hasCustomPrompt="1"/>
          </p:nvPr>
        </p:nvSpPr>
        <p:spPr>
          <a:xfrm>
            <a:off x="3716416" y="1876140"/>
            <a:ext cx="2741612" cy="248888"/>
          </a:xfrm>
        </p:spPr>
        <p:txBody>
          <a:bodyPr>
            <a:noAutofit/>
          </a:bodyPr>
          <a:lstStyle>
            <a:lvl1pPr marL="0" indent="0" algn="ctr">
              <a:buNone/>
              <a:defRPr sz="1400" b="1">
                <a:solidFill>
                  <a:schemeClr val="tx1"/>
                </a:solidFill>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5" name="Picture Placeholder 13">
            <a:extLst>
              <a:ext uri="{FF2B5EF4-FFF2-40B4-BE49-F238E27FC236}">
                <a16:creationId xmlns:a16="http://schemas.microsoft.com/office/drawing/2014/main" id="{2126427F-C54E-4B7F-9641-938D9541923F}"/>
              </a:ext>
            </a:extLst>
          </p:cNvPr>
          <p:cNvSpPr>
            <a:spLocks noGrp="1"/>
          </p:cNvSpPr>
          <p:nvPr>
            <p:ph type="pic" sz="quarter" idx="50"/>
          </p:nvPr>
        </p:nvSpPr>
        <p:spPr>
          <a:xfrm>
            <a:off x="9013409" y="1981647"/>
            <a:ext cx="2331720" cy="539496"/>
          </a:xfrm>
          <a:solidFill>
            <a:schemeClr val="bg1"/>
          </a:solidFill>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478640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teps Content Layout">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E1BF711-AD1E-4C2A-92AA-123A8E0CCD99}"/>
              </a:ext>
            </a:extLst>
          </p:cNvPr>
          <p:cNvSpPr>
            <a:spLocks noGrp="1"/>
          </p:cNvSpPr>
          <p:nvPr>
            <p:ph type="title" hasCustomPrompt="1"/>
          </p:nvPr>
        </p:nvSpPr>
        <p:spPr>
          <a:xfrm>
            <a:off x="838200" y="1506660"/>
            <a:ext cx="6121400" cy="761540"/>
          </a:xfrm>
        </p:spPr>
        <p:txBody>
          <a:bodyPr lIns="0" tIns="0" rIns="0" bIns="0" anchor="b" anchorCtr="0">
            <a:normAutofit/>
          </a:bodyPr>
          <a:lstStyle>
            <a:lvl1pPr>
              <a:defRPr sz="3600" b="1"/>
            </a:lvl1pPr>
          </a:lstStyle>
          <a:p>
            <a:r>
              <a:rPr lang="en-US" noProof="0"/>
              <a:t>CLICK TO EDIT</a:t>
            </a:r>
          </a:p>
        </p:txBody>
      </p:sp>
      <p:sp>
        <p:nvSpPr>
          <p:cNvPr id="18" name="Rectangle 17">
            <a:extLst>
              <a:ext uri="{FF2B5EF4-FFF2-40B4-BE49-F238E27FC236}">
                <a16:creationId xmlns:a16="http://schemas.microsoft.com/office/drawing/2014/main" id="{9DC30695-97E1-4601-8C7B-961D69628644}"/>
              </a:ext>
            </a:extLst>
          </p:cNvPr>
          <p:cNvSpPr/>
          <p:nvPr userDrawn="1"/>
        </p:nvSpPr>
        <p:spPr>
          <a:xfrm>
            <a:off x="838200" y="3703320"/>
            <a:ext cx="3528000" cy="315468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2">
            <a:extLst>
              <a:ext uri="{FF2B5EF4-FFF2-40B4-BE49-F238E27FC236}">
                <a16:creationId xmlns:a16="http://schemas.microsoft.com/office/drawing/2014/main" id="{E2B5B824-F1E4-4ADF-B1C2-3DBA2FC66495}"/>
              </a:ext>
            </a:extLst>
          </p:cNvPr>
          <p:cNvSpPr>
            <a:spLocks noGrp="1"/>
          </p:cNvSpPr>
          <p:nvPr>
            <p:ph type="body" idx="34" hasCustomPrompt="1"/>
          </p:nvPr>
        </p:nvSpPr>
        <p:spPr>
          <a:xfrm>
            <a:off x="1279896" y="3829204"/>
            <a:ext cx="2737417" cy="478453"/>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2" name="Text Placeholder 2">
            <a:extLst>
              <a:ext uri="{FF2B5EF4-FFF2-40B4-BE49-F238E27FC236}">
                <a16:creationId xmlns:a16="http://schemas.microsoft.com/office/drawing/2014/main" id="{CADBF3A0-15C9-427F-8FD2-15ED840D4E0D}"/>
              </a:ext>
            </a:extLst>
          </p:cNvPr>
          <p:cNvSpPr>
            <a:spLocks noGrp="1"/>
          </p:cNvSpPr>
          <p:nvPr>
            <p:ph type="body" idx="13"/>
          </p:nvPr>
        </p:nvSpPr>
        <p:spPr>
          <a:xfrm>
            <a:off x="1275701" y="4617038"/>
            <a:ext cx="2741612" cy="1463785"/>
          </a:xfrm>
        </p:spPr>
        <p:txBody>
          <a:bodyPr lIns="0" tIns="0" rIns="0" bIns="0" anchor="t" anchorCtr="0">
            <a:normAutofit/>
          </a:bodyPr>
          <a:lstStyle>
            <a:lvl1pPr marL="216000" indent="-216000">
              <a:spcBef>
                <a:spcPts val="600"/>
              </a:spcBef>
              <a:buClr>
                <a:schemeClr val="accent4">
                  <a:lumMod val="60000"/>
                  <a:lumOff val="40000"/>
                </a:schemeClr>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4" name="Text Placeholder 2">
            <a:extLst>
              <a:ext uri="{FF2B5EF4-FFF2-40B4-BE49-F238E27FC236}">
                <a16:creationId xmlns:a16="http://schemas.microsoft.com/office/drawing/2014/main" id="{C5E37954-2587-4B97-88B7-FA4C7604AC87}"/>
              </a:ext>
            </a:extLst>
          </p:cNvPr>
          <p:cNvSpPr>
            <a:spLocks noGrp="1"/>
          </p:cNvSpPr>
          <p:nvPr>
            <p:ph type="body" idx="37"/>
          </p:nvPr>
        </p:nvSpPr>
        <p:spPr>
          <a:xfrm>
            <a:off x="862259" y="2739982"/>
            <a:ext cx="3432374" cy="845403"/>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Rectangle 18">
            <a:extLst>
              <a:ext uri="{FF2B5EF4-FFF2-40B4-BE49-F238E27FC236}">
                <a16:creationId xmlns:a16="http://schemas.microsoft.com/office/drawing/2014/main" id="{E250C9FB-EE54-4D19-932C-4EF9C7CC93B4}"/>
              </a:ext>
            </a:extLst>
          </p:cNvPr>
          <p:cNvSpPr/>
          <p:nvPr userDrawn="1"/>
        </p:nvSpPr>
        <p:spPr>
          <a:xfrm>
            <a:off x="4368003" y="2944943"/>
            <a:ext cx="3510000" cy="3154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Text Placeholder 2">
            <a:extLst>
              <a:ext uri="{FF2B5EF4-FFF2-40B4-BE49-F238E27FC236}">
                <a16:creationId xmlns:a16="http://schemas.microsoft.com/office/drawing/2014/main" id="{0DA829CB-8433-4580-B34A-C48512DF4776}"/>
              </a:ext>
            </a:extLst>
          </p:cNvPr>
          <p:cNvSpPr>
            <a:spLocks noGrp="1"/>
          </p:cNvSpPr>
          <p:nvPr>
            <p:ph type="body" idx="38" hasCustomPrompt="1"/>
          </p:nvPr>
        </p:nvSpPr>
        <p:spPr>
          <a:xfrm>
            <a:off x="4813818" y="3070827"/>
            <a:ext cx="2718357" cy="478453"/>
          </a:xfrm>
        </p:spPr>
        <p:txBody>
          <a:bodyPr lIns="0" tIns="0" rIns="0" bIns="0" anchor="b">
            <a:normAutofit/>
          </a:bodyPr>
          <a:lstStyle>
            <a:lvl1pPr marL="0" indent="0" algn="l">
              <a:spcBef>
                <a:spcPts val="600"/>
              </a:spcBef>
              <a:buNone/>
              <a:defRPr sz="2000" b="1"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1" name="Text Placeholder 2">
            <a:extLst>
              <a:ext uri="{FF2B5EF4-FFF2-40B4-BE49-F238E27FC236}">
                <a16:creationId xmlns:a16="http://schemas.microsoft.com/office/drawing/2014/main" id="{2B17A0E8-5FE1-4EDB-9912-D15DE0F515CA}"/>
              </a:ext>
            </a:extLst>
          </p:cNvPr>
          <p:cNvSpPr>
            <a:spLocks noGrp="1"/>
          </p:cNvSpPr>
          <p:nvPr>
            <p:ph type="body" idx="39"/>
          </p:nvPr>
        </p:nvSpPr>
        <p:spPr>
          <a:xfrm>
            <a:off x="4809623" y="3858661"/>
            <a:ext cx="2718358" cy="2077777"/>
          </a:xfrm>
        </p:spPr>
        <p:txBody>
          <a:bodyPr lIns="0" tIns="0" rIns="0" bIns="0" anchor="t" anchorCtr="0">
            <a:normAutofit/>
          </a:bodyPr>
          <a:lstStyle>
            <a:lvl1pPr marL="216000" indent="-216000">
              <a:spcBef>
                <a:spcPts val="600"/>
              </a:spcBef>
              <a:buClr>
                <a:schemeClr val="accent4">
                  <a:lumMod val="60000"/>
                  <a:lumOff val="40000"/>
                </a:schemeClr>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Rectangle 22">
            <a:extLst>
              <a:ext uri="{FF2B5EF4-FFF2-40B4-BE49-F238E27FC236}">
                <a16:creationId xmlns:a16="http://schemas.microsoft.com/office/drawing/2014/main" id="{5F78EA48-44FB-466C-808A-654F878A2BE5}"/>
              </a:ext>
            </a:extLst>
          </p:cNvPr>
          <p:cNvSpPr/>
          <p:nvPr userDrawn="1"/>
        </p:nvSpPr>
        <p:spPr>
          <a:xfrm>
            <a:off x="7859550" y="914400"/>
            <a:ext cx="3492000" cy="41970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Text Placeholder 2">
            <a:extLst>
              <a:ext uri="{FF2B5EF4-FFF2-40B4-BE49-F238E27FC236}">
                <a16:creationId xmlns:a16="http://schemas.microsoft.com/office/drawing/2014/main" id="{858E05EE-476C-464F-97E9-AB4404E1031E}"/>
              </a:ext>
            </a:extLst>
          </p:cNvPr>
          <p:cNvSpPr>
            <a:spLocks noGrp="1"/>
          </p:cNvSpPr>
          <p:nvPr>
            <p:ph type="body" idx="40" hasCustomPrompt="1"/>
          </p:nvPr>
        </p:nvSpPr>
        <p:spPr>
          <a:xfrm>
            <a:off x="8301247" y="1040284"/>
            <a:ext cx="2728138" cy="478453"/>
          </a:xfrm>
        </p:spPr>
        <p:txBody>
          <a:bodyPr lIns="0" tIns="0" rIns="0" bIns="0" anchor="b">
            <a:normAutofit/>
          </a:bodyPr>
          <a:lstStyle>
            <a:lvl1pPr marL="0" indent="0" algn="l">
              <a:spcBef>
                <a:spcPts val="600"/>
              </a:spcBef>
              <a:buNone/>
              <a:defRPr sz="2000" b="1" i="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5" name="Text Placeholder 2">
            <a:extLst>
              <a:ext uri="{FF2B5EF4-FFF2-40B4-BE49-F238E27FC236}">
                <a16:creationId xmlns:a16="http://schemas.microsoft.com/office/drawing/2014/main" id="{3A2B7032-E785-4A36-9ADB-097498F9D09B}"/>
              </a:ext>
            </a:extLst>
          </p:cNvPr>
          <p:cNvSpPr>
            <a:spLocks noGrp="1"/>
          </p:cNvSpPr>
          <p:nvPr>
            <p:ph type="body" idx="41"/>
          </p:nvPr>
        </p:nvSpPr>
        <p:spPr>
          <a:xfrm>
            <a:off x="8292856" y="1828117"/>
            <a:ext cx="2731930" cy="3112371"/>
          </a:xfrm>
        </p:spPr>
        <p:txBody>
          <a:bodyPr lIns="0" tIns="0" rIns="0" bIns="0" anchor="t" anchorCtr="0">
            <a:normAutofit/>
          </a:bodyPr>
          <a:lstStyle>
            <a:lvl1pPr marL="216000" indent="-216000">
              <a:spcBef>
                <a:spcPts val="600"/>
              </a:spcBef>
              <a:buClr>
                <a:schemeClr val="accent1"/>
              </a:buClr>
              <a:buFont typeface="Wingdings" panose="05000000000000000000" pitchFamily="2" charset="2"/>
              <a:buChar char="§"/>
              <a:defRPr sz="1400" b="0" i="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2">
            <a:extLst>
              <a:ext uri="{FF2B5EF4-FFF2-40B4-BE49-F238E27FC236}">
                <a16:creationId xmlns:a16="http://schemas.microsoft.com/office/drawing/2014/main" id="{C978BB3C-0EC9-4911-AF98-3B17C4CE8FA3}"/>
              </a:ext>
            </a:extLst>
          </p:cNvPr>
          <p:cNvSpPr>
            <a:spLocks noGrp="1"/>
          </p:cNvSpPr>
          <p:nvPr>
            <p:ph type="body" idx="42" hasCustomPrompt="1"/>
          </p:nvPr>
        </p:nvSpPr>
        <p:spPr>
          <a:xfrm>
            <a:off x="1279896" y="4348591"/>
            <a:ext cx="2741611" cy="246279"/>
          </a:xfrm>
        </p:spPr>
        <p:txBody>
          <a:bodyPr lIns="0" tIns="0" rIns="0" bIns="0" anchor="b">
            <a:normAutofit/>
          </a:bodyPr>
          <a:lstStyle>
            <a:lvl1pPr marL="0" indent="0" algn="l">
              <a:spcBef>
                <a:spcPts val="600"/>
              </a:spcBef>
              <a:buNone/>
              <a:defRPr sz="1400" b="1"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8" name="Text Placeholder 2">
            <a:extLst>
              <a:ext uri="{FF2B5EF4-FFF2-40B4-BE49-F238E27FC236}">
                <a16:creationId xmlns:a16="http://schemas.microsoft.com/office/drawing/2014/main" id="{FF3182A3-A2A8-4CAF-9CB8-8D2AFF31639B}"/>
              </a:ext>
            </a:extLst>
          </p:cNvPr>
          <p:cNvSpPr>
            <a:spLocks noGrp="1"/>
          </p:cNvSpPr>
          <p:nvPr>
            <p:ph type="body" idx="43" hasCustomPrompt="1"/>
          </p:nvPr>
        </p:nvSpPr>
        <p:spPr>
          <a:xfrm>
            <a:off x="4813818" y="3590214"/>
            <a:ext cx="2718357" cy="246279"/>
          </a:xfrm>
        </p:spPr>
        <p:txBody>
          <a:bodyPr lIns="0" tIns="0" rIns="0" bIns="0" anchor="b">
            <a:normAutofit/>
          </a:bodyPr>
          <a:lstStyle>
            <a:lvl1pPr marL="0" indent="0" algn="l">
              <a:spcBef>
                <a:spcPts val="600"/>
              </a:spcBef>
              <a:buNone/>
              <a:defRPr sz="1400" b="1" i="1">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31" name="Text Placeholder 2">
            <a:extLst>
              <a:ext uri="{FF2B5EF4-FFF2-40B4-BE49-F238E27FC236}">
                <a16:creationId xmlns:a16="http://schemas.microsoft.com/office/drawing/2014/main" id="{EAE2A6B1-5D4C-4E87-A1F9-92B4CC63D18E}"/>
              </a:ext>
            </a:extLst>
          </p:cNvPr>
          <p:cNvSpPr>
            <a:spLocks noGrp="1"/>
          </p:cNvSpPr>
          <p:nvPr>
            <p:ph type="body" idx="44" hasCustomPrompt="1"/>
          </p:nvPr>
        </p:nvSpPr>
        <p:spPr>
          <a:xfrm>
            <a:off x="8301247" y="1559671"/>
            <a:ext cx="2728138" cy="246279"/>
          </a:xfrm>
        </p:spPr>
        <p:txBody>
          <a:bodyPr lIns="0" tIns="0" rIns="0" bIns="0" anchor="b">
            <a:normAutofit/>
          </a:bodyPr>
          <a:lstStyle>
            <a:lvl1pPr marL="0" indent="0" algn="l">
              <a:spcBef>
                <a:spcPts val="600"/>
              </a:spcBef>
              <a:buNone/>
              <a:defRPr sz="1400" b="1" i="1">
                <a:solidFill>
                  <a:schemeClr val="bg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7" name="Rectangle 30" descr="Rectangle shape">
            <a:extLst>
              <a:ext uri="{FF2B5EF4-FFF2-40B4-BE49-F238E27FC236}">
                <a16:creationId xmlns:a16="http://schemas.microsoft.com/office/drawing/2014/main" id="{3FD4F881-8EF1-46B0-A01F-F145F6EA85C6}"/>
              </a:ext>
            </a:extLst>
          </p:cNvPr>
          <p:cNvSpPr/>
          <p:nvPr userDrawn="1"/>
        </p:nvSpPr>
        <p:spPr>
          <a:xfrm>
            <a:off x="0" y="2395688"/>
            <a:ext cx="5518372"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66717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1740127"/>
            <a:ext cx="7800832" cy="481465"/>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617258"/>
            <a:ext cx="7800832" cy="594132"/>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7" name="Text Placeholder 2">
            <a:extLst>
              <a:ext uri="{FF2B5EF4-FFF2-40B4-BE49-F238E27FC236}">
                <a16:creationId xmlns:a16="http://schemas.microsoft.com/office/drawing/2014/main" id="{F0D239C0-D332-4295-B0D2-EE7E153AEF85}"/>
              </a:ext>
            </a:extLst>
          </p:cNvPr>
          <p:cNvSpPr>
            <a:spLocks noGrp="1"/>
          </p:cNvSpPr>
          <p:nvPr>
            <p:ph type="body" idx="21"/>
          </p:nvPr>
        </p:nvSpPr>
        <p:spPr>
          <a:xfrm>
            <a:off x="867819" y="2345281"/>
            <a:ext cx="4399506" cy="467382"/>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4" name="Picture Placeholder 13">
            <a:extLst>
              <a:ext uri="{FF2B5EF4-FFF2-40B4-BE49-F238E27FC236}">
                <a16:creationId xmlns:a16="http://schemas.microsoft.com/office/drawing/2014/main" id="{6CFA9DC2-8816-4504-9E78-0D6A51A4ABBE}"/>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2">
            <a:extLst>
              <a:ext uri="{FF2B5EF4-FFF2-40B4-BE49-F238E27FC236}">
                <a16:creationId xmlns:a16="http://schemas.microsoft.com/office/drawing/2014/main" id="{F0C6A052-44FB-4766-A715-5F60A7AEF0AD}"/>
              </a:ext>
            </a:extLst>
          </p:cNvPr>
          <p:cNvSpPr>
            <a:spLocks noGrp="1"/>
          </p:cNvSpPr>
          <p:nvPr>
            <p:ph type="body" idx="30"/>
          </p:nvPr>
        </p:nvSpPr>
        <p:spPr>
          <a:xfrm>
            <a:off x="6245711" y="2345281"/>
            <a:ext cx="5078469" cy="467382"/>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3" name="Content Placeholder 12">
            <a:extLst>
              <a:ext uri="{FF2B5EF4-FFF2-40B4-BE49-F238E27FC236}">
                <a16:creationId xmlns:a16="http://schemas.microsoft.com/office/drawing/2014/main" id="{68C1D2FC-82D4-4984-A285-D297EC46F0D8}"/>
              </a:ext>
            </a:extLst>
          </p:cNvPr>
          <p:cNvSpPr>
            <a:spLocks noGrp="1"/>
          </p:cNvSpPr>
          <p:nvPr>
            <p:ph sz="quarter" idx="31"/>
          </p:nvPr>
        </p:nvSpPr>
        <p:spPr>
          <a:xfrm>
            <a:off x="862013" y="2998120"/>
            <a:ext cx="4818062" cy="2687637"/>
          </a:xfrm>
        </p:spPr>
        <p:txBody>
          <a:bodyPr>
            <a:normAutofit/>
          </a:bodyPr>
          <a:lstStyle>
            <a:lvl1pPr marL="0" indent="0">
              <a:buNone/>
              <a:defRPr sz="1400">
                <a:solidFill>
                  <a:schemeClr val="tx1"/>
                </a:solidFill>
              </a:defRPr>
            </a:lvl1pPr>
            <a:lvl2pPr marL="457200" indent="0">
              <a:buNone/>
              <a:defRPr sz="14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p:txBody>
      </p:sp>
      <p:sp>
        <p:nvSpPr>
          <p:cNvPr id="22" name="Content Placeholder 12">
            <a:extLst>
              <a:ext uri="{FF2B5EF4-FFF2-40B4-BE49-F238E27FC236}">
                <a16:creationId xmlns:a16="http://schemas.microsoft.com/office/drawing/2014/main" id="{C7746309-5494-4FAF-8640-D18D81C82FC1}"/>
              </a:ext>
            </a:extLst>
          </p:cNvPr>
          <p:cNvSpPr>
            <a:spLocks noGrp="1"/>
          </p:cNvSpPr>
          <p:nvPr>
            <p:ph sz="quarter" idx="32"/>
          </p:nvPr>
        </p:nvSpPr>
        <p:spPr>
          <a:xfrm>
            <a:off x="6230001" y="2998120"/>
            <a:ext cx="5122211" cy="2687637"/>
          </a:xfrm>
        </p:spPr>
        <p:txBody>
          <a:bodyPr/>
          <a:lstStyle>
            <a:lvl1pPr marL="0" indent="0">
              <a:buNone/>
              <a:defRPr sz="14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p:txBody>
      </p:sp>
      <p:sp>
        <p:nvSpPr>
          <p:cNvPr id="14" name="Rectangle 17" descr="Rectangle shape">
            <a:extLst>
              <a:ext uri="{FF2B5EF4-FFF2-40B4-BE49-F238E27FC236}">
                <a16:creationId xmlns:a16="http://schemas.microsoft.com/office/drawing/2014/main" id="{42F2CA37-EDD0-4C79-960F-D8E91A8352FB}"/>
              </a:ext>
            </a:extLst>
          </p:cNvPr>
          <p:cNvSpPr/>
          <p:nvPr userDrawn="1"/>
        </p:nvSpPr>
        <p:spPr>
          <a:xfrm>
            <a:off x="0" y="1347938"/>
            <a:ext cx="325374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565732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3256085" y="774398"/>
            <a:ext cx="5679831" cy="619448"/>
          </a:xfrm>
        </p:spPr>
        <p:txBody>
          <a:bodyPr lIns="0" tIns="0" rIns="0" bIns="0" anchor="b" anchorCtr="0">
            <a:normAutofit/>
          </a:bodyPr>
          <a:lstStyle>
            <a:lvl1pPr marL="0" algn="ctr"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2" name="Text Placeholder 2">
            <a:extLst>
              <a:ext uri="{FF2B5EF4-FFF2-40B4-BE49-F238E27FC236}">
                <a16:creationId xmlns:a16="http://schemas.microsoft.com/office/drawing/2014/main" id="{FBE302E7-5C2F-4624-AD0C-D1495C751BBE}"/>
              </a:ext>
            </a:extLst>
          </p:cNvPr>
          <p:cNvSpPr>
            <a:spLocks noGrp="1"/>
          </p:cNvSpPr>
          <p:nvPr>
            <p:ph type="body" idx="1" hasCustomPrompt="1"/>
          </p:nvPr>
        </p:nvSpPr>
        <p:spPr>
          <a:xfrm>
            <a:off x="836614" y="4307172"/>
            <a:ext cx="1728216"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7" name="Text Placeholder 11">
            <a:extLst>
              <a:ext uri="{FF2B5EF4-FFF2-40B4-BE49-F238E27FC236}">
                <a16:creationId xmlns:a16="http://schemas.microsoft.com/office/drawing/2014/main" id="{90E84C90-8C85-4EBD-A0A8-BE41617041D4}"/>
              </a:ext>
            </a:extLst>
          </p:cNvPr>
          <p:cNvSpPr>
            <a:spLocks noGrp="1"/>
          </p:cNvSpPr>
          <p:nvPr>
            <p:ph type="body" sz="quarter" idx="13"/>
          </p:nvPr>
        </p:nvSpPr>
        <p:spPr>
          <a:xfrm>
            <a:off x="836614" y="4692262"/>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8" name="Text Placeholder 7">
            <a:extLst>
              <a:ext uri="{FF2B5EF4-FFF2-40B4-BE49-F238E27FC236}">
                <a16:creationId xmlns:a16="http://schemas.microsoft.com/office/drawing/2014/main" id="{60C2D7C7-DBCB-4597-8620-C8C9C5A76ABD}"/>
              </a:ext>
            </a:extLst>
          </p:cNvPr>
          <p:cNvSpPr>
            <a:spLocks noGrp="1"/>
          </p:cNvSpPr>
          <p:nvPr>
            <p:ph type="body" sz="quarter" idx="25" hasCustomPrompt="1"/>
          </p:nvPr>
        </p:nvSpPr>
        <p:spPr>
          <a:xfrm>
            <a:off x="836614"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29" name="Text Placeholder 2">
            <a:extLst>
              <a:ext uri="{FF2B5EF4-FFF2-40B4-BE49-F238E27FC236}">
                <a16:creationId xmlns:a16="http://schemas.microsoft.com/office/drawing/2014/main" id="{99124C08-3E86-444D-B5D0-F3F9BB16C988}"/>
              </a:ext>
            </a:extLst>
          </p:cNvPr>
          <p:cNvSpPr>
            <a:spLocks noGrp="1"/>
          </p:cNvSpPr>
          <p:nvPr>
            <p:ph type="body" idx="32" hasCustomPrompt="1"/>
          </p:nvPr>
        </p:nvSpPr>
        <p:spPr>
          <a:xfrm>
            <a:off x="836614"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30" name="Rectangle 29">
            <a:extLst>
              <a:ext uri="{FF2B5EF4-FFF2-40B4-BE49-F238E27FC236}">
                <a16:creationId xmlns:a16="http://schemas.microsoft.com/office/drawing/2014/main" id="{BB56B47F-3E0D-42C1-966E-767F85C6CF80}"/>
              </a:ext>
            </a:extLst>
          </p:cNvPr>
          <p:cNvSpPr/>
          <p:nvPr userDrawn="1"/>
        </p:nvSpPr>
        <p:spPr>
          <a:xfrm>
            <a:off x="0" y="4039354"/>
            <a:ext cx="12192000" cy="548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id="{0CE94E73-2035-4848-A777-57D121957C57}"/>
              </a:ext>
            </a:extLst>
          </p:cNvPr>
          <p:cNvSpPr>
            <a:spLocks noGrp="1"/>
          </p:cNvSpPr>
          <p:nvPr>
            <p:ph type="body" idx="33" hasCustomPrompt="1"/>
          </p:nvPr>
        </p:nvSpPr>
        <p:spPr>
          <a:xfrm>
            <a:off x="9588108" y="4307172"/>
            <a:ext cx="1728216"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6" name="Text Placeholder 11">
            <a:extLst>
              <a:ext uri="{FF2B5EF4-FFF2-40B4-BE49-F238E27FC236}">
                <a16:creationId xmlns:a16="http://schemas.microsoft.com/office/drawing/2014/main" id="{4D2653B7-297D-4579-B765-779B78649A6D}"/>
              </a:ext>
            </a:extLst>
          </p:cNvPr>
          <p:cNvSpPr>
            <a:spLocks noGrp="1"/>
          </p:cNvSpPr>
          <p:nvPr>
            <p:ph type="body" sz="quarter" idx="34"/>
          </p:nvPr>
        </p:nvSpPr>
        <p:spPr>
          <a:xfrm>
            <a:off x="9588108" y="4692262"/>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7" name="Text Placeholder 7">
            <a:extLst>
              <a:ext uri="{FF2B5EF4-FFF2-40B4-BE49-F238E27FC236}">
                <a16:creationId xmlns:a16="http://schemas.microsoft.com/office/drawing/2014/main" id="{F0FDA4BB-A1AC-401D-BF49-12BA8C00A75E}"/>
              </a:ext>
            </a:extLst>
          </p:cNvPr>
          <p:cNvSpPr>
            <a:spLocks noGrp="1"/>
          </p:cNvSpPr>
          <p:nvPr>
            <p:ph type="body" sz="quarter" idx="35" hasCustomPrompt="1"/>
          </p:nvPr>
        </p:nvSpPr>
        <p:spPr>
          <a:xfrm>
            <a:off x="9588108"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38" name="Text Placeholder 2">
            <a:extLst>
              <a:ext uri="{FF2B5EF4-FFF2-40B4-BE49-F238E27FC236}">
                <a16:creationId xmlns:a16="http://schemas.microsoft.com/office/drawing/2014/main" id="{201C09CA-AD2D-489D-8280-D5D5CA6F8E05}"/>
              </a:ext>
            </a:extLst>
          </p:cNvPr>
          <p:cNvSpPr>
            <a:spLocks noGrp="1"/>
          </p:cNvSpPr>
          <p:nvPr>
            <p:ph type="body" idx="36" hasCustomPrompt="1"/>
          </p:nvPr>
        </p:nvSpPr>
        <p:spPr>
          <a:xfrm>
            <a:off x="9588108"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39" name="Text Placeholder 2">
            <a:extLst>
              <a:ext uri="{FF2B5EF4-FFF2-40B4-BE49-F238E27FC236}">
                <a16:creationId xmlns:a16="http://schemas.microsoft.com/office/drawing/2014/main" id="{31C95C8F-A3B1-4034-8C7E-60D92AD5A5AF}"/>
              </a:ext>
            </a:extLst>
          </p:cNvPr>
          <p:cNvSpPr>
            <a:spLocks noGrp="1"/>
          </p:cNvSpPr>
          <p:nvPr>
            <p:ph type="body" idx="37" hasCustomPrompt="1"/>
          </p:nvPr>
        </p:nvSpPr>
        <p:spPr>
          <a:xfrm>
            <a:off x="3024487" y="4307172"/>
            <a:ext cx="1728216"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0" name="Text Placeholder 11">
            <a:extLst>
              <a:ext uri="{FF2B5EF4-FFF2-40B4-BE49-F238E27FC236}">
                <a16:creationId xmlns:a16="http://schemas.microsoft.com/office/drawing/2014/main" id="{2D64408A-F4D2-4911-A50C-294A6E129634}"/>
              </a:ext>
            </a:extLst>
          </p:cNvPr>
          <p:cNvSpPr>
            <a:spLocks noGrp="1"/>
          </p:cNvSpPr>
          <p:nvPr>
            <p:ph type="body" sz="quarter" idx="38"/>
          </p:nvPr>
        </p:nvSpPr>
        <p:spPr>
          <a:xfrm>
            <a:off x="3024487" y="4692262"/>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1" name="Text Placeholder 7">
            <a:extLst>
              <a:ext uri="{FF2B5EF4-FFF2-40B4-BE49-F238E27FC236}">
                <a16:creationId xmlns:a16="http://schemas.microsoft.com/office/drawing/2014/main" id="{714426FB-8D1F-48A3-87B1-6E4475626168}"/>
              </a:ext>
            </a:extLst>
          </p:cNvPr>
          <p:cNvSpPr>
            <a:spLocks noGrp="1"/>
          </p:cNvSpPr>
          <p:nvPr>
            <p:ph type="body" sz="quarter" idx="39" hasCustomPrompt="1"/>
          </p:nvPr>
        </p:nvSpPr>
        <p:spPr>
          <a:xfrm>
            <a:off x="3024487"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42" name="Text Placeholder 2">
            <a:extLst>
              <a:ext uri="{FF2B5EF4-FFF2-40B4-BE49-F238E27FC236}">
                <a16:creationId xmlns:a16="http://schemas.microsoft.com/office/drawing/2014/main" id="{113A947D-3189-4C34-A151-25B6735B5765}"/>
              </a:ext>
            </a:extLst>
          </p:cNvPr>
          <p:cNvSpPr>
            <a:spLocks noGrp="1"/>
          </p:cNvSpPr>
          <p:nvPr>
            <p:ph type="body" idx="40" hasCustomPrompt="1"/>
          </p:nvPr>
        </p:nvSpPr>
        <p:spPr>
          <a:xfrm>
            <a:off x="3024487"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3" name="Text Placeholder 2">
            <a:extLst>
              <a:ext uri="{FF2B5EF4-FFF2-40B4-BE49-F238E27FC236}">
                <a16:creationId xmlns:a16="http://schemas.microsoft.com/office/drawing/2014/main" id="{8DFAD3D9-CF77-4D07-8D3C-6946F80F500E}"/>
              </a:ext>
            </a:extLst>
          </p:cNvPr>
          <p:cNvSpPr>
            <a:spLocks noGrp="1"/>
          </p:cNvSpPr>
          <p:nvPr>
            <p:ph type="body" idx="41" hasCustomPrompt="1"/>
          </p:nvPr>
        </p:nvSpPr>
        <p:spPr>
          <a:xfrm>
            <a:off x="5212360" y="4307172"/>
            <a:ext cx="1803644"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4" name="Text Placeholder 11">
            <a:extLst>
              <a:ext uri="{FF2B5EF4-FFF2-40B4-BE49-F238E27FC236}">
                <a16:creationId xmlns:a16="http://schemas.microsoft.com/office/drawing/2014/main" id="{3A1A4549-1CA1-4925-A715-C3356C3B5389}"/>
              </a:ext>
            </a:extLst>
          </p:cNvPr>
          <p:cNvSpPr>
            <a:spLocks noGrp="1"/>
          </p:cNvSpPr>
          <p:nvPr>
            <p:ph type="body" sz="quarter" idx="42"/>
          </p:nvPr>
        </p:nvSpPr>
        <p:spPr>
          <a:xfrm>
            <a:off x="5212360" y="4692262"/>
            <a:ext cx="1803644"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5" name="Text Placeholder 7">
            <a:extLst>
              <a:ext uri="{FF2B5EF4-FFF2-40B4-BE49-F238E27FC236}">
                <a16:creationId xmlns:a16="http://schemas.microsoft.com/office/drawing/2014/main" id="{612C4698-25FA-4C20-A9E3-847CD97AEC77}"/>
              </a:ext>
            </a:extLst>
          </p:cNvPr>
          <p:cNvSpPr>
            <a:spLocks noGrp="1"/>
          </p:cNvSpPr>
          <p:nvPr>
            <p:ph type="body" sz="quarter" idx="43" hasCustomPrompt="1"/>
          </p:nvPr>
        </p:nvSpPr>
        <p:spPr>
          <a:xfrm>
            <a:off x="5212360"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46" name="Text Placeholder 2">
            <a:extLst>
              <a:ext uri="{FF2B5EF4-FFF2-40B4-BE49-F238E27FC236}">
                <a16:creationId xmlns:a16="http://schemas.microsoft.com/office/drawing/2014/main" id="{24762162-855D-415D-AF6A-C44F05CE7883}"/>
              </a:ext>
            </a:extLst>
          </p:cNvPr>
          <p:cNvSpPr>
            <a:spLocks noGrp="1"/>
          </p:cNvSpPr>
          <p:nvPr>
            <p:ph type="body" idx="44" hasCustomPrompt="1"/>
          </p:nvPr>
        </p:nvSpPr>
        <p:spPr>
          <a:xfrm>
            <a:off x="5212360"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7" name="Text Placeholder 2">
            <a:extLst>
              <a:ext uri="{FF2B5EF4-FFF2-40B4-BE49-F238E27FC236}">
                <a16:creationId xmlns:a16="http://schemas.microsoft.com/office/drawing/2014/main" id="{589D11E9-B94E-4CFA-B405-7F22D3AF9794}"/>
              </a:ext>
            </a:extLst>
          </p:cNvPr>
          <p:cNvSpPr>
            <a:spLocks noGrp="1"/>
          </p:cNvSpPr>
          <p:nvPr>
            <p:ph type="body" idx="45" hasCustomPrompt="1"/>
          </p:nvPr>
        </p:nvSpPr>
        <p:spPr>
          <a:xfrm>
            <a:off x="7400234" y="4307172"/>
            <a:ext cx="1728216"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8" name="Text Placeholder 11">
            <a:extLst>
              <a:ext uri="{FF2B5EF4-FFF2-40B4-BE49-F238E27FC236}">
                <a16:creationId xmlns:a16="http://schemas.microsoft.com/office/drawing/2014/main" id="{95BF5016-E7B0-47AC-BFE0-E776F860AF36}"/>
              </a:ext>
            </a:extLst>
          </p:cNvPr>
          <p:cNvSpPr>
            <a:spLocks noGrp="1"/>
          </p:cNvSpPr>
          <p:nvPr>
            <p:ph type="body" sz="quarter" idx="46"/>
          </p:nvPr>
        </p:nvSpPr>
        <p:spPr>
          <a:xfrm>
            <a:off x="7400234" y="4692262"/>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9" name="Text Placeholder 7">
            <a:extLst>
              <a:ext uri="{FF2B5EF4-FFF2-40B4-BE49-F238E27FC236}">
                <a16:creationId xmlns:a16="http://schemas.microsoft.com/office/drawing/2014/main" id="{3228A294-7EF5-49C2-B215-AF1AC293EB34}"/>
              </a:ext>
            </a:extLst>
          </p:cNvPr>
          <p:cNvSpPr>
            <a:spLocks noGrp="1"/>
          </p:cNvSpPr>
          <p:nvPr>
            <p:ph type="body" sz="quarter" idx="47" hasCustomPrompt="1"/>
          </p:nvPr>
        </p:nvSpPr>
        <p:spPr>
          <a:xfrm>
            <a:off x="7400234"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50" name="Text Placeholder 2">
            <a:extLst>
              <a:ext uri="{FF2B5EF4-FFF2-40B4-BE49-F238E27FC236}">
                <a16:creationId xmlns:a16="http://schemas.microsoft.com/office/drawing/2014/main" id="{BFF32ED7-F60E-49AC-91A1-3034E8EB0B34}"/>
              </a:ext>
            </a:extLst>
          </p:cNvPr>
          <p:cNvSpPr>
            <a:spLocks noGrp="1"/>
          </p:cNvSpPr>
          <p:nvPr>
            <p:ph type="body" idx="48" hasCustomPrompt="1"/>
          </p:nvPr>
        </p:nvSpPr>
        <p:spPr>
          <a:xfrm>
            <a:off x="7400234"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2" name="Rectangle 1">
            <a:extLst>
              <a:ext uri="{FF2B5EF4-FFF2-40B4-BE49-F238E27FC236}">
                <a16:creationId xmlns:a16="http://schemas.microsoft.com/office/drawing/2014/main" id="{5129BCBD-EC3D-4652-99F1-83BD8B568FF6}"/>
              </a:ext>
            </a:extLst>
          </p:cNvPr>
          <p:cNvSpPr/>
          <p:nvPr userDrawn="1"/>
        </p:nvSpPr>
        <p:spPr>
          <a:xfrm>
            <a:off x="897298"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1" name="Rectangle 50">
            <a:extLst>
              <a:ext uri="{FF2B5EF4-FFF2-40B4-BE49-F238E27FC236}">
                <a16:creationId xmlns:a16="http://schemas.microsoft.com/office/drawing/2014/main" id="{A2ADE57E-F0D9-4D76-B243-DAC787E66091}"/>
              </a:ext>
            </a:extLst>
          </p:cNvPr>
          <p:cNvSpPr/>
          <p:nvPr userDrawn="1"/>
        </p:nvSpPr>
        <p:spPr>
          <a:xfrm>
            <a:off x="9636748"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2" name="Rectangle 51">
            <a:extLst>
              <a:ext uri="{FF2B5EF4-FFF2-40B4-BE49-F238E27FC236}">
                <a16:creationId xmlns:a16="http://schemas.microsoft.com/office/drawing/2014/main" id="{3D8F9527-D6F7-47B7-93E6-729FA654E51A}"/>
              </a:ext>
            </a:extLst>
          </p:cNvPr>
          <p:cNvSpPr/>
          <p:nvPr userDrawn="1"/>
        </p:nvSpPr>
        <p:spPr>
          <a:xfrm>
            <a:off x="3082161"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3" name="Rectangle 52">
            <a:extLst>
              <a:ext uri="{FF2B5EF4-FFF2-40B4-BE49-F238E27FC236}">
                <a16:creationId xmlns:a16="http://schemas.microsoft.com/office/drawing/2014/main" id="{33242D9B-895E-4D79-8BC2-6A934BD109F6}"/>
              </a:ext>
            </a:extLst>
          </p:cNvPr>
          <p:cNvSpPr/>
          <p:nvPr userDrawn="1"/>
        </p:nvSpPr>
        <p:spPr>
          <a:xfrm>
            <a:off x="5267024"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4" name="Rectangle 53">
            <a:extLst>
              <a:ext uri="{FF2B5EF4-FFF2-40B4-BE49-F238E27FC236}">
                <a16:creationId xmlns:a16="http://schemas.microsoft.com/office/drawing/2014/main" id="{B9B79B76-7626-4584-AE9A-4CDF7F0F6430}"/>
              </a:ext>
            </a:extLst>
          </p:cNvPr>
          <p:cNvSpPr/>
          <p:nvPr userDrawn="1"/>
        </p:nvSpPr>
        <p:spPr>
          <a:xfrm>
            <a:off x="7451887"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5" name="Text Placeholder 2">
            <a:extLst>
              <a:ext uri="{FF2B5EF4-FFF2-40B4-BE49-F238E27FC236}">
                <a16:creationId xmlns:a16="http://schemas.microsoft.com/office/drawing/2014/main" id="{F59B93CA-5AD1-43A8-AF37-7DA25D3B400E}"/>
              </a:ext>
            </a:extLst>
          </p:cNvPr>
          <p:cNvSpPr>
            <a:spLocks noGrp="1"/>
          </p:cNvSpPr>
          <p:nvPr>
            <p:ph type="body" idx="49"/>
          </p:nvPr>
        </p:nvSpPr>
        <p:spPr>
          <a:xfrm>
            <a:off x="5212360" y="1865304"/>
            <a:ext cx="6103964" cy="815993"/>
          </a:xfrm>
        </p:spPr>
        <p:txBody>
          <a:bodyPr lIns="3600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5" name="Rectangle 27" descr="Rectangle shape">
            <a:extLst>
              <a:ext uri="{FF2B5EF4-FFF2-40B4-BE49-F238E27FC236}">
                <a16:creationId xmlns:a16="http://schemas.microsoft.com/office/drawing/2014/main" id="{DE069B8B-CA4A-46A5-901F-F2C7F60C0C24}"/>
              </a:ext>
            </a:extLst>
          </p:cNvPr>
          <p:cNvSpPr/>
          <p:nvPr userDrawn="1"/>
        </p:nvSpPr>
        <p:spPr>
          <a:xfrm>
            <a:off x="-1" y="1525500"/>
            <a:ext cx="722887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592278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3689555"/>
            <a:ext cx="4405067" cy="1737210"/>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1904701"/>
            <a:ext cx="442201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7" name="Table Placeholder 6">
            <a:extLst>
              <a:ext uri="{FF2B5EF4-FFF2-40B4-BE49-F238E27FC236}">
                <a16:creationId xmlns:a16="http://schemas.microsoft.com/office/drawing/2014/main" id="{71531890-A142-4CE0-8BD5-856FACD08EA9}"/>
              </a:ext>
            </a:extLst>
          </p:cNvPr>
          <p:cNvSpPr>
            <a:spLocks noGrp="1"/>
          </p:cNvSpPr>
          <p:nvPr>
            <p:ph type="tbl" sz="quarter" idx="17"/>
          </p:nvPr>
        </p:nvSpPr>
        <p:spPr>
          <a:xfrm>
            <a:off x="5656217" y="404813"/>
            <a:ext cx="5673771" cy="5653087"/>
          </a:xfrm>
        </p:spPr>
        <p:txBody>
          <a:bodyPr anchor="ctr" anchorCtr="0">
            <a:normAutofit/>
          </a:bodyPr>
          <a:lstStyle>
            <a:lvl1pPr marL="0" indent="0" algn="ctr">
              <a:buNone/>
              <a:defRPr sz="1800">
                <a:solidFill>
                  <a:schemeClr val="tx1"/>
                </a:solidFill>
              </a:defRPr>
            </a:lvl1pPr>
          </a:lstStyle>
          <a:p>
            <a:r>
              <a:rPr lang="en-US" noProof="0"/>
              <a:t>Click icon to add table</a:t>
            </a:r>
            <a:endParaRPr lang="en-US" noProof="0" dirty="0"/>
          </a:p>
        </p:txBody>
      </p:sp>
      <p:sp>
        <p:nvSpPr>
          <p:cNvPr id="10" name="Rectangle 8" descr="Rectangle shape">
            <a:extLst>
              <a:ext uri="{FF2B5EF4-FFF2-40B4-BE49-F238E27FC236}">
                <a16:creationId xmlns:a16="http://schemas.microsoft.com/office/drawing/2014/main" id="{B429AA89-05C8-451C-B390-2E809555BA84}"/>
              </a:ext>
            </a:extLst>
          </p:cNvPr>
          <p:cNvSpPr/>
          <p:nvPr userDrawn="1"/>
        </p:nvSpPr>
        <p:spPr>
          <a:xfrm>
            <a:off x="0" y="3341010"/>
            <a:ext cx="3723175"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17880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EBCE1DF-09FE-457A-9D5E-E7A8E0F5E7AA}"/>
              </a:ext>
            </a:extLst>
          </p:cNvPr>
          <p:cNvSpPr/>
          <p:nvPr userDrawn="1"/>
        </p:nvSpPr>
        <p:spPr>
          <a:xfrm>
            <a:off x="3956795" y="3011796"/>
            <a:ext cx="2286000" cy="245347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0508111-4A36-4CF7-86F5-0AD3FDEEDDDF}"/>
              </a:ext>
            </a:extLst>
          </p:cNvPr>
          <p:cNvSpPr/>
          <p:nvPr userDrawn="1"/>
        </p:nvSpPr>
        <p:spPr>
          <a:xfrm>
            <a:off x="9066213" y="3027646"/>
            <a:ext cx="2286000" cy="245347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C4E182D-C697-44DF-A090-F131D0302405}"/>
              </a:ext>
            </a:extLst>
          </p:cNvPr>
          <p:cNvSpPr/>
          <p:nvPr userDrawn="1"/>
        </p:nvSpPr>
        <p:spPr>
          <a:xfrm>
            <a:off x="6511504" y="3027646"/>
            <a:ext cx="2286000" cy="245347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4812501"/>
            <a:ext cx="2939721" cy="668619"/>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3027646"/>
            <a:ext cx="296257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8" name="Picture Placeholder 7">
            <a:extLst>
              <a:ext uri="{FF2B5EF4-FFF2-40B4-BE49-F238E27FC236}">
                <a16:creationId xmlns:a16="http://schemas.microsoft.com/office/drawing/2014/main" id="{563FB6CB-7DC7-42AB-937B-FACFE1A28AEF}"/>
              </a:ext>
            </a:extLst>
          </p:cNvPr>
          <p:cNvSpPr>
            <a:spLocks noGrp="1"/>
          </p:cNvSpPr>
          <p:nvPr>
            <p:ph type="pic" sz="quarter" idx="17"/>
          </p:nvPr>
        </p:nvSpPr>
        <p:spPr>
          <a:xfrm>
            <a:off x="9066213" y="774398"/>
            <a:ext cx="2286000" cy="2286000"/>
          </a:xfrm>
        </p:spPr>
        <p:txBody>
          <a:bodyPr anchor="ctr" anchorCtr="0">
            <a:norm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13" name="Picture Placeholder 7">
            <a:extLst>
              <a:ext uri="{FF2B5EF4-FFF2-40B4-BE49-F238E27FC236}">
                <a16:creationId xmlns:a16="http://schemas.microsoft.com/office/drawing/2014/main" id="{CE5AE5F8-F053-47AB-BCB2-70F2BF5C44E8}"/>
              </a:ext>
            </a:extLst>
          </p:cNvPr>
          <p:cNvSpPr>
            <a:spLocks noGrp="1"/>
          </p:cNvSpPr>
          <p:nvPr>
            <p:ph type="pic" sz="quarter" idx="18"/>
          </p:nvPr>
        </p:nvSpPr>
        <p:spPr>
          <a:xfrm>
            <a:off x="3956795" y="774398"/>
            <a:ext cx="2286000" cy="2286000"/>
          </a:xfrm>
        </p:spPr>
        <p:txBody>
          <a:bodyPr anchor="ctr" anchorCtr="0">
            <a:norm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14" name="Picture Placeholder 7">
            <a:extLst>
              <a:ext uri="{FF2B5EF4-FFF2-40B4-BE49-F238E27FC236}">
                <a16:creationId xmlns:a16="http://schemas.microsoft.com/office/drawing/2014/main" id="{D86E9819-052E-4932-AD4D-2E6844D40427}"/>
              </a:ext>
            </a:extLst>
          </p:cNvPr>
          <p:cNvSpPr>
            <a:spLocks noGrp="1"/>
          </p:cNvSpPr>
          <p:nvPr>
            <p:ph type="pic" sz="quarter" idx="19"/>
          </p:nvPr>
        </p:nvSpPr>
        <p:spPr>
          <a:xfrm>
            <a:off x="6511504" y="774398"/>
            <a:ext cx="2286000" cy="2286000"/>
          </a:xfrm>
        </p:spPr>
        <p:txBody>
          <a:bodyPr anchor="ctr" anchorCtr="0">
            <a:norm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18" name="Text Placeholder 17">
            <a:extLst>
              <a:ext uri="{FF2B5EF4-FFF2-40B4-BE49-F238E27FC236}">
                <a16:creationId xmlns:a16="http://schemas.microsoft.com/office/drawing/2014/main" id="{1E9CD767-2C5C-4922-8EC2-4DFCB6ECFCB6}"/>
              </a:ext>
            </a:extLst>
          </p:cNvPr>
          <p:cNvSpPr>
            <a:spLocks noGrp="1"/>
          </p:cNvSpPr>
          <p:nvPr>
            <p:ph type="body" sz="quarter" idx="20" hasCustomPrompt="1"/>
          </p:nvPr>
        </p:nvSpPr>
        <p:spPr>
          <a:xfrm>
            <a:off x="4086537" y="3429000"/>
            <a:ext cx="2026516" cy="588620"/>
          </a:xfrm>
        </p:spPr>
        <p:txBody>
          <a:bodyPr>
            <a:noAutofit/>
          </a:bodyPr>
          <a:lstStyle>
            <a:lvl1pPr marL="0" indent="0" algn="ctr">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a:t>
            </a:r>
            <a:br>
              <a:rPr lang="en-US" noProof="0"/>
            </a:br>
            <a:r>
              <a:rPr lang="en-US" noProof="0"/>
              <a:t>Name</a:t>
            </a:r>
          </a:p>
        </p:txBody>
      </p:sp>
      <p:sp>
        <p:nvSpPr>
          <p:cNvPr id="19" name="Text Placeholder 17">
            <a:extLst>
              <a:ext uri="{FF2B5EF4-FFF2-40B4-BE49-F238E27FC236}">
                <a16:creationId xmlns:a16="http://schemas.microsoft.com/office/drawing/2014/main" id="{31851AA2-C176-47A9-A949-3837A394CD94}"/>
              </a:ext>
            </a:extLst>
          </p:cNvPr>
          <p:cNvSpPr>
            <a:spLocks noGrp="1"/>
          </p:cNvSpPr>
          <p:nvPr>
            <p:ph type="body" sz="quarter" idx="21" hasCustomPrompt="1"/>
          </p:nvPr>
        </p:nvSpPr>
        <p:spPr>
          <a:xfrm>
            <a:off x="4087139" y="4051032"/>
            <a:ext cx="2025312" cy="244923"/>
          </a:xfrm>
        </p:spPr>
        <p:txBody>
          <a:bodyPr>
            <a:noAutofit/>
          </a:bodyPr>
          <a:lstStyle>
            <a:lvl1pPr marL="0" indent="0" algn="ctr">
              <a:spcBef>
                <a:spcPts val="600"/>
              </a:spcBef>
              <a:buNone/>
              <a:defRPr sz="1400" b="0" i="1">
                <a:solidFill>
                  <a:schemeClr val="tx1"/>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20" name="Text Placeholder 17">
            <a:extLst>
              <a:ext uri="{FF2B5EF4-FFF2-40B4-BE49-F238E27FC236}">
                <a16:creationId xmlns:a16="http://schemas.microsoft.com/office/drawing/2014/main" id="{879156B3-E019-4A41-8242-F0D70D502559}"/>
              </a:ext>
            </a:extLst>
          </p:cNvPr>
          <p:cNvSpPr>
            <a:spLocks noGrp="1"/>
          </p:cNvSpPr>
          <p:nvPr>
            <p:ph type="body" sz="quarter" idx="22"/>
          </p:nvPr>
        </p:nvSpPr>
        <p:spPr>
          <a:xfrm>
            <a:off x="4087139" y="4347988"/>
            <a:ext cx="2025312" cy="841304"/>
          </a:xfrm>
        </p:spPr>
        <p:txBody>
          <a:bodyPr>
            <a:noAutofit/>
          </a:bodyPr>
          <a:lstStyle>
            <a:lvl1pPr marL="0" indent="0" algn="ctr">
              <a:spcBef>
                <a:spcPts val="600"/>
              </a:spcBef>
              <a:buNone/>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Click to edit Master text styles</a:t>
            </a:r>
          </a:p>
        </p:txBody>
      </p:sp>
      <p:sp>
        <p:nvSpPr>
          <p:cNvPr id="24" name="Text Placeholder 17">
            <a:extLst>
              <a:ext uri="{FF2B5EF4-FFF2-40B4-BE49-F238E27FC236}">
                <a16:creationId xmlns:a16="http://schemas.microsoft.com/office/drawing/2014/main" id="{CB3B3928-67D4-498A-9DED-4FF10BE1A407}"/>
              </a:ext>
            </a:extLst>
          </p:cNvPr>
          <p:cNvSpPr>
            <a:spLocks noGrp="1"/>
          </p:cNvSpPr>
          <p:nvPr>
            <p:ph type="body" sz="quarter" idx="23" hasCustomPrompt="1"/>
          </p:nvPr>
        </p:nvSpPr>
        <p:spPr>
          <a:xfrm>
            <a:off x="6641246" y="3429000"/>
            <a:ext cx="2026516" cy="588620"/>
          </a:xfrm>
        </p:spPr>
        <p:txBody>
          <a:bodyPr>
            <a:noAutofit/>
          </a:bodyPr>
          <a:lstStyle>
            <a:lvl1pPr marL="0" indent="0" algn="ctr">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a:t>
            </a:r>
            <a:br>
              <a:rPr lang="en-US" noProof="0"/>
            </a:br>
            <a:r>
              <a:rPr lang="en-US" noProof="0"/>
              <a:t>Name</a:t>
            </a:r>
          </a:p>
        </p:txBody>
      </p:sp>
      <p:sp>
        <p:nvSpPr>
          <p:cNvPr id="25" name="Text Placeholder 17">
            <a:extLst>
              <a:ext uri="{FF2B5EF4-FFF2-40B4-BE49-F238E27FC236}">
                <a16:creationId xmlns:a16="http://schemas.microsoft.com/office/drawing/2014/main" id="{8464C0AB-BE10-429A-A453-247A538F5D3F}"/>
              </a:ext>
            </a:extLst>
          </p:cNvPr>
          <p:cNvSpPr>
            <a:spLocks noGrp="1"/>
          </p:cNvSpPr>
          <p:nvPr>
            <p:ph type="body" sz="quarter" idx="24" hasCustomPrompt="1"/>
          </p:nvPr>
        </p:nvSpPr>
        <p:spPr>
          <a:xfrm>
            <a:off x="6641848" y="4051032"/>
            <a:ext cx="2025312" cy="244923"/>
          </a:xfrm>
        </p:spPr>
        <p:txBody>
          <a:bodyPr>
            <a:noAutofit/>
          </a:bodyPr>
          <a:lstStyle>
            <a:lvl1pPr marL="0" indent="0" algn="ctr">
              <a:spcBef>
                <a:spcPts val="600"/>
              </a:spcBef>
              <a:buNone/>
              <a:defRPr sz="1400" b="0" i="1">
                <a:solidFill>
                  <a:schemeClr val="tx1"/>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26" name="Text Placeholder 17">
            <a:extLst>
              <a:ext uri="{FF2B5EF4-FFF2-40B4-BE49-F238E27FC236}">
                <a16:creationId xmlns:a16="http://schemas.microsoft.com/office/drawing/2014/main" id="{177BAD76-5C75-4FA2-B792-300193BDC997}"/>
              </a:ext>
            </a:extLst>
          </p:cNvPr>
          <p:cNvSpPr>
            <a:spLocks noGrp="1"/>
          </p:cNvSpPr>
          <p:nvPr>
            <p:ph type="body" sz="quarter" idx="25"/>
          </p:nvPr>
        </p:nvSpPr>
        <p:spPr>
          <a:xfrm>
            <a:off x="6641848" y="4347988"/>
            <a:ext cx="2025312" cy="841304"/>
          </a:xfrm>
        </p:spPr>
        <p:txBody>
          <a:bodyPr>
            <a:noAutofit/>
          </a:bodyPr>
          <a:lstStyle>
            <a:lvl1pPr marL="0" indent="0" algn="ctr">
              <a:spcBef>
                <a:spcPts val="600"/>
              </a:spcBef>
              <a:buNone/>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Click to edit Master text styles</a:t>
            </a:r>
          </a:p>
        </p:txBody>
      </p:sp>
      <p:sp>
        <p:nvSpPr>
          <p:cNvPr id="27" name="Text Placeholder 17">
            <a:extLst>
              <a:ext uri="{FF2B5EF4-FFF2-40B4-BE49-F238E27FC236}">
                <a16:creationId xmlns:a16="http://schemas.microsoft.com/office/drawing/2014/main" id="{ACFBCF6D-5E27-4808-BA1C-6F72DDAAC697}"/>
              </a:ext>
            </a:extLst>
          </p:cNvPr>
          <p:cNvSpPr>
            <a:spLocks noGrp="1"/>
          </p:cNvSpPr>
          <p:nvPr>
            <p:ph type="body" sz="quarter" idx="26" hasCustomPrompt="1"/>
          </p:nvPr>
        </p:nvSpPr>
        <p:spPr>
          <a:xfrm>
            <a:off x="9195955" y="3429000"/>
            <a:ext cx="2026516" cy="588620"/>
          </a:xfrm>
        </p:spPr>
        <p:txBody>
          <a:bodyPr>
            <a:noAutofit/>
          </a:bodyPr>
          <a:lstStyle>
            <a:lvl1pPr marL="0" indent="0" algn="ctr">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a:t>
            </a:r>
            <a:br>
              <a:rPr lang="en-US" noProof="0"/>
            </a:br>
            <a:r>
              <a:rPr lang="en-US" noProof="0"/>
              <a:t>Name</a:t>
            </a:r>
          </a:p>
        </p:txBody>
      </p:sp>
      <p:sp>
        <p:nvSpPr>
          <p:cNvPr id="28" name="Text Placeholder 17">
            <a:extLst>
              <a:ext uri="{FF2B5EF4-FFF2-40B4-BE49-F238E27FC236}">
                <a16:creationId xmlns:a16="http://schemas.microsoft.com/office/drawing/2014/main" id="{8755E469-9B43-406E-BB68-F691A4DF441E}"/>
              </a:ext>
            </a:extLst>
          </p:cNvPr>
          <p:cNvSpPr>
            <a:spLocks noGrp="1"/>
          </p:cNvSpPr>
          <p:nvPr>
            <p:ph type="body" sz="quarter" idx="27" hasCustomPrompt="1"/>
          </p:nvPr>
        </p:nvSpPr>
        <p:spPr>
          <a:xfrm>
            <a:off x="9196557" y="4051032"/>
            <a:ext cx="2025312" cy="244923"/>
          </a:xfrm>
        </p:spPr>
        <p:txBody>
          <a:bodyPr>
            <a:noAutofit/>
          </a:bodyPr>
          <a:lstStyle>
            <a:lvl1pPr marL="0" indent="0" algn="ctr">
              <a:spcBef>
                <a:spcPts val="600"/>
              </a:spcBef>
              <a:buNone/>
              <a:defRPr sz="1400" b="0" i="1">
                <a:solidFill>
                  <a:schemeClr val="tx1"/>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29" name="Text Placeholder 17">
            <a:extLst>
              <a:ext uri="{FF2B5EF4-FFF2-40B4-BE49-F238E27FC236}">
                <a16:creationId xmlns:a16="http://schemas.microsoft.com/office/drawing/2014/main" id="{AE2A9BB2-4A2A-49A1-8337-C26A0EC27E25}"/>
              </a:ext>
            </a:extLst>
          </p:cNvPr>
          <p:cNvSpPr>
            <a:spLocks noGrp="1"/>
          </p:cNvSpPr>
          <p:nvPr>
            <p:ph type="body" sz="quarter" idx="28"/>
          </p:nvPr>
        </p:nvSpPr>
        <p:spPr>
          <a:xfrm>
            <a:off x="9196557" y="4347988"/>
            <a:ext cx="2025312" cy="841304"/>
          </a:xfrm>
        </p:spPr>
        <p:txBody>
          <a:bodyPr>
            <a:noAutofit/>
          </a:bodyPr>
          <a:lstStyle>
            <a:lvl1pPr marL="0" indent="0" algn="ctr">
              <a:spcBef>
                <a:spcPts val="600"/>
              </a:spcBef>
              <a:buNone/>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Click to edit Master text styles</a:t>
            </a:r>
          </a:p>
        </p:txBody>
      </p:sp>
      <p:sp>
        <p:nvSpPr>
          <p:cNvPr id="30" name="Rectangle 13" descr="Rectangle shape">
            <a:extLst>
              <a:ext uri="{FF2B5EF4-FFF2-40B4-BE49-F238E27FC236}">
                <a16:creationId xmlns:a16="http://schemas.microsoft.com/office/drawing/2014/main" id="{4FBD15D4-B1D1-4D03-9259-CE4D7AA955DF}"/>
              </a:ext>
            </a:extLst>
          </p:cNvPr>
          <p:cNvSpPr/>
          <p:nvPr userDrawn="1"/>
        </p:nvSpPr>
        <p:spPr>
          <a:xfrm>
            <a:off x="0" y="4461207"/>
            <a:ext cx="2092411"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895724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3256085" y="797157"/>
            <a:ext cx="5679831" cy="619448"/>
          </a:xfrm>
        </p:spPr>
        <p:txBody>
          <a:bodyPr lIns="0" tIns="0" rIns="0" bIns="0" anchor="b" anchorCtr="0">
            <a:normAutofit/>
          </a:bodyPr>
          <a:lstStyle>
            <a:lvl1pPr marL="0" algn="ctr"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55" name="Text Placeholder 2">
            <a:extLst>
              <a:ext uri="{FF2B5EF4-FFF2-40B4-BE49-F238E27FC236}">
                <a16:creationId xmlns:a16="http://schemas.microsoft.com/office/drawing/2014/main" id="{F59B93CA-5AD1-43A8-AF37-7DA25D3B400E}"/>
              </a:ext>
            </a:extLst>
          </p:cNvPr>
          <p:cNvSpPr>
            <a:spLocks noGrp="1"/>
          </p:cNvSpPr>
          <p:nvPr>
            <p:ph type="body" idx="49"/>
          </p:nvPr>
        </p:nvSpPr>
        <p:spPr>
          <a:xfrm>
            <a:off x="5212360" y="1865304"/>
            <a:ext cx="6103964" cy="815993"/>
          </a:xfrm>
        </p:spPr>
        <p:txBody>
          <a:bodyPr lIns="3600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Picture Placeholder 7">
            <a:extLst>
              <a:ext uri="{FF2B5EF4-FFF2-40B4-BE49-F238E27FC236}">
                <a16:creationId xmlns:a16="http://schemas.microsoft.com/office/drawing/2014/main" id="{F07EA497-80B1-41E2-8E50-4193B3DBB456}"/>
              </a:ext>
            </a:extLst>
          </p:cNvPr>
          <p:cNvSpPr>
            <a:spLocks noGrp="1"/>
          </p:cNvSpPr>
          <p:nvPr>
            <p:ph type="pic" sz="quarter" idx="50"/>
          </p:nvPr>
        </p:nvSpPr>
        <p:spPr>
          <a:xfrm>
            <a:off x="838200" y="3126698"/>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6" name="Rectangle 55">
            <a:extLst>
              <a:ext uri="{FF2B5EF4-FFF2-40B4-BE49-F238E27FC236}">
                <a16:creationId xmlns:a16="http://schemas.microsoft.com/office/drawing/2014/main" id="{FEA39902-3138-4686-85B5-3FE813B7BD36}"/>
              </a:ext>
            </a:extLst>
          </p:cNvPr>
          <p:cNvSpPr/>
          <p:nvPr userDrawn="1"/>
        </p:nvSpPr>
        <p:spPr>
          <a:xfrm>
            <a:off x="1798320" y="3126698"/>
            <a:ext cx="2395728"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9" name="Text Placeholder 17">
            <a:extLst>
              <a:ext uri="{FF2B5EF4-FFF2-40B4-BE49-F238E27FC236}">
                <a16:creationId xmlns:a16="http://schemas.microsoft.com/office/drawing/2014/main" id="{7D767E78-191D-404C-98CB-C65C651DC67E}"/>
              </a:ext>
            </a:extLst>
          </p:cNvPr>
          <p:cNvSpPr>
            <a:spLocks noGrp="1"/>
          </p:cNvSpPr>
          <p:nvPr>
            <p:ph type="body" sz="quarter" idx="20" hasCustomPrompt="1"/>
          </p:nvPr>
        </p:nvSpPr>
        <p:spPr>
          <a:xfrm>
            <a:off x="1921253" y="3329723"/>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 Name</a:t>
            </a:r>
          </a:p>
        </p:txBody>
      </p:sp>
      <p:sp>
        <p:nvSpPr>
          <p:cNvPr id="60" name="Text Placeholder 17">
            <a:extLst>
              <a:ext uri="{FF2B5EF4-FFF2-40B4-BE49-F238E27FC236}">
                <a16:creationId xmlns:a16="http://schemas.microsoft.com/office/drawing/2014/main" id="{6474358B-E609-4F26-8A11-64E0DC41ADF4}"/>
              </a:ext>
            </a:extLst>
          </p:cNvPr>
          <p:cNvSpPr>
            <a:spLocks noGrp="1"/>
          </p:cNvSpPr>
          <p:nvPr>
            <p:ph type="body" sz="quarter" idx="21" hasCustomPrompt="1"/>
          </p:nvPr>
        </p:nvSpPr>
        <p:spPr>
          <a:xfrm>
            <a:off x="1922832" y="3658532"/>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1" name="Picture Placeholder 7">
            <a:extLst>
              <a:ext uri="{FF2B5EF4-FFF2-40B4-BE49-F238E27FC236}">
                <a16:creationId xmlns:a16="http://schemas.microsoft.com/office/drawing/2014/main" id="{75335C46-548C-42F2-89FC-909F3B24282E}"/>
              </a:ext>
            </a:extLst>
          </p:cNvPr>
          <p:cNvSpPr>
            <a:spLocks noGrp="1"/>
          </p:cNvSpPr>
          <p:nvPr>
            <p:ph type="pic" sz="quarter" idx="51"/>
          </p:nvPr>
        </p:nvSpPr>
        <p:spPr>
          <a:xfrm>
            <a:off x="7977409" y="3126698"/>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62" name="Rectangle 61">
            <a:extLst>
              <a:ext uri="{FF2B5EF4-FFF2-40B4-BE49-F238E27FC236}">
                <a16:creationId xmlns:a16="http://schemas.microsoft.com/office/drawing/2014/main" id="{166A588B-BA73-49FD-9E1E-1F1C51FD3850}"/>
              </a:ext>
            </a:extLst>
          </p:cNvPr>
          <p:cNvSpPr/>
          <p:nvPr userDrawn="1"/>
        </p:nvSpPr>
        <p:spPr>
          <a:xfrm>
            <a:off x="8937529" y="3126698"/>
            <a:ext cx="2395728"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3" name="Text Placeholder 17">
            <a:extLst>
              <a:ext uri="{FF2B5EF4-FFF2-40B4-BE49-F238E27FC236}">
                <a16:creationId xmlns:a16="http://schemas.microsoft.com/office/drawing/2014/main" id="{15790237-9A5F-4A9F-A5BB-E4FF0712C5E8}"/>
              </a:ext>
            </a:extLst>
          </p:cNvPr>
          <p:cNvSpPr>
            <a:spLocks noGrp="1"/>
          </p:cNvSpPr>
          <p:nvPr>
            <p:ph type="body" sz="quarter" idx="52" hasCustomPrompt="1"/>
          </p:nvPr>
        </p:nvSpPr>
        <p:spPr>
          <a:xfrm>
            <a:off x="9060462" y="3329723"/>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3 Name</a:t>
            </a:r>
          </a:p>
        </p:txBody>
      </p:sp>
      <p:sp>
        <p:nvSpPr>
          <p:cNvPr id="64" name="Text Placeholder 17">
            <a:extLst>
              <a:ext uri="{FF2B5EF4-FFF2-40B4-BE49-F238E27FC236}">
                <a16:creationId xmlns:a16="http://schemas.microsoft.com/office/drawing/2014/main" id="{A0554067-4F62-4CE7-AF48-55BBD708AC97}"/>
              </a:ext>
            </a:extLst>
          </p:cNvPr>
          <p:cNvSpPr>
            <a:spLocks noGrp="1"/>
          </p:cNvSpPr>
          <p:nvPr>
            <p:ph type="body" sz="quarter" idx="53" hasCustomPrompt="1"/>
          </p:nvPr>
        </p:nvSpPr>
        <p:spPr>
          <a:xfrm>
            <a:off x="9062041" y="3658532"/>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5" name="Picture Placeholder 7">
            <a:extLst>
              <a:ext uri="{FF2B5EF4-FFF2-40B4-BE49-F238E27FC236}">
                <a16:creationId xmlns:a16="http://schemas.microsoft.com/office/drawing/2014/main" id="{AA1B0DE9-602F-4ECB-AF1E-00D45491BC91}"/>
              </a:ext>
            </a:extLst>
          </p:cNvPr>
          <p:cNvSpPr>
            <a:spLocks noGrp="1"/>
          </p:cNvSpPr>
          <p:nvPr>
            <p:ph type="pic" sz="quarter" idx="54"/>
          </p:nvPr>
        </p:nvSpPr>
        <p:spPr>
          <a:xfrm>
            <a:off x="4403916" y="3126698"/>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66" name="Rectangle 65">
            <a:extLst>
              <a:ext uri="{FF2B5EF4-FFF2-40B4-BE49-F238E27FC236}">
                <a16:creationId xmlns:a16="http://schemas.microsoft.com/office/drawing/2014/main" id="{343DD23D-9D79-4667-BB9E-A3A54505AEDA}"/>
              </a:ext>
            </a:extLst>
          </p:cNvPr>
          <p:cNvSpPr/>
          <p:nvPr userDrawn="1"/>
        </p:nvSpPr>
        <p:spPr>
          <a:xfrm>
            <a:off x="5364036" y="3126698"/>
            <a:ext cx="2399617"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7" name="Text Placeholder 17">
            <a:extLst>
              <a:ext uri="{FF2B5EF4-FFF2-40B4-BE49-F238E27FC236}">
                <a16:creationId xmlns:a16="http://schemas.microsoft.com/office/drawing/2014/main" id="{FFDAE67E-CF93-4600-BFAE-AF6B317A9EB9}"/>
              </a:ext>
            </a:extLst>
          </p:cNvPr>
          <p:cNvSpPr>
            <a:spLocks noGrp="1"/>
          </p:cNvSpPr>
          <p:nvPr>
            <p:ph type="body" sz="quarter" idx="55" hasCustomPrompt="1"/>
          </p:nvPr>
        </p:nvSpPr>
        <p:spPr>
          <a:xfrm>
            <a:off x="5486969" y="3329723"/>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2 Name</a:t>
            </a:r>
          </a:p>
        </p:txBody>
      </p:sp>
      <p:sp>
        <p:nvSpPr>
          <p:cNvPr id="68" name="Text Placeholder 17">
            <a:extLst>
              <a:ext uri="{FF2B5EF4-FFF2-40B4-BE49-F238E27FC236}">
                <a16:creationId xmlns:a16="http://schemas.microsoft.com/office/drawing/2014/main" id="{0F0E3D9A-B0CE-4BF9-A274-1FB704C416ED}"/>
              </a:ext>
            </a:extLst>
          </p:cNvPr>
          <p:cNvSpPr>
            <a:spLocks noGrp="1"/>
          </p:cNvSpPr>
          <p:nvPr>
            <p:ph type="body" sz="quarter" idx="56" hasCustomPrompt="1"/>
          </p:nvPr>
        </p:nvSpPr>
        <p:spPr>
          <a:xfrm>
            <a:off x="5488548" y="3658532"/>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9" name="Picture Placeholder 7">
            <a:extLst>
              <a:ext uri="{FF2B5EF4-FFF2-40B4-BE49-F238E27FC236}">
                <a16:creationId xmlns:a16="http://schemas.microsoft.com/office/drawing/2014/main" id="{36B2F594-9AB1-4C33-86BE-4732609D6B0A}"/>
              </a:ext>
            </a:extLst>
          </p:cNvPr>
          <p:cNvSpPr>
            <a:spLocks noGrp="1"/>
          </p:cNvSpPr>
          <p:nvPr>
            <p:ph type="pic" sz="quarter" idx="57"/>
          </p:nvPr>
        </p:nvSpPr>
        <p:spPr>
          <a:xfrm>
            <a:off x="1278466" y="4316113"/>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70" name="Rectangle 69">
            <a:extLst>
              <a:ext uri="{FF2B5EF4-FFF2-40B4-BE49-F238E27FC236}">
                <a16:creationId xmlns:a16="http://schemas.microsoft.com/office/drawing/2014/main" id="{17FB6684-D013-48BC-9926-29E0BCA889B1}"/>
              </a:ext>
            </a:extLst>
          </p:cNvPr>
          <p:cNvSpPr/>
          <p:nvPr userDrawn="1"/>
        </p:nvSpPr>
        <p:spPr>
          <a:xfrm>
            <a:off x="2238586" y="4316113"/>
            <a:ext cx="2395728"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1" name="Text Placeholder 17">
            <a:extLst>
              <a:ext uri="{FF2B5EF4-FFF2-40B4-BE49-F238E27FC236}">
                <a16:creationId xmlns:a16="http://schemas.microsoft.com/office/drawing/2014/main" id="{EECC50BE-82E8-4ECC-B642-5C11A927A706}"/>
              </a:ext>
            </a:extLst>
          </p:cNvPr>
          <p:cNvSpPr>
            <a:spLocks noGrp="1"/>
          </p:cNvSpPr>
          <p:nvPr>
            <p:ph type="body" sz="quarter" idx="58" hasCustomPrompt="1"/>
          </p:nvPr>
        </p:nvSpPr>
        <p:spPr>
          <a:xfrm>
            <a:off x="2361519" y="4519138"/>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4 Name</a:t>
            </a:r>
          </a:p>
        </p:txBody>
      </p:sp>
      <p:sp>
        <p:nvSpPr>
          <p:cNvPr id="72" name="Text Placeholder 17">
            <a:extLst>
              <a:ext uri="{FF2B5EF4-FFF2-40B4-BE49-F238E27FC236}">
                <a16:creationId xmlns:a16="http://schemas.microsoft.com/office/drawing/2014/main" id="{4D96D406-D0F6-4E2D-BAE8-7B011D620FED}"/>
              </a:ext>
            </a:extLst>
          </p:cNvPr>
          <p:cNvSpPr>
            <a:spLocks noGrp="1"/>
          </p:cNvSpPr>
          <p:nvPr>
            <p:ph type="body" sz="quarter" idx="59" hasCustomPrompt="1"/>
          </p:nvPr>
        </p:nvSpPr>
        <p:spPr>
          <a:xfrm>
            <a:off x="2363098" y="4847947"/>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73" name="Picture Placeholder 7">
            <a:extLst>
              <a:ext uri="{FF2B5EF4-FFF2-40B4-BE49-F238E27FC236}">
                <a16:creationId xmlns:a16="http://schemas.microsoft.com/office/drawing/2014/main" id="{5668E7D0-A78F-45EC-BEC4-CAB0E6F96F3D}"/>
              </a:ext>
            </a:extLst>
          </p:cNvPr>
          <p:cNvSpPr>
            <a:spLocks noGrp="1"/>
          </p:cNvSpPr>
          <p:nvPr>
            <p:ph type="pic" sz="quarter" idx="60"/>
          </p:nvPr>
        </p:nvSpPr>
        <p:spPr>
          <a:xfrm>
            <a:off x="8417675" y="4316113"/>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74" name="Rectangle 73">
            <a:extLst>
              <a:ext uri="{FF2B5EF4-FFF2-40B4-BE49-F238E27FC236}">
                <a16:creationId xmlns:a16="http://schemas.microsoft.com/office/drawing/2014/main" id="{E02DAEE6-8B1C-4222-949F-830F7C3A4E16}"/>
              </a:ext>
            </a:extLst>
          </p:cNvPr>
          <p:cNvSpPr/>
          <p:nvPr userDrawn="1"/>
        </p:nvSpPr>
        <p:spPr>
          <a:xfrm>
            <a:off x="9377795" y="4316113"/>
            <a:ext cx="2395728"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5" name="Text Placeholder 17">
            <a:extLst>
              <a:ext uri="{FF2B5EF4-FFF2-40B4-BE49-F238E27FC236}">
                <a16:creationId xmlns:a16="http://schemas.microsoft.com/office/drawing/2014/main" id="{3CE9A073-35B5-4F1C-85E3-4BB12A5F4358}"/>
              </a:ext>
            </a:extLst>
          </p:cNvPr>
          <p:cNvSpPr>
            <a:spLocks noGrp="1"/>
          </p:cNvSpPr>
          <p:nvPr>
            <p:ph type="body" sz="quarter" idx="61" hasCustomPrompt="1"/>
          </p:nvPr>
        </p:nvSpPr>
        <p:spPr>
          <a:xfrm>
            <a:off x="9500728" y="4519138"/>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6 Name</a:t>
            </a:r>
          </a:p>
        </p:txBody>
      </p:sp>
      <p:sp>
        <p:nvSpPr>
          <p:cNvPr id="76" name="Text Placeholder 17">
            <a:extLst>
              <a:ext uri="{FF2B5EF4-FFF2-40B4-BE49-F238E27FC236}">
                <a16:creationId xmlns:a16="http://schemas.microsoft.com/office/drawing/2014/main" id="{F7309B33-C344-4C68-8156-822D38F43FED}"/>
              </a:ext>
            </a:extLst>
          </p:cNvPr>
          <p:cNvSpPr>
            <a:spLocks noGrp="1"/>
          </p:cNvSpPr>
          <p:nvPr>
            <p:ph type="body" sz="quarter" idx="62" hasCustomPrompt="1"/>
          </p:nvPr>
        </p:nvSpPr>
        <p:spPr>
          <a:xfrm>
            <a:off x="9502307" y="4847947"/>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77" name="Picture Placeholder 7">
            <a:extLst>
              <a:ext uri="{FF2B5EF4-FFF2-40B4-BE49-F238E27FC236}">
                <a16:creationId xmlns:a16="http://schemas.microsoft.com/office/drawing/2014/main" id="{D6B0782E-8C48-4FC4-B086-A5606E01F5DB}"/>
              </a:ext>
            </a:extLst>
          </p:cNvPr>
          <p:cNvSpPr>
            <a:spLocks noGrp="1"/>
          </p:cNvSpPr>
          <p:nvPr>
            <p:ph type="pic" sz="quarter" idx="63"/>
          </p:nvPr>
        </p:nvSpPr>
        <p:spPr>
          <a:xfrm>
            <a:off x="4844182" y="4316113"/>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78" name="Rectangle 77">
            <a:extLst>
              <a:ext uri="{FF2B5EF4-FFF2-40B4-BE49-F238E27FC236}">
                <a16:creationId xmlns:a16="http://schemas.microsoft.com/office/drawing/2014/main" id="{F8A195F5-3125-484A-954D-EB0E743F6947}"/>
              </a:ext>
            </a:extLst>
          </p:cNvPr>
          <p:cNvSpPr/>
          <p:nvPr userDrawn="1"/>
        </p:nvSpPr>
        <p:spPr>
          <a:xfrm>
            <a:off x="5804302" y="4316113"/>
            <a:ext cx="2399617"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9" name="Text Placeholder 17">
            <a:extLst>
              <a:ext uri="{FF2B5EF4-FFF2-40B4-BE49-F238E27FC236}">
                <a16:creationId xmlns:a16="http://schemas.microsoft.com/office/drawing/2014/main" id="{428D2D4B-ED0B-40E0-9ECD-C95A19039902}"/>
              </a:ext>
            </a:extLst>
          </p:cNvPr>
          <p:cNvSpPr>
            <a:spLocks noGrp="1"/>
          </p:cNvSpPr>
          <p:nvPr>
            <p:ph type="body" sz="quarter" idx="64" hasCustomPrompt="1"/>
          </p:nvPr>
        </p:nvSpPr>
        <p:spPr>
          <a:xfrm>
            <a:off x="5927235" y="4519138"/>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5 Name</a:t>
            </a:r>
          </a:p>
        </p:txBody>
      </p:sp>
      <p:sp>
        <p:nvSpPr>
          <p:cNvPr id="80" name="Text Placeholder 17">
            <a:extLst>
              <a:ext uri="{FF2B5EF4-FFF2-40B4-BE49-F238E27FC236}">
                <a16:creationId xmlns:a16="http://schemas.microsoft.com/office/drawing/2014/main" id="{35125C72-EAD5-4723-BBD0-6B22FA07855D}"/>
              </a:ext>
            </a:extLst>
          </p:cNvPr>
          <p:cNvSpPr>
            <a:spLocks noGrp="1"/>
          </p:cNvSpPr>
          <p:nvPr>
            <p:ph type="body" sz="quarter" idx="65" hasCustomPrompt="1"/>
          </p:nvPr>
        </p:nvSpPr>
        <p:spPr>
          <a:xfrm>
            <a:off x="5928814" y="4847947"/>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33" name="Rectangle 63" descr="Rectangle shape">
            <a:extLst>
              <a:ext uri="{FF2B5EF4-FFF2-40B4-BE49-F238E27FC236}">
                <a16:creationId xmlns:a16="http://schemas.microsoft.com/office/drawing/2014/main" id="{ACFA1245-86BF-45AA-B492-5CE7275AFF80}"/>
              </a:ext>
            </a:extLst>
          </p:cNvPr>
          <p:cNvSpPr/>
          <p:nvPr userDrawn="1"/>
        </p:nvSpPr>
        <p:spPr>
          <a:xfrm>
            <a:off x="0" y="1516317"/>
            <a:ext cx="8076794"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18038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Logo">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E8D30891-044A-4B6F-9E44-2C5CD52CAE5A}"/>
              </a:ext>
            </a:extLst>
          </p:cNvPr>
          <p:cNvSpPr/>
          <p:nvPr userDrawn="1"/>
        </p:nvSpPr>
        <p:spPr>
          <a:xfrm>
            <a:off x="4117848" y="0"/>
            <a:ext cx="807415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70061FC-03E6-461D-AD5E-F586206AB6DB}"/>
              </a:ext>
            </a:extLst>
          </p:cNvPr>
          <p:cNvSpPr>
            <a:spLocks noGrp="1"/>
          </p:cNvSpPr>
          <p:nvPr>
            <p:ph type="title" hasCustomPrompt="1"/>
          </p:nvPr>
        </p:nvSpPr>
        <p:spPr>
          <a:xfrm>
            <a:off x="839788" y="2839695"/>
            <a:ext cx="5879592" cy="2113385"/>
          </a:xfrm>
          <a:solidFill>
            <a:schemeClr val="tx1"/>
          </a:solidFill>
        </p:spPr>
        <p:txBody>
          <a:bodyPr lIns="432000" tIns="1332000" rIns="288000" bIns="1188000">
            <a:normAutofit/>
          </a:bodyPr>
          <a:lstStyle>
            <a:lvl1pPr>
              <a:defRPr lang="ru-RU" sz="6000" b="1" kern="1200" dirty="0">
                <a:solidFill>
                  <a:schemeClr val="bg2"/>
                </a:solidFill>
                <a:latin typeface="+mj-lt"/>
                <a:ea typeface="+mn-ea"/>
                <a:cs typeface="+mn-cs"/>
              </a:defRPr>
            </a:lvl1pPr>
          </a:lstStyle>
          <a:p>
            <a:r>
              <a:rPr lang="en-US" noProof="0"/>
              <a:t>CLICK TO EDIT</a:t>
            </a:r>
          </a:p>
        </p:txBody>
      </p:sp>
      <p:sp>
        <p:nvSpPr>
          <p:cNvPr id="7" name="Slide Number Placeholder 6">
            <a:extLst>
              <a:ext uri="{FF2B5EF4-FFF2-40B4-BE49-F238E27FC236}">
                <a16:creationId xmlns:a16="http://schemas.microsoft.com/office/drawing/2014/main" id="{62F291F5-706F-4B04-9757-B8F1D883D295}"/>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13" name="Text Placeholder 10">
            <a:extLst>
              <a:ext uri="{FF2B5EF4-FFF2-40B4-BE49-F238E27FC236}">
                <a16:creationId xmlns:a16="http://schemas.microsoft.com/office/drawing/2014/main" id="{C5CBDFFE-A853-4C67-8FC4-53F81449E8B0}"/>
              </a:ext>
            </a:extLst>
          </p:cNvPr>
          <p:cNvSpPr>
            <a:spLocks noGrp="1"/>
          </p:cNvSpPr>
          <p:nvPr>
            <p:ph type="body" sz="quarter" idx="15"/>
          </p:nvPr>
        </p:nvSpPr>
        <p:spPr>
          <a:xfrm>
            <a:off x="839788" y="5158018"/>
            <a:ext cx="5879592" cy="899882"/>
          </a:xfrm>
          <a:solidFill>
            <a:schemeClr val="tx1"/>
          </a:solidFill>
        </p:spPr>
        <p:txBody>
          <a:bodyPr lIns="432000" tIns="144000" rIns="144000" bIns="144000" anchor="ctr" anchorCtr="0">
            <a:normAutofit/>
          </a:bodyPr>
          <a:lstStyle>
            <a:lvl1pPr marL="0" indent="0">
              <a:lnSpc>
                <a:spcPct val="85000"/>
              </a:lnSpc>
              <a:spcBef>
                <a:spcPts val="0"/>
              </a:spcBef>
              <a:buNone/>
              <a:defRPr sz="2800" i="0">
                <a:solidFill>
                  <a:schemeClr val="bg1"/>
                </a:solidFill>
                <a:latin typeface="+mn-lt"/>
              </a:defRPr>
            </a:lvl1pPr>
            <a:lvl2pPr marL="457200" indent="0">
              <a:buNone/>
              <a:defRPr sz="6000">
                <a:solidFill>
                  <a:schemeClr val="bg2"/>
                </a:solidFill>
                <a:latin typeface="+mj-lt"/>
              </a:defRPr>
            </a:lvl2pPr>
          </a:lstStyle>
          <a:p>
            <a:pPr lvl="0"/>
            <a:r>
              <a:rPr lang="en-US" noProof="0"/>
              <a:t>Click to edit Master text styles</a:t>
            </a:r>
          </a:p>
        </p:txBody>
      </p:sp>
      <p:sp>
        <p:nvSpPr>
          <p:cNvPr id="14" name="Picture Placeholder 13">
            <a:extLst>
              <a:ext uri="{FF2B5EF4-FFF2-40B4-BE49-F238E27FC236}">
                <a16:creationId xmlns:a16="http://schemas.microsoft.com/office/drawing/2014/main" id="{ABA6C74E-3778-471F-9477-D823F7D6AC24}"/>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8" name="Rectangle 6" descr="Rectangle shape">
            <a:extLst>
              <a:ext uri="{FF2B5EF4-FFF2-40B4-BE49-F238E27FC236}">
                <a16:creationId xmlns:a16="http://schemas.microsoft.com/office/drawing/2014/main" id="{34F9E77E-D12E-44C4-BDFA-352E61E1D14C}"/>
              </a:ext>
            </a:extLst>
          </p:cNvPr>
          <p:cNvSpPr/>
          <p:nvPr userDrawn="1"/>
        </p:nvSpPr>
        <p:spPr>
          <a:xfrm>
            <a:off x="1266000" y="4956850"/>
            <a:ext cx="1092600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6" descr="Rectangle shape">
            <a:extLst>
              <a:ext uri="{FF2B5EF4-FFF2-40B4-BE49-F238E27FC236}">
                <a16:creationId xmlns:a16="http://schemas.microsoft.com/office/drawing/2014/main" id="{4C5077D8-7618-454B-9F54-DDC6AF1C8BE9}"/>
              </a:ext>
            </a:extLst>
          </p:cNvPr>
          <p:cNvSpPr/>
          <p:nvPr userDrawn="1"/>
        </p:nvSpPr>
        <p:spPr>
          <a:xfrm>
            <a:off x="839789" y="4953080"/>
            <a:ext cx="426211" cy="2087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808214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and Content Layout">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E1BF711-AD1E-4C2A-92AA-123A8E0CCD99}"/>
              </a:ext>
            </a:extLst>
          </p:cNvPr>
          <p:cNvSpPr>
            <a:spLocks noGrp="1"/>
          </p:cNvSpPr>
          <p:nvPr>
            <p:ph type="title" hasCustomPrompt="1"/>
          </p:nvPr>
        </p:nvSpPr>
        <p:spPr>
          <a:xfrm>
            <a:off x="838200" y="1506660"/>
            <a:ext cx="6121400" cy="761540"/>
          </a:xfrm>
        </p:spPr>
        <p:txBody>
          <a:bodyPr lIns="0" tIns="0" rIns="0" bIns="0" anchor="b" anchorCtr="0">
            <a:normAutofit/>
          </a:bodyPr>
          <a:lstStyle>
            <a:lvl1pPr>
              <a:defRPr sz="3600" b="1"/>
            </a:lvl1pPr>
          </a:lstStyle>
          <a:p>
            <a:r>
              <a:rPr lang="en-US" noProof="0"/>
              <a:t>CLICK TO EDIT</a:t>
            </a:r>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2">
            <a:extLst>
              <a:ext uri="{FF2B5EF4-FFF2-40B4-BE49-F238E27FC236}">
                <a16:creationId xmlns:a16="http://schemas.microsoft.com/office/drawing/2014/main" id="{E2B5B824-F1E4-4ADF-B1C2-3DBA2FC66495}"/>
              </a:ext>
            </a:extLst>
          </p:cNvPr>
          <p:cNvSpPr>
            <a:spLocks noGrp="1"/>
          </p:cNvSpPr>
          <p:nvPr>
            <p:ph type="body" idx="34" hasCustomPrompt="1"/>
          </p:nvPr>
        </p:nvSpPr>
        <p:spPr>
          <a:xfrm>
            <a:off x="862258" y="4101739"/>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14" name="Text Placeholder 2">
            <a:extLst>
              <a:ext uri="{FF2B5EF4-FFF2-40B4-BE49-F238E27FC236}">
                <a16:creationId xmlns:a16="http://schemas.microsoft.com/office/drawing/2014/main" id="{C5E37954-2587-4B97-88B7-FA4C7604AC87}"/>
              </a:ext>
            </a:extLst>
          </p:cNvPr>
          <p:cNvSpPr>
            <a:spLocks noGrp="1"/>
          </p:cNvSpPr>
          <p:nvPr>
            <p:ph type="body" idx="37"/>
          </p:nvPr>
        </p:nvSpPr>
        <p:spPr>
          <a:xfrm>
            <a:off x="862258" y="2739982"/>
            <a:ext cx="6097341" cy="761541"/>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2">
            <a:extLst>
              <a:ext uri="{FF2B5EF4-FFF2-40B4-BE49-F238E27FC236}">
                <a16:creationId xmlns:a16="http://schemas.microsoft.com/office/drawing/2014/main" id="{C978BB3C-0EC9-4911-AF98-3B17C4CE8FA3}"/>
              </a:ext>
            </a:extLst>
          </p:cNvPr>
          <p:cNvSpPr>
            <a:spLocks noGrp="1"/>
          </p:cNvSpPr>
          <p:nvPr>
            <p:ph type="body" idx="42" hasCustomPrompt="1"/>
          </p:nvPr>
        </p:nvSpPr>
        <p:spPr>
          <a:xfrm>
            <a:off x="862258" y="4463100"/>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7" name="Chart Placeholder 6">
            <a:extLst>
              <a:ext uri="{FF2B5EF4-FFF2-40B4-BE49-F238E27FC236}">
                <a16:creationId xmlns:a16="http://schemas.microsoft.com/office/drawing/2014/main" id="{D9061FDA-6F12-4C6E-8374-F8ED0FF2932A}"/>
              </a:ext>
            </a:extLst>
          </p:cNvPr>
          <p:cNvSpPr>
            <a:spLocks noGrp="1"/>
          </p:cNvSpPr>
          <p:nvPr>
            <p:ph type="chart" sz="quarter" idx="44"/>
          </p:nvPr>
        </p:nvSpPr>
        <p:spPr>
          <a:xfrm>
            <a:off x="6959600" y="765175"/>
            <a:ext cx="4370388" cy="5100638"/>
          </a:xfrm>
        </p:spPr>
        <p:txBody>
          <a:bodyPr anchor="ctr" anchorCtr="0">
            <a:normAutofit/>
          </a:bodyPr>
          <a:lstStyle>
            <a:lvl1pPr marL="0" indent="0" algn="ctr">
              <a:buNone/>
              <a:defRPr sz="1800">
                <a:solidFill>
                  <a:schemeClr val="tx1"/>
                </a:solidFill>
              </a:defRPr>
            </a:lvl1pPr>
          </a:lstStyle>
          <a:p>
            <a:r>
              <a:rPr lang="en-US" noProof="0"/>
              <a:t>Click icon to add chart</a:t>
            </a:r>
            <a:endParaRPr lang="en-US" noProof="0" dirty="0"/>
          </a:p>
        </p:txBody>
      </p:sp>
      <p:sp>
        <p:nvSpPr>
          <p:cNvPr id="27" name="Text Placeholder 2">
            <a:extLst>
              <a:ext uri="{FF2B5EF4-FFF2-40B4-BE49-F238E27FC236}">
                <a16:creationId xmlns:a16="http://schemas.microsoft.com/office/drawing/2014/main" id="{3C89AD31-EDB3-409A-BB3D-9A2263EA5F9E}"/>
              </a:ext>
            </a:extLst>
          </p:cNvPr>
          <p:cNvSpPr>
            <a:spLocks noGrp="1"/>
          </p:cNvSpPr>
          <p:nvPr>
            <p:ph type="body" idx="45" hasCustomPrompt="1"/>
          </p:nvPr>
        </p:nvSpPr>
        <p:spPr>
          <a:xfrm>
            <a:off x="2869583" y="4101739"/>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0" name="Text Placeholder 2">
            <a:extLst>
              <a:ext uri="{FF2B5EF4-FFF2-40B4-BE49-F238E27FC236}">
                <a16:creationId xmlns:a16="http://schemas.microsoft.com/office/drawing/2014/main" id="{5ECE7C29-B0CF-4459-9010-99944A9D372B}"/>
              </a:ext>
            </a:extLst>
          </p:cNvPr>
          <p:cNvSpPr>
            <a:spLocks noGrp="1"/>
          </p:cNvSpPr>
          <p:nvPr>
            <p:ph type="body" idx="46" hasCustomPrompt="1"/>
          </p:nvPr>
        </p:nvSpPr>
        <p:spPr>
          <a:xfrm>
            <a:off x="2869583" y="4463100"/>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33" name="Text Placeholder 2">
            <a:extLst>
              <a:ext uri="{FF2B5EF4-FFF2-40B4-BE49-F238E27FC236}">
                <a16:creationId xmlns:a16="http://schemas.microsoft.com/office/drawing/2014/main" id="{FAA503CE-740E-471A-BE66-70EF1E5ED0DF}"/>
              </a:ext>
            </a:extLst>
          </p:cNvPr>
          <p:cNvSpPr>
            <a:spLocks noGrp="1"/>
          </p:cNvSpPr>
          <p:nvPr>
            <p:ph type="body" idx="47" hasCustomPrompt="1"/>
          </p:nvPr>
        </p:nvSpPr>
        <p:spPr>
          <a:xfrm>
            <a:off x="4874046" y="4106224"/>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4" name="Text Placeholder 2">
            <a:extLst>
              <a:ext uri="{FF2B5EF4-FFF2-40B4-BE49-F238E27FC236}">
                <a16:creationId xmlns:a16="http://schemas.microsoft.com/office/drawing/2014/main" id="{8ABC95E5-FC26-42BE-B500-AFB5F7AA358F}"/>
              </a:ext>
            </a:extLst>
          </p:cNvPr>
          <p:cNvSpPr>
            <a:spLocks noGrp="1"/>
          </p:cNvSpPr>
          <p:nvPr>
            <p:ph type="body" idx="48" hasCustomPrompt="1"/>
          </p:nvPr>
        </p:nvSpPr>
        <p:spPr>
          <a:xfrm>
            <a:off x="4874046" y="4467585"/>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36" name="Text Placeholder 2">
            <a:extLst>
              <a:ext uri="{FF2B5EF4-FFF2-40B4-BE49-F238E27FC236}">
                <a16:creationId xmlns:a16="http://schemas.microsoft.com/office/drawing/2014/main" id="{E3D6BF30-B139-4A44-8D70-E8B58153D59D}"/>
              </a:ext>
            </a:extLst>
          </p:cNvPr>
          <p:cNvSpPr>
            <a:spLocks noGrp="1"/>
          </p:cNvSpPr>
          <p:nvPr>
            <p:ph type="body" idx="49" hasCustomPrompt="1"/>
          </p:nvPr>
        </p:nvSpPr>
        <p:spPr>
          <a:xfrm>
            <a:off x="862258" y="5110152"/>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id="{EDC5F966-21F2-4236-8AE2-F83B8916800F}"/>
              </a:ext>
            </a:extLst>
          </p:cNvPr>
          <p:cNvSpPr>
            <a:spLocks noGrp="1"/>
          </p:cNvSpPr>
          <p:nvPr>
            <p:ph type="body" idx="50" hasCustomPrompt="1"/>
          </p:nvPr>
        </p:nvSpPr>
        <p:spPr>
          <a:xfrm>
            <a:off x="862258" y="5471513"/>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39" name="Text Placeholder 2">
            <a:extLst>
              <a:ext uri="{FF2B5EF4-FFF2-40B4-BE49-F238E27FC236}">
                <a16:creationId xmlns:a16="http://schemas.microsoft.com/office/drawing/2014/main" id="{F9094085-3B39-4A4F-B421-083BD603E089}"/>
              </a:ext>
            </a:extLst>
          </p:cNvPr>
          <p:cNvSpPr>
            <a:spLocks noGrp="1"/>
          </p:cNvSpPr>
          <p:nvPr>
            <p:ph type="body" idx="51" hasCustomPrompt="1"/>
          </p:nvPr>
        </p:nvSpPr>
        <p:spPr>
          <a:xfrm>
            <a:off x="2869583" y="5110152"/>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id="{E87EE246-B30D-4246-BBE0-0BC8EBA99255}"/>
              </a:ext>
            </a:extLst>
          </p:cNvPr>
          <p:cNvSpPr>
            <a:spLocks noGrp="1"/>
          </p:cNvSpPr>
          <p:nvPr>
            <p:ph type="body" idx="52" hasCustomPrompt="1"/>
          </p:nvPr>
        </p:nvSpPr>
        <p:spPr>
          <a:xfrm>
            <a:off x="2869583" y="5471513"/>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42" name="Text Placeholder 2">
            <a:extLst>
              <a:ext uri="{FF2B5EF4-FFF2-40B4-BE49-F238E27FC236}">
                <a16:creationId xmlns:a16="http://schemas.microsoft.com/office/drawing/2014/main" id="{72833A53-1031-4E59-BB69-C21555C45940}"/>
              </a:ext>
            </a:extLst>
          </p:cNvPr>
          <p:cNvSpPr>
            <a:spLocks noGrp="1"/>
          </p:cNvSpPr>
          <p:nvPr>
            <p:ph type="body" idx="53" hasCustomPrompt="1"/>
          </p:nvPr>
        </p:nvSpPr>
        <p:spPr>
          <a:xfrm>
            <a:off x="4874046" y="5114637"/>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id="{6898A319-33AA-48F0-9D9D-2196528CD257}"/>
              </a:ext>
            </a:extLst>
          </p:cNvPr>
          <p:cNvSpPr>
            <a:spLocks noGrp="1"/>
          </p:cNvSpPr>
          <p:nvPr>
            <p:ph type="body" idx="54" hasCustomPrompt="1"/>
          </p:nvPr>
        </p:nvSpPr>
        <p:spPr>
          <a:xfrm>
            <a:off x="4874046" y="5475998"/>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28" name="Rectangle 25" descr="Rectangle shape">
            <a:extLst>
              <a:ext uri="{FF2B5EF4-FFF2-40B4-BE49-F238E27FC236}">
                <a16:creationId xmlns:a16="http://schemas.microsoft.com/office/drawing/2014/main" id="{536DDC95-2245-400E-87D9-78ACE3EB0369}"/>
              </a:ext>
            </a:extLst>
          </p:cNvPr>
          <p:cNvSpPr/>
          <p:nvPr userDrawn="1"/>
        </p:nvSpPr>
        <p:spPr>
          <a:xfrm>
            <a:off x="1" y="2374094"/>
            <a:ext cx="3042204"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660085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and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Title 1">
            <a:extLst>
              <a:ext uri="{FF2B5EF4-FFF2-40B4-BE49-F238E27FC236}">
                <a16:creationId xmlns:a16="http://schemas.microsoft.com/office/drawing/2014/main" id="{17D975D9-06B9-4C78-AD70-6CDDD65987DA}"/>
              </a:ext>
            </a:extLst>
          </p:cNvPr>
          <p:cNvSpPr>
            <a:spLocks noGrp="1"/>
          </p:cNvSpPr>
          <p:nvPr>
            <p:ph type="title" hasCustomPrompt="1"/>
          </p:nvPr>
        </p:nvSpPr>
        <p:spPr>
          <a:xfrm>
            <a:off x="6096000" y="1404545"/>
            <a:ext cx="5267789" cy="1325563"/>
          </a:xfrm>
        </p:spPr>
        <p:txBody>
          <a:bodyPr lIns="0" tIns="0" rIns="0" bIns="0" anchor="b" anchorCtr="0">
            <a:normAutofit/>
          </a:bodyPr>
          <a:lstStyle>
            <a:lvl1pPr>
              <a:defRPr sz="3600" b="1"/>
            </a:lvl1pPr>
          </a:lstStyle>
          <a:p>
            <a:r>
              <a:rPr lang="en-US" noProof="0"/>
              <a:t>CLICK TO EDIT MASTER TITLE</a:t>
            </a:r>
          </a:p>
        </p:txBody>
      </p:sp>
      <p:sp>
        <p:nvSpPr>
          <p:cNvPr id="20" name="Text Placeholder 2">
            <a:extLst>
              <a:ext uri="{FF2B5EF4-FFF2-40B4-BE49-F238E27FC236}">
                <a16:creationId xmlns:a16="http://schemas.microsoft.com/office/drawing/2014/main" id="{F8424E24-3E04-4F28-8CE4-6A20781987A7}"/>
              </a:ext>
            </a:extLst>
          </p:cNvPr>
          <p:cNvSpPr>
            <a:spLocks noGrp="1"/>
          </p:cNvSpPr>
          <p:nvPr>
            <p:ph type="body" idx="1"/>
          </p:nvPr>
        </p:nvSpPr>
        <p:spPr>
          <a:xfrm>
            <a:off x="6094614" y="3148026"/>
            <a:ext cx="5276260"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Text Placeholder 2">
            <a:extLst>
              <a:ext uri="{FF2B5EF4-FFF2-40B4-BE49-F238E27FC236}">
                <a16:creationId xmlns:a16="http://schemas.microsoft.com/office/drawing/2014/main" id="{5AA4AD4A-8E8A-4E95-9E11-6FE9B001838A}"/>
              </a:ext>
            </a:extLst>
          </p:cNvPr>
          <p:cNvSpPr>
            <a:spLocks noGrp="1"/>
          </p:cNvSpPr>
          <p:nvPr>
            <p:ph type="body" idx="13"/>
          </p:nvPr>
        </p:nvSpPr>
        <p:spPr>
          <a:xfrm>
            <a:off x="5834740" y="3880032"/>
            <a:ext cx="5536134" cy="2025307"/>
          </a:xfrm>
        </p:spPr>
        <p:txBody>
          <a:bodyPr lIns="0" tIns="0" rIns="0" bIns="0" anchor="t" anchorCtr="0">
            <a:normAutofit/>
          </a:bodyPr>
          <a:lstStyle>
            <a:lvl1pPr marL="285750" indent="-285750">
              <a:spcBef>
                <a:spcPts val="600"/>
              </a:spcBef>
              <a:buClr>
                <a:schemeClr val="bg2"/>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2" name="Picture Placeholder 7">
            <a:extLst>
              <a:ext uri="{FF2B5EF4-FFF2-40B4-BE49-F238E27FC236}">
                <a16:creationId xmlns:a16="http://schemas.microsoft.com/office/drawing/2014/main" id="{D8E759F5-A035-4785-8820-32AD1B0FD021}"/>
              </a:ext>
            </a:extLst>
          </p:cNvPr>
          <p:cNvSpPr>
            <a:spLocks noGrp="1"/>
          </p:cNvSpPr>
          <p:nvPr>
            <p:ph type="pic" sz="quarter" idx="14"/>
          </p:nvPr>
        </p:nvSpPr>
        <p:spPr>
          <a:xfrm>
            <a:off x="0" y="0"/>
            <a:ext cx="5267325" cy="5829300"/>
          </a:xfrm>
        </p:spPr>
        <p:txBody>
          <a:bodyPr lIns="0" tIns="0" rIns="0" bIns="0" anchor="ctr" anchorCtr="0">
            <a:noAutofit/>
          </a:bodyPr>
          <a:lstStyle>
            <a:lvl1pPr marL="0" indent="0" algn="ctr">
              <a:buNone/>
              <a:defRPr sz="1800"/>
            </a:lvl1pPr>
          </a:lstStyle>
          <a:p>
            <a:r>
              <a:rPr lang="en-US" noProof="0"/>
              <a:t>Click icon to add picture</a:t>
            </a:r>
            <a:endParaRPr lang="en-US" noProof="0" dirty="0"/>
          </a:p>
        </p:txBody>
      </p:sp>
      <p:sp>
        <p:nvSpPr>
          <p:cNvPr id="23" name="Picture Placeholder 13">
            <a:extLst>
              <a:ext uri="{FF2B5EF4-FFF2-40B4-BE49-F238E27FC236}">
                <a16:creationId xmlns:a16="http://schemas.microsoft.com/office/drawing/2014/main" id="{027A9CD4-070D-43A3-88C7-FA9F42DA277C}"/>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1" name="Rectangle 9" descr="Rectangle shape">
            <a:extLst>
              <a:ext uri="{FF2B5EF4-FFF2-40B4-BE49-F238E27FC236}">
                <a16:creationId xmlns:a16="http://schemas.microsoft.com/office/drawing/2014/main" id="{64F4FFEA-1C3D-4C3A-895A-590F2E29B849}"/>
              </a:ext>
            </a:extLst>
          </p:cNvPr>
          <p:cNvSpPr/>
          <p:nvPr userDrawn="1"/>
        </p:nvSpPr>
        <p:spPr>
          <a:xfrm>
            <a:off x="5267325" y="2815120"/>
            <a:ext cx="3232785"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859621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22" name="Прямоугольник 21">
            <a:extLst>
              <a:ext uri="{FF2B5EF4-FFF2-40B4-BE49-F238E27FC236}">
                <a16:creationId xmlns:a16="http://schemas.microsoft.com/office/drawing/2014/main" id="{59E029D3-A2D2-4959-AD45-2926DF4C67CC}"/>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Прямоугольник 2">
            <a:extLst>
              <a:ext uri="{FF2B5EF4-FFF2-40B4-BE49-F238E27FC236}">
                <a16:creationId xmlns:a16="http://schemas.microsoft.com/office/drawing/2014/main" id="{49A919AF-E573-4B3C-8E98-F501EABA1B1B}"/>
              </a:ext>
            </a:extLst>
          </p:cNvPr>
          <p:cNvSpPr/>
          <p:nvPr userDrawn="1"/>
        </p:nvSpPr>
        <p:spPr>
          <a:xfrm>
            <a:off x="4108011" y="765175"/>
            <a:ext cx="3990525" cy="175615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8" descr="Rectangle shape">
            <a:extLst>
              <a:ext uri="{FF2B5EF4-FFF2-40B4-BE49-F238E27FC236}">
                <a16:creationId xmlns:a16="http://schemas.microsoft.com/office/drawing/2014/main" id="{456AD312-1A1E-4043-B08C-1410D3EDEC27}"/>
              </a:ext>
            </a:extLst>
          </p:cNvPr>
          <p:cNvSpPr/>
          <p:nvPr userDrawn="1"/>
        </p:nvSpPr>
        <p:spPr>
          <a:xfrm>
            <a:off x="-1" y="5262290"/>
            <a:ext cx="12191999" cy="777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 name="Slide Number Placeholder 5">
            <a:extLst>
              <a:ext uri="{FF2B5EF4-FFF2-40B4-BE49-F238E27FC236}">
                <a16:creationId xmlns:a16="http://schemas.microsoft.com/office/drawing/2014/main" id="{ECEEB3FF-7F57-482E-BA1B-44AD9E95F077}"/>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12" name="Title 1">
            <a:extLst>
              <a:ext uri="{FF2B5EF4-FFF2-40B4-BE49-F238E27FC236}">
                <a16:creationId xmlns:a16="http://schemas.microsoft.com/office/drawing/2014/main" id="{0824308D-CE80-4FF7-81BB-AFBECF7EA2C0}"/>
              </a:ext>
            </a:extLst>
          </p:cNvPr>
          <p:cNvSpPr>
            <a:spLocks noGrp="1"/>
          </p:cNvSpPr>
          <p:nvPr>
            <p:ph type="title" hasCustomPrompt="1"/>
          </p:nvPr>
        </p:nvSpPr>
        <p:spPr>
          <a:xfrm>
            <a:off x="4093464" y="2521329"/>
            <a:ext cx="4005072" cy="2740961"/>
          </a:xfrm>
          <a:solidFill>
            <a:schemeClr val="tx1"/>
          </a:solidFill>
        </p:spPr>
        <p:txBody>
          <a:bodyPr tIns="72000" rIns="72000" bIns="792000" anchor="b">
            <a:normAutofit/>
          </a:bodyPr>
          <a:lstStyle>
            <a:lvl1pPr algn="ctr">
              <a:lnSpc>
                <a:spcPct val="85000"/>
              </a:lnSpc>
              <a:defRPr lang="ru-RU" sz="6000" b="1" kern="1200" dirty="0">
                <a:solidFill>
                  <a:schemeClr val="bg2"/>
                </a:solidFill>
                <a:latin typeface="+mj-lt"/>
                <a:ea typeface="+mn-ea"/>
                <a:cs typeface="+mn-cs"/>
              </a:defRPr>
            </a:lvl1pPr>
          </a:lstStyle>
          <a:p>
            <a:r>
              <a:rPr lang="en-US" noProof="0"/>
              <a:t>THANK</a:t>
            </a:r>
            <a:br>
              <a:rPr lang="en-US" noProof="0"/>
            </a:br>
            <a:r>
              <a:rPr lang="en-US" noProof="0"/>
              <a:t>YOU!</a:t>
            </a:r>
          </a:p>
        </p:txBody>
      </p:sp>
      <p:sp>
        <p:nvSpPr>
          <p:cNvPr id="14" name="Picture Placeholder 13">
            <a:extLst>
              <a:ext uri="{FF2B5EF4-FFF2-40B4-BE49-F238E27FC236}">
                <a16:creationId xmlns:a16="http://schemas.microsoft.com/office/drawing/2014/main" id="{2E46EE0C-8420-4BA8-9E2D-0780DB1E6509}"/>
              </a:ext>
            </a:extLst>
          </p:cNvPr>
          <p:cNvSpPr>
            <a:spLocks noGrp="1"/>
          </p:cNvSpPr>
          <p:nvPr>
            <p:ph type="pic" sz="quarter" idx="16"/>
          </p:nvPr>
        </p:nvSpPr>
        <p:spPr>
          <a:xfrm>
            <a:off x="4930140" y="1338610"/>
            <a:ext cx="2331720" cy="539496"/>
          </a:xfrm>
          <a:ln>
            <a:noFill/>
          </a:ln>
        </p:spPr>
        <p:txBody>
          <a:bodyPr anchor="ctr" anchorCtr="0">
            <a:noAutofit/>
          </a:bodyPr>
          <a:lstStyle>
            <a:lvl1pPr marL="0" indent="0" algn="ctr">
              <a:buNone/>
              <a:defRPr sz="1400">
                <a:solidFill>
                  <a:schemeClr val="bg2"/>
                </a:solidFill>
              </a:defRPr>
            </a:lvl1pPr>
          </a:lstStyle>
          <a:p>
            <a:r>
              <a:rPr lang="en-US" noProof="0"/>
              <a:t>Click icon to add picture</a:t>
            </a:r>
            <a:endParaRPr lang="en-US" noProof="0" dirty="0"/>
          </a:p>
        </p:txBody>
      </p:sp>
      <p:sp>
        <p:nvSpPr>
          <p:cNvPr id="5" name="Text Placeholder 4">
            <a:extLst>
              <a:ext uri="{FF2B5EF4-FFF2-40B4-BE49-F238E27FC236}">
                <a16:creationId xmlns:a16="http://schemas.microsoft.com/office/drawing/2014/main" id="{181ACAC3-4604-4C09-A60E-353A71E93E1A}"/>
              </a:ext>
            </a:extLst>
          </p:cNvPr>
          <p:cNvSpPr>
            <a:spLocks noGrp="1"/>
          </p:cNvSpPr>
          <p:nvPr>
            <p:ph type="body" sz="quarter" idx="17" hasCustomPrompt="1"/>
          </p:nvPr>
        </p:nvSpPr>
        <p:spPr>
          <a:xfrm>
            <a:off x="4618038" y="4541163"/>
            <a:ext cx="3038475" cy="590550"/>
          </a:xfrm>
        </p:spPr>
        <p:txBody>
          <a:bodyPr/>
          <a:lstStyle>
            <a:lvl1pPr marL="0" indent="0" algn="ctr">
              <a:buNone/>
              <a:defRPr b="1" i="0">
                <a:solidFill>
                  <a:schemeClr val="bg1"/>
                </a:solidFill>
              </a:defRPr>
            </a:lvl1pPr>
          </a:lstStyle>
          <a:p>
            <a:pPr lvl="0"/>
            <a:r>
              <a:rPr lang="en-US" noProof="0"/>
              <a:t>August Bergqvist</a:t>
            </a:r>
          </a:p>
        </p:txBody>
      </p:sp>
      <p:sp>
        <p:nvSpPr>
          <p:cNvPr id="13" name="Text Placeholder 12">
            <a:extLst>
              <a:ext uri="{FF2B5EF4-FFF2-40B4-BE49-F238E27FC236}">
                <a16:creationId xmlns:a16="http://schemas.microsoft.com/office/drawing/2014/main" id="{67AD3B8E-A11F-4EAE-94E5-5A918EEFB778}"/>
              </a:ext>
            </a:extLst>
          </p:cNvPr>
          <p:cNvSpPr>
            <a:spLocks noGrp="1"/>
          </p:cNvSpPr>
          <p:nvPr>
            <p:ph type="body" sz="quarter" idx="15" hasCustomPrompt="1"/>
          </p:nvPr>
        </p:nvSpPr>
        <p:spPr>
          <a:xfrm>
            <a:off x="1078557" y="5378325"/>
            <a:ext cx="1800225" cy="280988"/>
          </a:xfrm>
        </p:spPr>
        <p:txBody>
          <a:bodyPr lIns="0" tIns="0" rIns="0" bIns="0" anchor="ctr" anchorCtr="0">
            <a:noAutofit/>
          </a:bodyPr>
          <a:lstStyle>
            <a:lvl1pPr marL="0" indent="0">
              <a:buNone/>
              <a:defRPr sz="1800" b="1" i="1">
                <a:solidFill>
                  <a:schemeClr val="tx2"/>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noProof="0"/>
              <a:t>Phone:</a:t>
            </a:r>
          </a:p>
        </p:txBody>
      </p:sp>
      <p:sp>
        <p:nvSpPr>
          <p:cNvPr id="15" name="Text Placeholder 16">
            <a:extLst>
              <a:ext uri="{FF2B5EF4-FFF2-40B4-BE49-F238E27FC236}">
                <a16:creationId xmlns:a16="http://schemas.microsoft.com/office/drawing/2014/main" id="{4C7CDA87-1949-494C-94DB-E50024738431}"/>
              </a:ext>
            </a:extLst>
          </p:cNvPr>
          <p:cNvSpPr>
            <a:spLocks noGrp="1"/>
          </p:cNvSpPr>
          <p:nvPr>
            <p:ph type="body" sz="quarter" idx="18" hasCustomPrompt="1"/>
          </p:nvPr>
        </p:nvSpPr>
        <p:spPr>
          <a:xfrm>
            <a:off x="1078557" y="5658102"/>
            <a:ext cx="2858011" cy="280109"/>
          </a:xfrm>
        </p:spPr>
        <p:txBody>
          <a:bodyPr lIns="0" tIns="0" rIns="0" bIns="0">
            <a:noAutofit/>
          </a:bodyPr>
          <a:lstStyle>
            <a:lvl1pPr marL="0" indent="0">
              <a:buNone/>
              <a:defRPr sz="2000" b="1">
                <a:solidFill>
                  <a:schemeClr val="tx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a:t>678-555-0177</a:t>
            </a:r>
          </a:p>
        </p:txBody>
      </p:sp>
      <p:sp>
        <p:nvSpPr>
          <p:cNvPr id="16" name="Text Placeholder 12">
            <a:extLst>
              <a:ext uri="{FF2B5EF4-FFF2-40B4-BE49-F238E27FC236}">
                <a16:creationId xmlns:a16="http://schemas.microsoft.com/office/drawing/2014/main" id="{8D20ADC7-EE42-4D0E-B17A-883FE693D6CF}"/>
              </a:ext>
            </a:extLst>
          </p:cNvPr>
          <p:cNvSpPr>
            <a:spLocks noGrp="1"/>
          </p:cNvSpPr>
          <p:nvPr>
            <p:ph type="body" sz="quarter" idx="19" hasCustomPrompt="1"/>
          </p:nvPr>
        </p:nvSpPr>
        <p:spPr>
          <a:xfrm>
            <a:off x="4108011" y="5377934"/>
            <a:ext cx="1800225" cy="280988"/>
          </a:xfrm>
        </p:spPr>
        <p:txBody>
          <a:bodyPr lIns="0" tIns="0" rIns="0" bIns="0" anchor="ctr" anchorCtr="0">
            <a:noAutofit/>
          </a:bodyPr>
          <a:lstStyle>
            <a:lvl1pPr marL="0" indent="0">
              <a:buNone/>
              <a:defRPr sz="1800" b="1" i="1">
                <a:solidFill>
                  <a:schemeClr val="tx2"/>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noProof="0"/>
              <a:t>Email:</a:t>
            </a:r>
          </a:p>
        </p:txBody>
      </p:sp>
      <p:sp>
        <p:nvSpPr>
          <p:cNvPr id="17" name="Text Placeholder 16">
            <a:extLst>
              <a:ext uri="{FF2B5EF4-FFF2-40B4-BE49-F238E27FC236}">
                <a16:creationId xmlns:a16="http://schemas.microsoft.com/office/drawing/2014/main" id="{AD9FFFDD-8708-4CDD-974F-8A022BB26AA5}"/>
              </a:ext>
            </a:extLst>
          </p:cNvPr>
          <p:cNvSpPr>
            <a:spLocks noGrp="1"/>
          </p:cNvSpPr>
          <p:nvPr>
            <p:ph type="body" sz="quarter" idx="20" hasCustomPrompt="1"/>
          </p:nvPr>
        </p:nvSpPr>
        <p:spPr>
          <a:xfrm>
            <a:off x="4108011" y="5657711"/>
            <a:ext cx="3684587" cy="280500"/>
          </a:xfrm>
        </p:spPr>
        <p:txBody>
          <a:bodyPr lIns="0" tIns="0" rIns="0" bIns="0">
            <a:noAutofit/>
          </a:bodyPr>
          <a:lstStyle>
            <a:lvl1pPr marL="0" indent="0">
              <a:buNone/>
              <a:defRPr sz="2000" b="1">
                <a:solidFill>
                  <a:schemeClr val="tx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a:t>bergqvist@vanarsdelltd.com</a:t>
            </a:r>
          </a:p>
        </p:txBody>
      </p:sp>
      <p:sp>
        <p:nvSpPr>
          <p:cNvPr id="18" name="Text Placeholder 12">
            <a:extLst>
              <a:ext uri="{FF2B5EF4-FFF2-40B4-BE49-F238E27FC236}">
                <a16:creationId xmlns:a16="http://schemas.microsoft.com/office/drawing/2014/main" id="{CDE37318-4A32-4233-997C-CE244B16F5A1}"/>
              </a:ext>
            </a:extLst>
          </p:cNvPr>
          <p:cNvSpPr>
            <a:spLocks noGrp="1"/>
          </p:cNvSpPr>
          <p:nvPr>
            <p:ph type="body" sz="quarter" idx="21" hasCustomPrompt="1"/>
          </p:nvPr>
        </p:nvSpPr>
        <p:spPr>
          <a:xfrm>
            <a:off x="8098536" y="5377934"/>
            <a:ext cx="1800225" cy="280988"/>
          </a:xfrm>
        </p:spPr>
        <p:txBody>
          <a:bodyPr lIns="0" tIns="0" rIns="0" bIns="0" anchor="ctr" anchorCtr="0">
            <a:noAutofit/>
          </a:bodyPr>
          <a:lstStyle>
            <a:lvl1pPr marL="0" indent="0">
              <a:buNone/>
              <a:defRPr sz="1800" b="1" i="1">
                <a:solidFill>
                  <a:schemeClr val="tx2"/>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noProof="0"/>
              <a:t>Website:</a:t>
            </a:r>
          </a:p>
        </p:txBody>
      </p:sp>
      <p:sp>
        <p:nvSpPr>
          <p:cNvPr id="19" name="Text Placeholder 16">
            <a:extLst>
              <a:ext uri="{FF2B5EF4-FFF2-40B4-BE49-F238E27FC236}">
                <a16:creationId xmlns:a16="http://schemas.microsoft.com/office/drawing/2014/main" id="{1F818617-24CC-4E07-ABE4-A23E89FC13DE}"/>
              </a:ext>
            </a:extLst>
          </p:cNvPr>
          <p:cNvSpPr>
            <a:spLocks noGrp="1"/>
          </p:cNvSpPr>
          <p:nvPr>
            <p:ph type="body" sz="quarter" idx="22" hasCustomPrompt="1"/>
          </p:nvPr>
        </p:nvSpPr>
        <p:spPr>
          <a:xfrm>
            <a:off x="8098536" y="5657711"/>
            <a:ext cx="3240000" cy="280500"/>
          </a:xfrm>
        </p:spPr>
        <p:txBody>
          <a:bodyPr lIns="0" tIns="0" rIns="0" bIns="0">
            <a:noAutofit/>
          </a:bodyPr>
          <a:lstStyle>
            <a:lvl1pPr marL="0" indent="0">
              <a:buNone/>
              <a:defRPr sz="2000" b="1">
                <a:solidFill>
                  <a:schemeClr val="tx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a:t>www.vanasdelltd.com</a:t>
            </a:r>
          </a:p>
        </p:txBody>
      </p:sp>
      <p:sp>
        <p:nvSpPr>
          <p:cNvPr id="21" name="Rectangle 12" descr="Rectangle shape">
            <a:extLst>
              <a:ext uri="{FF2B5EF4-FFF2-40B4-BE49-F238E27FC236}">
                <a16:creationId xmlns:a16="http://schemas.microsoft.com/office/drawing/2014/main" id="{F63A6226-0829-4BFB-805E-8B463D763BD0}"/>
              </a:ext>
            </a:extLst>
          </p:cNvPr>
          <p:cNvSpPr/>
          <p:nvPr userDrawn="1"/>
        </p:nvSpPr>
        <p:spPr>
          <a:xfrm>
            <a:off x="4760495" y="2320161"/>
            <a:ext cx="7431505"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05739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A7B528C4-392E-41C2-861C-D3DC218489B8}"/>
              </a:ext>
            </a:extLst>
          </p:cNvPr>
          <p:cNvSpPr/>
          <p:nvPr userDrawn="1"/>
        </p:nvSpPr>
        <p:spPr>
          <a:xfrm>
            <a:off x="3919728" y="1"/>
            <a:ext cx="4352544" cy="22997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7">
            <a:extLst>
              <a:ext uri="{FF2B5EF4-FFF2-40B4-BE49-F238E27FC236}">
                <a16:creationId xmlns:a16="http://schemas.microsoft.com/office/drawing/2014/main" id="{BDF13B40-70E6-4C5A-858B-DC39631DE0F6}"/>
              </a:ext>
            </a:extLst>
          </p:cNvPr>
          <p:cNvSpPr>
            <a:spLocks noGrp="1"/>
          </p:cNvSpPr>
          <p:nvPr>
            <p:ph type="pic" sz="quarter" idx="17"/>
          </p:nvPr>
        </p:nvSpPr>
        <p:spPr>
          <a:xfrm>
            <a:off x="0" y="2299716"/>
            <a:ext cx="11352213" cy="3758184"/>
          </a:xfrm>
        </p:spPr>
        <p:txBody>
          <a:bodyPr tIns="756000" rIns="72000" anchor="ctr" anchorCtr="0">
            <a:normAutofit/>
          </a:bodyPr>
          <a:lstStyle>
            <a:lvl1pPr marL="0" indent="0" algn="ctr">
              <a:buNone/>
              <a:defRPr sz="1800"/>
            </a:lvl1pPr>
          </a:lstStyle>
          <a:p>
            <a:r>
              <a:rPr lang="en-US" noProof="0"/>
              <a:t>Click icon to add picture</a:t>
            </a: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3919728" y="0"/>
            <a:ext cx="4352544" cy="2299716"/>
          </a:xfrm>
          <a:noFill/>
        </p:spPr>
        <p:txBody>
          <a:bodyPr lIns="0" tIns="684000" rIns="0" bIns="0" anchor="t" anchorCtr="0">
            <a:normAutofit/>
          </a:bodyPr>
          <a:lstStyle>
            <a:lvl1pPr marL="0" algn="ct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9" name="Rectangle 8" descr="Rectangle shape">
            <a:extLst>
              <a:ext uri="{FF2B5EF4-FFF2-40B4-BE49-F238E27FC236}">
                <a16:creationId xmlns:a16="http://schemas.microsoft.com/office/drawing/2014/main" id="{7427677C-C3DE-49C7-84BE-71D9DB22D7F2}"/>
              </a:ext>
            </a:extLst>
          </p:cNvPr>
          <p:cNvSpPr/>
          <p:nvPr userDrawn="1"/>
        </p:nvSpPr>
        <p:spPr>
          <a:xfrm>
            <a:off x="4868562" y="1548553"/>
            <a:ext cx="7323438"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817177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eedback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3256085" y="707217"/>
            <a:ext cx="5679831" cy="606677"/>
          </a:xfrm>
        </p:spPr>
        <p:txBody>
          <a:bodyPr lIns="0" tIns="0" rIns="0" bIns="0" anchor="t" anchorCtr="0">
            <a:normAutofit/>
          </a:bodyPr>
          <a:lstStyle>
            <a:lvl1pPr marL="0" algn="ctr"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35" name="Picture Placeholder 7">
            <a:extLst>
              <a:ext uri="{FF2B5EF4-FFF2-40B4-BE49-F238E27FC236}">
                <a16:creationId xmlns:a16="http://schemas.microsoft.com/office/drawing/2014/main" id="{152EDA90-0CC6-4B73-9282-68EB15F1A49D}"/>
              </a:ext>
            </a:extLst>
          </p:cNvPr>
          <p:cNvSpPr>
            <a:spLocks noGrp="1"/>
          </p:cNvSpPr>
          <p:nvPr>
            <p:ph type="pic" sz="quarter" idx="50"/>
          </p:nvPr>
        </p:nvSpPr>
        <p:spPr>
          <a:xfrm>
            <a:off x="838200" y="4808540"/>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6" name="Text Placeholder 17">
            <a:extLst>
              <a:ext uri="{FF2B5EF4-FFF2-40B4-BE49-F238E27FC236}">
                <a16:creationId xmlns:a16="http://schemas.microsoft.com/office/drawing/2014/main" id="{CB94CB14-CAFC-4576-85C2-5FE8C5FAC866}"/>
              </a:ext>
            </a:extLst>
          </p:cNvPr>
          <p:cNvSpPr>
            <a:spLocks noGrp="1"/>
          </p:cNvSpPr>
          <p:nvPr>
            <p:ph type="body" sz="quarter" idx="20" hasCustomPrompt="1"/>
          </p:nvPr>
        </p:nvSpPr>
        <p:spPr>
          <a:xfrm>
            <a:off x="1921253" y="4732171"/>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 Name</a:t>
            </a:r>
          </a:p>
        </p:txBody>
      </p:sp>
      <p:sp>
        <p:nvSpPr>
          <p:cNvPr id="57" name="Text Placeholder 17">
            <a:extLst>
              <a:ext uri="{FF2B5EF4-FFF2-40B4-BE49-F238E27FC236}">
                <a16:creationId xmlns:a16="http://schemas.microsoft.com/office/drawing/2014/main" id="{E2FAB85F-45F7-47E2-AB0A-6B37853139DD}"/>
              </a:ext>
            </a:extLst>
          </p:cNvPr>
          <p:cNvSpPr>
            <a:spLocks noGrp="1"/>
          </p:cNvSpPr>
          <p:nvPr>
            <p:ph type="body" sz="quarter" idx="21" hasCustomPrompt="1"/>
          </p:nvPr>
        </p:nvSpPr>
        <p:spPr>
          <a:xfrm>
            <a:off x="1922832" y="5118130"/>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58" name="Picture Placeholder 7">
            <a:extLst>
              <a:ext uri="{FF2B5EF4-FFF2-40B4-BE49-F238E27FC236}">
                <a16:creationId xmlns:a16="http://schemas.microsoft.com/office/drawing/2014/main" id="{9D546B0D-E7A6-4E09-A1E7-4D5FFF42AB7E}"/>
              </a:ext>
            </a:extLst>
          </p:cNvPr>
          <p:cNvSpPr>
            <a:spLocks noGrp="1"/>
          </p:cNvSpPr>
          <p:nvPr>
            <p:ph type="pic" sz="quarter" idx="51"/>
          </p:nvPr>
        </p:nvSpPr>
        <p:spPr>
          <a:xfrm>
            <a:off x="7977409" y="4808540"/>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9" name="Text Placeholder 17">
            <a:extLst>
              <a:ext uri="{FF2B5EF4-FFF2-40B4-BE49-F238E27FC236}">
                <a16:creationId xmlns:a16="http://schemas.microsoft.com/office/drawing/2014/main" id="{BB7C7924-7CD4-4A42-9820-18C41FD7256C}"/>
              </a:ext>
            </a:extLst>
          </p:cNvPr>
          <p:cNvSpPr>
            <a:spLocks noGrp="1"/>
          </p:cNvSpPr>
          <p:nvPr>
            <p:ph type="body" sz="quarter" idx="52" hasCustomPrompt="1"/>
          </p:nvPr>
        </p:nvSpPr>
        <p:spPr>
          <a:xfrm>
            <a:off x="9060462" y="4732171"/>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3 Name</a:t>
            </a:r>
          </a:p>
        </p:txBody>
      </p:sp>
      <p:sp>
        <p:nvSpPr>
          <p:cNvPr id="60" name="Text Placeholder 17">
            <a:extLst>
              <a:ext uri="{FF2B5EF4-FFF2-40B4-BE49-F238E27FC236}">
                <a16:creationId xmlns:a16="http://schemas.microsoft.com/office/drawing/2014/main" id="{16EDFFF7-6CB3-47B7-B8FF-4AD51EBB5F14}"/>
              </a:ext>
            </a:extLst>
          </p:cNvPr>
          <p:cNvSpPr>
            <a:spLocks noGrp="1"/>
          </p:cNvSpPr>
          <p:nvPr>
            <p:ph type="body" sz="quarter" idx="53" hasCustomPrompt="1"/>
          </p:nvPr>
        </p:nvSpPr>
        <p:spPr>
          <a:xfrm>
            <a:off x="9062041" y="5118130"/>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1" name="Picture Placeholder 7">
            <a:extLst>
              <a:ext uri="{FF2B5EF4-FFF2-40B4-BE49-F238E27FC236}">
                <a16:creationId xmlns:a16="http://schemas.microsoft.com/office/drawing/2014/main" id="{998C45EE-D467-409F-8315-0F7C3F55116A}"/>
              </a:ext>
            </a:extLst>
          </p:cNvPr>
          <p:cNvSpPr>
            <a:spLocks noGrp="1"/>
          </p:cNvSpPr>
          <p:nvPr>
            <p:ph type="pic" sz="quarter" idx="54"/>
          </p:nvPr>
        </p:nvSpPr>
        <p:spPr>
          <a:xfrm>
            <a:off x="4403916" y="4808540"/>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63" name="Text Placeholder 17">
            <a:extLst>
              <a:ext uri="{FF2B5EF4-FFF2-40B4-BE49-F238E27FC236}">
                <a16:creationId xmlns:a16="http://schemas.microsoft.com/office/drawing/2014/main" id="{A51F22CB-38F0-4351-97D5-2D8EAFB4F3D6}"/>
              </a:ext>
            </a:extLst>
          </p:cNvPr>
          <p:cNvSpPr>
            <a:spLocks noGrp="1"/>
          </p:cNvSpPr>
          <p:nvPr>
            <p:ph type="body" sz="quarter" idx="55" hasCustomPrompt="1"/>
          </p:nvPr>
        </p:nvSpPr>
        <p:spPr>
          <a:xfrm>
            <a:off x="5486969" y="4732171"/>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2 Name</a:t>
            </a:r>
          </a:p>
        </p:txBody>
      </p:sp>
      <p:sp>
        <p:nvSpPr>
          <p:cNvPr id="64" name="Text Placeholder 17">
            <a:extLst>
              <a:ext uri="{FF2B5EF4-FFF2-40B4-BE49-F238E27FC236}">
                <a16:creationId xmlns:a16="http://schemas.microsoft.com/office/drawing/2014/main" id="{A766E770-E9C2-42A0-B447-1B804F2A2F8D}"/>
              </a:ext>
            </a:extLst>
          </p:cNvPr>
          <p:cNvSpPr>
            <a:spLocks noGrp="1"/>
          </p:cNvSpPr>
          <p:nvPr>
            <p:ph type="body" sz="quarter" idx="56" hasCustomPrompt="1"/>
          </p:nvPr>
        </p:nvSpPr>
        <p:spPr>
          <a:xfrm>
            <a:off x="5488548" y="5118130"/>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5" name="Text Placeholder 8">
            <a:extLst>
              <a:ext uri="{FF2B5EF4-FFF2-40B4-BE49-F238E27FC236}">
                <a16:creationId xmlns:a16="http://schemas.microsoft.com/office/drawing/2014/main" id="{1174E98C-B520-4B09-B2E4-AA73B46C63D5}"/>
              </a:ext>
            </a:extLst>
          </p:cNvPr>
          <p:cNvSpPr>
            <a:spLocks noGrp="1"/>
          </p:cNvSpPr>
          <p:nvPr>
            <p:ph type="body" sz="quarter" idx="13"/>
          </p:nvPr>
        </p:nvSpPr>
        <p:spPr>
          <a:xfrm>
            <a:off x="838200" y="1865313"/>
            <a:ext cx="3529013" cy="2578100"/>
          </a:xfrm>
          <a:solidFill>
            <a:schemeClr val="accent1">
              <a:alpha val="50000"/>
            </a:schemeClr>
          </a:solidFill>
        </p:spPr>
        <p:txBody>
          <a:bodyPr lIns="288000" tIns="288000" rIns="288000" bIns="288000">
            <a:normAutofit/>
          </a:bodyPr>
          <a:lstStyle>
            <a:lvl1pPr marL="0" indent="0">
              <a:buNone/>
              <a:defRPr sz="1400" i="0">
                <a:solidFill>
                  <a:schemeClr val="tx2"/>
                </a:solidFill>
              </a:defRPr>
            </a:lvl1pPr>
            <a:lvl2pPr marL="457200" indent="0">
              <a:buNone/>
              <a:defRPr sz="1400" i="1">
                <a:solidFill>
                  <a:schemeClr val="tx2"/>
                </a:solidFill>
              </a:defRPr>
            </a:lvl2pPr>
            <a:lvl3pPr marL="914400" indent="0">
              <a:buNone/>
              <a:defRPr sz="1400" i="1">
                <a:solidFill>
                  <a:schemeClr val="tx2"/>
                </a:solidFill>
              </a:defRPr>
            </a:lvl3pPr>
            <a:lvl4pPr marL="1371600" indent="0">
              <a:buNone/>
              <a:defRPr sz="1400" i="1">
                <a:solidFill>
                  <a:schemeClr val="tx2"/>
                </a:solidFill>
              </a:defRPr>
            </a:lvl4pPr>
            <a:lvl5pPr marL="1828800" indent="0">
              <a:buNone/>
              <a:defRPr sz="1400" i="1">
                <a:solidFill>
                  <a:schemeClr val="tx2"/>
                </a:solidFill>
              </a:defRPr>
            </a:lvl5pPr>
          </a:lstStyle>
          <a:p>
            <a:pPr lvl="0"/>
            <a:r>
              <a:rPr lang="en-US" noProof="0"/>
              <a:t>Click to edit Master text styles</a:t>
            </a:r>
          </a:p>
        </p:txBody>
      </p:sp>
      <p:sp>
        <p:nvSpPr>
          <p:cNvPr id="66" name="Rectangle 65">
            <a:extLst>
              <a:ext uri="{FF2B5EF4-FFF2-40B4-BE49-F238E27FC236}">
                <a16:creationId xmlns:a16="http://schemas.microsoft.com/office/drawing/2014/main" id="{129C8CAB-8459-47A3-A66A-8D12B810225F}"/>
              </a:ext>
            </a:extLst>
          </p:cNvPr>
          <p:cNvSpPr/>
          <p:nvPr userDrawn="1"/>
        </p:nvSpPr>
        <p:spPr>
          <a:xfrm>
            <a:off x="4368002" y="2414016"/>
            <a:ext cx="3529011" cy="20299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7" name="Text Placeholder 11">
            <a:extLst>
              <a:ext uri="{FF2B5EF4-FFF2-40B4-BE49-F238E27FC236}">
                <a16:creationId xmlns:a16="http://schemas.microsoft.com/office/drawing/2014/main" id="{6F2EC285-6BFE-478F-A272-ED692974D92B}"/>
              </a:ext>
            </a:extLst>
          </p:cNvPr>
          <p:cNvSpPr>
            <a:spLocks noGrp="1"/>
          </p:cNvSpPr>
          <p:nvPr>
            <p:ph type="body" sz="quarter" idx="14"/>
          </p:nvPr>
        </p:nvSpPr>
        <p:spPr>
          <a:xfrm>
            <a:off x="4357688" y="2400300"/>
            <a:ext cx="3529012" cy="2043113"/>
          </a:xfrm>
        </p:spPr>
        <p:txBody>
          <a:bodyPr lIns="288000" tIns="288000" rIns="288000" bIns="288000"/>
          <a:lstStyle>
            <a:lvl1pPr marL="0" indent="0">
              <a:buNone/>
              <a:defRPr lang="en-US" sz="1400" i="0" kern="1200" dirty="0" smtClean="0">
                <a:solidFill>
                  <a:schemeClr val="tx2"/>
                </a:solidFill>
                <a:latin typeface="+mn-lt"/>
                <a:ea typeface="+mn-ea"/>
                <a:cs typeface="+mn-cs"/>
              </a:defRPr>
            </a:lvl1pPr>
            <a:lvl2pPr marL="457200" indent="0">
              <a:buNone/>
              <a:defRPr lang="en-US" sz="1400" i="1" kern="1200" dirty="0" smtClean="0">
                <a:solidFill>
                  <a:schemeClr val="tx2"/>
                </a:solidFill>
                <a:latin typeface="+mn-lt"/>
                <a:ea typeface="+mn-ea"/>
                <a:cs typeface="+mn-cs"/>
              </a:defRPr>
            </a:lvl2pPr>
            <a:lvl3pPr marL="914400" indent="0">
              <a:buNone/>
              <a:defRPr lang="en-US" sz="1400" i="1" kern="1200" dirty="0" smtClean="0">
                <a:solidFill>
                  <a:schemeClr val="tx2"/>
                </a:solidFill>
                <a:latin typeface="+mn-lt"/>
                <a:ea typeface="+mn-ea"/>
                <a:cs typeface="+mn-cs"/>
              </a:defRPr>
            </a:lvl3pPr>
            <a:lvl4pPr marL="1371600" indent="0">
              <a:buNone/>
              <a:defRPr lang="en-US" sz="1400" i="1" kern="1200" dirty="0" smtClean="0">
                <a:solidFill>
                  <a:schemeClr val="tx2"/>
                </a:solidFill>
                <a:latin typeface="+mn-lt"/>
                <a:ea typeface="+mn-ea"/>
                <a:cs typeface="+mn-cs"/>
              </a:defRPr>
            </a:lvl4pPr>
            <a:lvl5pPr marL="1828800" indent="0">
              <a:buNone/>
              <a:defRPr lang="ru-RU" sz="1400" i="1" kern="1200" dirty="0">
                <a:solidFill>
                  <a:schemeClr val="tx2"/>
                </a:solidFill>
                <a:latin typeface="+mn-lt"/>
                <a:ea typeface="+mn-ea"/>
                <a:cs typeface="+mn-cs"/>
              </a:defRPr>
            </a:lvl5pPr>
          </a:lstStyle>
          <a:p>
            <a:pPr lvl="0"/>
            <a:r>
              <a:rPr lang="en-US" noProof="0"/>
              <a:t>Click to edit Master text styles</a:t>
            </a:r>
          </a:p>
        </p:txBody>
      </p:sp>
      <p:sp>
        <p:nvSpPr>
          <p:cNvPr id="68" name="Text Placeholder 8">
            <a:extLst>
              <a:ext uri="{FF2B5EF4-FFF2-40B4-BE49-F238E27FC236}">
                <a16:creationId xmlns:a16="http://schemas.microsoft.com/office/drawing/2014/main" id="{C67992FA-0F54-4DA6-AACA-039E6E09DB60}"/>
              </a:ext>
            </a:extLst>
          </p:cNvPr>
          <p:cNvSpPr>
            <a:spLocks noGrp="1"/>
          </p:cNvSpPr>
          <p:nvPr>
            <p:ph type="body" sz="quarter" idx="15"/>
          </p:nvPr>
        </p:nvSpPr>
        <p:spPr>
          <a:xfrm>
            <a:off x="7886700" y="2212277"/>
            <a:ext cx="3467102" cy="2231136"/>
          </a:xfrm>
          <a:solidFill>
            <a:schemeClr val="accent1">
              <a:alpha val="50000"/>
            </a:schemeClr>
          </a:solidFill>
        </p:spPr>
        <p:txBody>
          <a:bodyPr lIns="288000" tIns="288000" rIns="288000" bIns="288000">
            <a:normAutofit/>
          </a:bodyPr>
          <a:lstStyle>
            <a:lvl1pPr marL="0" indent="0">
              <a:buNone/>
              <a:defRPr sz="1400" i="0">
                <a:solidFill>
                  <a:schemeClr val="tx2"/>
                </a:solidFill>
              </a:defRPr>
            </a:lvl1pPr>
            <a:lvl2pPr marL="457200" indent="0">
              <a:buNone/>
              <a:defRPr sz="1400" i="1">
                <a:solidFill>
                  <a:schemeClr val="tx2"/>
                </a:solidFill>
              </a:defRPr>
            </a:lvl2pPr>
            <a:lvl3pPr marL="914400" indent="0">
              <a:buNone/>
              <a:defRPr sz="1400" i="1">
                <a:solidFill>
                  <a:schemeClr val="tx2"/>
                </a:solidFill>
              </a:defRPr>
            </a:lvl3pPr>
            <a:lvl4pPr marL="1371600" indent="0">
              <a:buNone/>
              <a:defRPr sz="1400" i="1">
                <a:solidFill>
                  <a:schemeClr val="tx2"/>
                </a:solidFill>
              </a:defRPr>
            </a:lvl4pPr>
            <a:lvl5pPr marL="1828800" indent="0">
              <a:buNone/>
              <a:defRPr sz="1400" i="1">
                <a:solidFill>
                  <a:schemeClr val="tx2"/>
                </a:solidFill>
              </a:defRPr>
            </a:lvl5pPr>
          </a:lstStyle>
          <a:p>
            <a:pPr lvl="0"/>
            <a:r>
              <a:rPr lang="en-US" noProof="0"/>
              <a:t>Click to edit Master text styles</a:t>
            </a:r>
          </a:p>
        </p:txBody>
      </p:sp>
      <p:sp>
        <p:nvSpPr>
          <p:cNvPr id="21" name="Rectangle 18" descr="Rectangle shape">
            <a:extLst>
              <a:ext uri="{FF2B5EF4-FFF2-40B4-BE49-F238E27FC236}">
                <a16:creationId xmlns:a16="http://schemas.microsoft.com/office/drawing/2014/main" id="{B791C558-0522-446C-B7FE-6CCCB2676E89}"/>
              </a:ext>
            </a:extLst>
          </p:cNvPr>
          <p:cNvSpPr/>
          <p:nvPr userDrawn="1"/>
        </p:nvSpPr>
        <p:spPr>
          <a:xfrm>
            <a:off x="4304523" y="1373103"/>
            <a:ext cx="7887478"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5810588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3636831"/>
            <a:ext cx="2939721" cy="1844288"/>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1851976"/>
            <a:ext cx="296257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17">
            <a:extLst>
              <a:ext uri="{FF2B5EF4-FFF2-40B4-BE49-F238E27FC236}">
                <a16:creationId xmlns:a16="http://schemas.microsoft.com/office/drawing/2014/main" id="{177BAD76-5C75-4FA2-B792-300193BDC997}"/>
              </a:ext>
            </a:extLst>
          </p:cNvPr>
          <p:cNvSpPr>
            <a:spLocks noGrp="1"/>
          </p:cNvSpPr>
          <p:nvPr>
            <p:ph type="body" sz="quarter" idx="25"/>
          </p:nvPr>
        </p:nvSpPr>
        <p:spPr>
          <a:xfrm>
            <a:off x="5267325" y="1588458"/>
            <a:ext cx="6084888" cy="2118127"/>
          </a:xfrm>
        </p:spPr>
        <p:txBody>
          <a:bodyPr>
            <a:noAutofit/>
          </a:bodyPr>
          <a:lstStyle>
            <a:lvl1pPr marL="0" indent="0" algn="l">
              <a:spcBef>
                <a:spcPts val="600"/>
              </a:spcBef>
              <a:buNone/>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Click to edit Master text styles</a:t>
            </a:r>
          </a:p>
        </p:txBody>
      </p:sp>
      <p:sp>
        <p:nvSpPr>
          <p:cNvPr id="29" name="Text Placeholder 17">
            <a:extLst>
              <a:ext uri="{FF2B5EF4-FFF2-40B4-BE49-F238E27FC236}">
                <a16:creationId xmlns:a16="http://schemas.microsoft.com/office/drawing/2014/main" id="{AE2A9BB2-4A2A-49A1-8337-C26A0EC27E25}"/>
              </a:ext>
            </a:extLst>
          </p:cNvPr>
          <p:cNvSpPr>
            <a:spLocks noGrp="1"/>
          </p:cNvSpPr>
          <p:nvPr>
            <p:ph type="body" sz="quarter" idx="28"/>
          </p:nvPr>
        </p:nvSpPr>
        <p:spPr>
          <a:xfrm>
            <a:off x="5267325" y="3932556"/>
            <a:ext cx="6084888" cy="1548563"/>
          </a:xfrm>
        </p:spPr>
        <p:txBody>
          <a:bodyPr>
            <a:noAutofit/>
          </a:bodyPr>
          <a:lstStyle>
            <a:lvl1pPr marL="216000" indent="-216000" algn="l">
              <a:spcBef>
                <a:spcPts val="600"/>
              </a:spcBef>
              <a:buClr>
                <a:schemeClr val="accent1"/>
              </a:buClr>
              <a:buFont typeface="Wingdings" panose="05000000000000000000" pitchFamily="2" charset="2"/>
              <a:buChar char="§"/>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Click to edit Master text styles</a:t>
            </a:r>
          </a:p>
        </p:txBody>
      </p:sp>
      <p:sp>
        <p:nvSpPr>
          <p:cNvPr id="13" name="Rectangle 9" descr="Rectangle shape">
            <a:extLst>
              <a:ext uri="{FF2B5EF4-FFF2-40B4-BE49-F238E27FC236}">
                <a16:creationId xmlns:a16="http://schemas.microsoft.com/office/drawing/2014/main" id="{BAFA4FEF-7A90-4960-976C-29791A7BE2C2}"/>
              </a:ext>
            </a:extLst>
          </p:cNvPr>
          <p:cNvSpPr/>
          <p:nvPr userDrawn="1"/>
        </p:nvSpPr>
        <p:spPr>
          <a:xfrm>
            <a:off x="0" y="3292402"/>
            <a:ext cx="370971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992666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and Content Layout">
    <p:spTree>
      <p:nvGrpSpPr>
        <p:cNvPr id="1" name=""/>
        <p:cNvGrpSpPr/>
        <p:nvPr/>
      </p:nvGrpSpPr>
      <p:grpSpPr>
        <a:xfrm>
          <a:off x="0" y="0"/>
          <a:ext cx="0" cy="0"/>
          <a:chOff x="0" y="0"/>
          <a:chExt cx="0" cy="0"/>
        </a:xfrm>
      </p:grpSpPr>
      <p:sp>
        <p:nvSpPr>
          <p:cNvPr id="14" name="Rectangle 13" descr="Rectangle shape">
            <a:extLst>
              <a:ext uri="{FF2B5EF4-FFF2-40B4-BE49-F238E27FC236}">
                <a16:creationId xmlns:a16="http://schemas.microsoft.com/office/drawing/2014/main" id="{9FF20888-4CCD-4546-BBEE-8012B7FF897A}"/>
              </a:ext>
            </a:extLst>
          </p:cNvPr>
          <p:cNvSpPr/>
          <p:nvPr userDrawn="1"/>
        </p:nvSpPr>
        <p:spPr>
          <a:xfrm>
            <a:off x="862258" y="2808480"/>
            <a:ext cx="11329742"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Rectangle 1">
            <a:extLst>
              <a:ext uri="{FF2B5EF4-FFF2-40B4-BE49-F238E27FC236}">
                <a16:creationId xmlns:a16="http://schemas.microsoft.com/office/drawing/2014/main" id="{04338E56-892A-4A7D-A723-312505412F26}"/>
              </a:ext>
            </a:extLst>
          </p:cNvPr>
          <p:cNvSpPr/>
          <p:nvPr userDrawn="1"/>
        </p:nvSpPr>
        <p:spPr>
          <a:xfrm>
            <a:off x="6757260" y="636516"/>
            <a:ext cx="3291840" cy="5522976"/>
          </a:xfrm>
          <a:prstGeom prst="rect">
            <a:avLst/>
          </a:prstGeom>
          <a:blipFill>
            <a:blip r:embed="rId2"/>
            <a:stretch>
              <a:fillRect l="-1125" r="-112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3095993"/>
            <a:ext cx="5242160"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2">
            <a:extLst>
              <a:ext uri="{FF2B5EF4-FFF2-40B4-BE49-F238E27FC236}">
                <a16:creationId xmlns:a16="http://schemas.microsoft.com/office/drawing/2014/main" id="{1F5FB13D-D6DC-4762-A443-A1E33781FA69}"/>
              </a:ext>
            </a:extLst>
          </p:cNvPr>
          <p:cNvSpPr>
            <a:spLocks noGrp="1"/>
          </p:cNvSpPr>
          <p:nvPr>
            <p:ph type="body" idx="13"/>
          </p:nvPr>
        </p:nvSpPr>
        <p:spPr>
          <a:xfrm>
            <a:off x="862258" y="3828000"/>
            <a:ext cx="5233742" cy="2175392"/>
          </a:xfrm>
        </p:spPr>
        <p:txBody>
          <a:bodyPr lIns="0" tIns="0" rIns="0" bIns="0" anchor="t" anchorCtr="0">
            <a:normAutofit/>
          </a:bodyPr>
          <a:lstStyle>
            <a:lvl1pPr marL="216000" indent="-216000">
              <a:spcBef>
                <a:spcPts val="600"/>
              </a:spcBef>
              <a:buClr>
                <a:schemeClr val="bg2"/>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0" y="1391821"/>
            <a:ext cx="5262327"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3" name="Picture Placeholder 7">
            <a:extLst>
              <a:ext uri="{FF2B5EF4-FFF2-40B4-BE49-F238E27FC236}">
                <a16:creationId xmlns:a16="http://schemas.microsoft.com/office/drawing/2014/main" id="{BDF13B40-70E6-4C5A-858B-DC39631DE0F6}"/>
              </a:ext>
            </a:extLst>
          </p:cNvPr>
          <p:cNvSpPr>
            <a:spLocks noGrp="1"/>
          </p:cNvSpPr>
          <p:nvPr>
            <p:ph type="pic" sz="quarter" idx="17"/>
          </p:nvPr>
        </p:nvSpPr>
        <p:spPr>
          <a:xfrm>
            <a:off x="7114111" y="1485605"/>
            <a:ext cx="2075688" cy="3639312"/>
          </a:xfrm>
        </p:spPr>
        <p:txBody>
          <a:bodyPr tIns="756000" rIns="72000"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35917543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7899954E-D83C-4E03-A51E-E9EFC4CB52C8}"/>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Прямоугольник 3">
            <a:extLst>
              <a:ext uri="{FF2B5EF4-FFF2-40B4-BE49-F238E27FC236}">
                <a16:creationId xmlns:a16="http://schemas.microsoft.com/office/drawing/2014/main" id="{15FAA74F-DE92-4414-B0C7-466184CBCC99}"/>
              </a:ext>
            </a:extLst>
          </p:cNvPr>
          <p:cNvSpPr/>
          <p:nvPr userDrawn="1"/>
        </p:nvSpPr>
        <p:spPr>
          <a:xfrm>
            <a:off x="4093463" y="404813"/>
            <a:ext cx="4005072" cy="17128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ECEEB3FF-7F57-482E-BA1B-44AD9E95F077}"/>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12" name="Title 1">
            <a:extLst>
              <a:ext uri="{FF2B5EF4-FFF2-40B4-BE49-F238E27FC236}">
                <a16:creationId xmlns:a16="http://schemas.microsoft.com/office/drawing/2014/main" id="{0824308D-CE80-4FF7-81BB-AFBECF7EA2C0}"/>
              </a:ext>
            </a:extLst>
          </p:cNvPr>
          <p:cNvSpPr>
            <a:spLocks noGrp="1"/>
          </p:cNvSpPr>
          <p:nvPr>
            <p:ph type="title" hasCustomPrompt="1"/>
          </p:nvPr>
        </p:nvSpPr>
        <p:spPr>
          <a:xfrm>
            <a:off x="4093464" y="2117623"/>
            <a:ext cx="4005072" cy="2977551"/>
          </a:xfrm>
          <a:solidFill>
            <a:schemeClr val="tx1"/>
          </a:solidFill>
        </p:spPr>
        <p:txBody>
          <a:bodyPr tIns="72000" bIns="216000" anchor="b">
            <a:normAutofit/>
          </a:bodyPr>
          <a:lstStyle>
            <a:lvl1pPr algn="ctr">
              <a:lnSpc>
                <a:spcPct val="85000"/>
              </a:lnSpc>
              <a:defRPr lang="ru-RU" sz="6000" b="1" kern="1200" dirty="0">
                <a:solidFill>
                  <a:schemeClr val="bg2"/>
                </a:solidFill>
                <a:latin typeface="+mj-lt"/>
                <a:ea typeface="+mn-ea"/>
                <a:cs typeface="+mn-cs"/>
              </a:defRPr>
            </a:lvl1pPr>
          </a:lstStyle>
          <a:p>
            <a:r>
              <a:rPr lang="en-US" noProof="0"/>
              <a:t>CLICK TO EDIT TITLE</a:t>
            </a:r>
          </a:p>
        </p:txBody>
      </p:sp>
      <p:sp>
        <p:nvSpPr>
          <p:cNvPr id="10" name="Rectangle 6" descr="Rectangle shape">
            <a:extLst>
              <a:ext uri="{FF2B5EF4-FFF2-40B4-BE49-F238E27FC236}">
                <a16:creationId xmlns:a16="http://schemas.microsoft.com/office/drawing/2014/main" id="{0A900D34-4B01-4389-9CFF-FFCB0CF7A3CC}"/>
              </a:ext>
            </a:extLst>
          </p:cNvPr>
          <p:cNvSpPr/>
          <p:nvPr userDrawn="1"/>
        </p:nvSpPr>
        <p:spPr>
          <a:xfrm>
            <a:off x="4922520" y="1916455"/>
            <a:ext cx="726948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Прямоугольник 14">
            <a:extLst>
              <a:ext uri="{FF2B5EF4-FFF2-40B4-BE49-F238E27FC236}">
                <a16:creationId xmlns:a16="http://schemas.microsoft.com/office/drawing/2014/main" id="{18865235-7FA6-4F58-B90E-4404EAE577DF}"/>
              </a:ext>
            </a:extLst>
          </p:cNvPr>
          <p:cNvSpPr/>
          <p:nvPr userDrawn="1"/>
        </p:nvSpPr>
        <p:spPr>
          <a:xfrm>
            <a:off x="4093463" y="5095174"/>
            <a:ext cx="4005072" cy="2240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5" descr="Rectangle shape">
            <a:extLst>
              <a:ext uri="{FF2B5EF4-FFF2-40B4-BE49-F238E27FC236}">
                <a16:creationId xmlns:a16="http://schemas.microsoft.com/office/drawing/2014/main" id="{72ED261F-FABA-4D73-8360-A897A6082FA6}"/>
              </a:ext>
            </a:extLst>
          </p:cNvPr>
          <p:cNvSpPr/>
          <p:nvPr userDrawn="1"/>
        </p:nvSpPr>
        <p:spPr>
          <a:xfrm>
            <a:off x="-1" y="5095175"/>
            <a:ext cx="726948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Subtitle 2">
            <a:extLst>
              <a:ext uri="{FF2B5EF4-FFF2-40B4-BE49-F238E27FC236}">
                <a16:creationId xmlns:a16="http://schemas.microsoft.com/office/drawing/2014/main" id="{36BBECC5-64BD-44F1-A950-4C2D9B613291}"/>
              </a:ext>
            </a:extLst>
          </p:cNvPr>
          <p:cNvSpPr>
            <a:spLocks noGrp="1"/>
          </p:cNvSpPr>
          <p:nvPr>
            <p:ph type="subTitle" idx="1"/>
          </p:nvPr>
        </p:nvSpPr>
        <p:spPr>
          <a:xfrm>
            <a:off x="4093462" y="5296342"/>
            <a:ext cx="4005073" cy="1561658"/>
          </a:xfrm>
          <a:solidFill>
            <a:schemeClr val="tx1"/>
          </a:solidFill>
        </p:spPr>
        <p:txBody>
          <a:bodyPr vert="horz" lIns="91440" tIns="90000" rIns="91440" bIns="90000" rtlCol="0" anchor="ctr" anchorCtr="0">
            <a:noAutofit/>
          </a:bodyPr>
          <a:lstStyle>
            <a:lvl1pPr marL="0" indent="0" algn="ctr">
              <a:buNone/>
              <a:defRPr lang="en-US" sz="2800" i="0">
                <a:solidFill>
                  <a:schemeClr val="bg1"/>
                </a:solidFill>
              </a:defRPr>
            </a:lvl1pPr>
          </a:lstStyle>
          <a:p>
            <a:pPr marL="228600" lvl="0" indent="-228600" algn="ctr">
              <a:spcBef>
                <a:spcPts val="600"/>
              </a:spcBef>
            </a:pPr>
            <a:r>
              <a:rPr lang="en-US" noProof="0"/>
              <a:t>Click to edit Master subtitle style</a:t>
            </a:r>
          </a:p>
        </p:txBody>
      </p:sp>
    </p:spTree>
    <p:extLst>
      <p:ext uri="{BB962C8B-B14F-4D97-AF65-F5344CB8AC3E}">
        <p14:creationId xmlns:p14="http://schemas.microsoft.com/office/powerpoint/2010/main" val="27400759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E8D30891-044A-4B6F-9E44-2C5CD52CAE5A}"/>
              </a:ext>
            </a:extLst>
          </p:cNvPr>
          <p:cNvSpPr/>
          <p:nvPr userDrawn="1"/>
        </p:nvSpPr>
        <p:spPr>
          <a:xfrm>
            <a:off x="4117848" y="0"/>
            <a:ext cx="807415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70061FC-03E6-461D-AD5E-F586206AB6DB}"/>
              </a:ext>
            </a:extLst>
          </p:cNvPr>
          <p:cNvSpPr>
            <a:spLocks noGrp="1"/>
          </p:cNvSpPr>
          <p:nvPr>
            <p:ph type="title" hasCustomPrompt="1"/>
          </p:nvPr>
        </p:nvSpPr>
        <p:spPr>
          <a:xfrm>
            <a:off x="839788" y="2839696"/>
            <a:ext cx="5879592" cy="2136164"/>
          </a:xfrm>
          <a:solidFill>
            <a:schemeClr val="tx1"/>
          </a:solidFill>
        </p:spPr>
        <p:txBody>
          <a:bodyPr lIns="432000" tIns="1332000" rIns="288000" bIns="1188000">
            <a:normAutofit/>
          </a:bodyPr>
          <a:lstStyle>
            <a:lvl1pPr>
              <a:defRPr lang="ru-RU" sz="6000" b="1" kern="1200" dirty="0">
                <a:solidFill>
                  <a:schemeClr val="bg2"/>
                </a:solidFill>
                <a:latin typeface="+mj-lt"/>
                <a:ea typeface="+mn-ea"/>
                <a:cs typeface="+mn-cs"/>
              </a:defRPr>
            </a:lvl1pPr>
          </a:lstStyle>
          <a:p>
            <a:r>
              <a:rPr lang="en-US" noProof="0"/>
              <a:t>CLICK TO EDIT</a:t>
            </a:r>
          </a:p>
        </p:txBody>
      </p:sp>
      <p:sp>
        <p:nvSpPr>
          <p:cNvPr id="7" name="Slide Number Placeholder 6">
            <a:extLst>
              <a:ext uri="{FF2B5EF4-FFF2-40B4-BE49-F238E27FC236}">
                <a16:creationId xmlns:a16="http://schemas.microsoft.com/office/drawing/2014/main" id="{62F291F5-706F-4B04-9757-B8F1D883D295}"/>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8" name="Rectangle 6" descr="Rectangle shape">
            <a:extLst>
              <a:ext uri="{FF2B5EF4-FFF2-40B4-BE49-F238E27FC236}">
                <a16:creationId xmlns:a16="http://schemas.microsoft.com/office/drawing/2014/main" id="{34F9E77E-D12E-44C4-BDFA-352E61E1D14C}"/>
              </a:ext>
            </a:extLst>
          </p:cNvPr>
          <p:cNvSpPr/>
          <p:nvPr userDrawn="1"/>
        </p:nvSpPr>
        <p:spPr>
          <a:xfrm>
            <a:off x="1266000" y="4956850"/>
            <a:ext cx="1092600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6" descr="Rectangle shape">
            <a:extLst>
              <a:ext uri="{FF2B5EF4-FFF2-40B4-BE49-F238E27FC236}">
                <a16:creationId xmlns:a16="http://schemas.microsoft.com/office/drawing/2014/main" id="{4C5077D8-7618-454B-9F54-DDC6AF1C8BE9}"/>
              </a:ext>
            </a:extLst>
          </p:cNvPr>
          <p:cNvSpPr/>
          <p:nvPr userDrawn="1"/>
        </p:nvSpPr>
        <p:spPr>
          <a:xfrm>
            <a:off x="839789" y="4953080"/>
            <a:ext cx="426211" cy="2087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7DCA489B-C5F7-4E9C-B3E3-881B0B99FA70}"/>
              </a:ext>
            </a:extLst>
          </p:cNvPr>
          <p:cNvSpPr>
            <a:spLocks noGrp="1"/>
          </p:cNvSpPr>
          <p:nvPr>
            <p:ph type="body" idx="1"/>
          </p:nvPr>
        </p:nvSpPr>
        <p:spPr>
          <a:xfrm>
            <a:off x="836613" y="5165559"/>
            <a:ext cx="5879592" cy="892341"/>
          </a:xfrm>
          <a:solidFill>
            <a:schemeClr val="tx1"/>
          </a:solidFill>
        </p:spPr>
        <p:txBody>
          <a:bodyPr vert="horz" lIns="432000" tIns="144000" rIns="144000" bIns="144000" rtlCol="0" anchor="ctr" anchorCtr="0">
            <a:normAutofit/>
          </a:bodyPr>
          <a:lstStyle>
            <a:lvl1pPr marL="0" indent="0">
              <a:buNone/>
              <a:defRPr lang="en-US" sz="2800" i="0">
                <a:solidFill>
                  <a:schemeClr val="bg1"/>
                </a:solidFill>
              </a:defRPr>
            </a:lvl1pPr>
          </a:lstStyle>
          <a:p>
            <a:pPr marL="228600" lvl="0" indent="-228600">
              <a:lnSpc>
                <a:spcPct val="85000"/>
              </a:lnSpc>
              <a:spcBef>
                <a:spcPts val="0"/>
              </a:spcBef>
            </a:pPr>
            <a:r>
              <a:rPr lang="en-US" noProof="0"/>
              <a:t>Click to edit Master text styles</a:t>
            </a:r>
          </a:p>
        </p:txBody>
      </p:sp>
    </p:spTree>
    <p:extLst>
      <p:ext uri="{BB962C8B-B14F-4D97-AF65-F5344CB8AC3E}">
        <p14:creationId xmlns:p14="http://schemas.microsoft.com/office/powerpoint/2010/main" val="14890742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DF7EF2D-3C1A-424C-A354-A32F5C031732}"/>
              </a:ext>
            </a:extLst>
          </p:cNvPr>
          <p:cNvSpPr>
            <a:spLocks noGrp="1"/>
          </p:cNvSpPr>
          <p:nvPr>
            <p:ph type="title"/>
          </p:nvPr>
        </p:nvSpPr>
        <p:spPr>
          <a:xfrm>
            <a:off x="838200" y="365125"/>
            <a:ext cx="10515600" cy="1187811"/>
          </a:xfrm>
        </p:spPr>
        <p:txBody>
          <a:bodyPr/>
          <a:lstStyle/>
          <a:p>
            <a:r>
              <a:rPr lang="en-US" noProof="0"/>
              <a:t>Click to edit Master title style</a:t>
            </a:r>
          </a:p>
        </p:txBody>
      </p:sp>
      <p:sp>
        <p:nvSpPr>
          <p:cNvPr id="16" name="Content Placeholder 2">
            <a:extLst>
              <a:ext uri="{FF2B5EF4-FFF2-40B4-BE49-F238E27FC236}">
                <a16:creationId xmlns:a16="http://schemas.microsoft.com/office/drawing/2014/main" id="{19C5C32A-5788-45B9-9EE4-6043A12F95C3}"/>
              </a:ext>
            </a:extLst>
          </p:cNvPr>
          <p:cNvSpPr>
            <a:spLocks noGrp="1"/>
          </p:cNvSpPr>
          <p:nvPr>
            <p:ph idx="1"/>
          </p:nvPr>
        </p:nvSpPr>
        <p:spPr>
          <a:xfrm>
            <a:off x="838200" y="1825625"/>
            <a:ext cx="10515600" cy="41132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88495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ft Picture and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Title 1">
            <a:extLst>
              <a:ext uri="{FF2B5EF4-FFF2-40B4-BE49-F238E27FC236}">
                <a16:creationId xmlns:a16="http://schemas.microsoft.com/office/drawing/2014/main" id="{17D975D9-06B9-4C78-AD70-6CDDD65987DA}"/>
              </a:ext>
            </a:extLst>
          </p:cNvPr>
          <p:cNvSpPr>
            <a:spLocks noGrp="1"/>
          </p:cNvSpPr>
          <p:nvPr>
            <p:ph type="title" hasCustomPrompt="1"/>
          </p:nvPr>
        </p:nvSpPr>
        <p:spPr>
          <a:xfrm>
            <a:off x="6958722" y="2193928"/>
            <a:ext cx="4405067" cy="1325563"/>
          </a:xfrm>
        </p:spPr>
        <p:txBody>
          <a:bodyPr lIns="0" tIns="0" rIns="0" bIns="0" anchor="b" anchorCtr="0">
            <a:normAutofit/>
          </a:bodyPr>
          <a:lstStyle>
            <a:lvl1pPr>
              <a:defRPr sz="3600" b="1"/>
            </a:lvl1pPr>
          </a:lstStyle>
          <a:p>
            <a:r>
              <a:rPr lang="en-US" noProof="0"/>
              <a:t>CLICK TO EDIT MASTER TITLE</a:t>
            </a:r>
          </a:p>
        </p:txBody>
      </p:sp>
      <p:sp>
        <p:nvSpPr>
          <p:cNvPr id="20" name="Text Placeholder 2">
            <a:extLst>
              <a:ext uri="{FF2B5EF4-FFF2-40B4-BE49-F238E27FC236}">
                <a16:creationId xmlns:a16="http://schemas.microsoft.com/office/drawing/2014/main" id="{F8424E24-3E04-4F28-8CE4-6A20781987A7}"/>
              </a:ext>
            </a:extLst>
          </p:cNvPr>
          <p:cNvSpPr>
            <a:spLocks noGrp="1"/>
          </p:cNvSpPr>
          <p:nvPr>
            <p:ph type="body" idx="1"/>
          </p:nvPr>
        </p:nvSpPr>
        <p:spPr>
          <a:xfrm>
            <a:off x="6958722" y="3937409"/>
            <a:ext cx="4412151"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Text Placeholder 2">
            <a:extLst>
              <a:ext uri="{FF2B5EF4-FFF2-40B4-BE49-F238E27FC236}">
                <a16:creationId xmlns:a16="http://schemas.microsoft.com/office/drawing/2014/main" id="{5AA4AD4A-8E8A-4E95-9E11-6FE9B001838A}"/>
              </a:ext>
            </a:extLst>
          </p:cNvPr>
          <p:cNvSpPr>
            <a:spLocks noGrp="1"/>
          </p:cNvSpPr>
          <p:nvPr>
            <p:ph type="body" idx="13"/>
          </p:nvPr>
        </p:nvSpPr>
        <p:spPr>
          <a:xfrm>
            <a:off x="6958722" y="4669416"/>
            <a:ext cx="4405066" cy="1159884"/>
          </a:xfrm>
        </p:spPr>
        <p:txBody>
          <a:bodyPr lIns="0" tIns="0" rIns="0" bIns="0" anchor="t" anchorCtr="0">
            <a:normAutofit/>
          </a:bodyPr>
          <a:lstStyle>
            <a:lvl1pPr marL="0" indent="0">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2" name="Picture Placeholder 7">
            <a:extLst>
              <a:ext uri="{FF2B5EF4-FFF2-40B4-BE49-F238E27FC236}">
                <a16:creationId xmlns:a16="http://schemas.microsoft.com/office/drawing/2014/main" id="{D8E759F5-A035-4785-8820-32AD1B0FD021}"/>
              </a:ext>
            </a:extLst>
          </p:cNvPr>
          <p:cNvSpPr>
            <a:spLocks noGrp="1"/>
          </p:cNvSpPr>
          <p:nvPr>
            <p:ph type="pic" sz="quarter" idx="14"/>
          </p:nvPr>
        </p:nvSpPr>
        <p:spPr>
          <a:xfrm>
            <a:off x="0" y="1028700"/>
            <a:ext cx="6103084" cy="4800600"/>
          </a:xfrm>
        </p:spPr>
        <p:txBody>
          <a:bodyPr lIns="0" tIns="0" rIns="0" bIns="0" anchor="ctr" anchorCtr="0">
            <a:noAutofit/>
          </a:bodyPr>
          <a:lstStyle>
            <a:lvl1pPr marL="0" indent="0" algn="ctr">
              <a:buNone/>
              <a:defRPr sz="1800"/>
            </a:lvl1pPr>
          </a:lstStyle>
          <a:p>
            <a:r>
              <a:rPr lang="en-US" noProof="0"/>
              <a:t>Click icon to add picture</a:t>
            </a:r>
            <a:endParaRPr lang="en-US" noProof="0" dirty="0"/>
          </a:p>
        </p:txBody>
      </p:sp>
      <p:sp>
        <p:nvSpPr>
          <p:cNvPr id="23" name="Picture Placeholder 13">
            <a:extLst>
              <a:ext uri="{FF2B5EF4-FFF2-40B4-BE49-F238E27FC236}">
                <a16:creationId xmlns:a16="http://schemas.microsoft.com/office/drawing/2014/main" id="{027A9CD4-070D-43A3-88C7-FA9F42DA277C}"/>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1" name="Rectangle 22" descr="Rectangle shape">
            <a:extLst>
              <a:ext uri="{FF2B5EF4-FFF2-40B4-BE49-F238E27FC236}">
                <a16:creationId xmlns:a16="http://schemas.microsoft.com/office/drawing/2014/main" id="{7BAA7414-D7E1-4BB4-98C3-E169FD560880}"/>
              </a:ext>
            </a:extLst>
          </p:cNvPr>
          <p:cNvSpPr/>
          <p:nvPr userDrawn="1"/>
        </p:nvSpPr>
        <p:spPr>
          <a:xfrm>
            <a:off x="6102067" y="3654638"/>
            <a:ext cx="3264408"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984525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DF7EF2D-3C1A-424C-A354-A32F5C031732}"/>
              </a:ext>
            </a:extLst>
          </p:cNvPr>
          <p:cNvSpPr>
            <a:spLocks noGrp="1"/>
          </p:cNvSpPr>
          <p:nvPr>
            <p:ph type="title"/>
          </p:nvPr>
        </p:nvSpPr>
        <p:spPr>
          <a:xfrm>
            <a:off x="838200" y="365125"/>
            <a:ext cx="10515600" cy="1187811"/>
          </a:xfrm>
        </p:spPr>
        <p:txBody>
          <a:bodyPr/>
          <a:lstStyle/>
          <a:p>
            <a:r>
              <a:rPr lang="en-US" noProof="0"/>
              <a:t>Click to edit Master title style</a:t>
            </a:r>
          </a:p>
        </p:txBody>
      </p:sp>
      <p:sp>
        <p:nvSpPr>
          <p:cNvPr id="10" name="Content Placeholder 3">
            <a:extLst>
              <a:ext uri="{FF2B5EF4-FFF2-40B4-BE49-F238E27FC236}">
                <a16:creationId xmlns:a16="http://schemas.microsoft.com/office/drawing/2014/main" id="{10D7E270-C747-45FB-A97F-14B73F53F901}"/>
              </a:ext>
            </a:extLst>
          </p:cNvPr>
          <p:cNvSpPr>
            <a:spLocks noGrp="1"/>
          </p:cNvSpPr>
          <p:nvPr>
            <p:ph sz="half" idx="2"/>
          </p:nvPr>
        </p:nvSpPr>
        <p:spPr>
          <a:xfrm>
            <a:off x="6172200" y="1825625"/>
            <a:ext cx="5181600" cy="41132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a16="http://schemas.microsoft.com/office/drawing/2014/main" id="{63B39A0C-6C9B-424E-B638-435C971B9035}"/>
              </a:ext>
            </a:extLst>
          </p:cNvPr>
          <p:cNvSpPr>
            <a:spLocks noGrp="1"/>
          </p:cNvSpPr>
          <p:nvPr>
            <p:ph sz="half" idx="1"/>
          </p:nvPr>
        </p:nvSpPr>
        <p:spPr>
          <a:xfrm>
            <a:off x="838200" y="1825625"/>
            <a:ext cx="5181600" cy="41132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7176681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DF7EF2D-3C1A-424C-A354-A32F5C031732}"/>
              </a:ext>
            </a:extLst>
          </p:cNvPr>
          <p:cNvSpPr>
            <a:spLocks noGrp="1"/>
          </p:cNvSpPr>
          <p:nvPr>
            <p:ph type="title"/>
          </p:nvPr>
        </p:nvSpPr>
        <p:spPr>
          <a:xfrm>
            <a:off x="838200" y="365125"/>
            <a:ext cx="10515600" cy="1187811"/>
          </a:xfrm>
        </p:spPr>
        <p:txBody>
          <a:bodyPr/>
          <a:lstStyle/>
          <a:p>
            <a:r>
              <a:rPr lang="en-US" noProof="0"/>
              <a:t>Click to edit Master title style</a:t>
            </a:r>
          </a:p>
        </p:txBody>
      </p:sp>
      <p:sp>
        <p:nvSpPr>
          <p:cNvPr id="10" name="Content Placeholder 3">
            <a:extLst>
              <a:ext uri="{FF2B5EF4-FFF2-40B4-BE49-F238E27FC236}">
                <a16:creationId xmlns:a16="http://schemas.microsoft.com/office/drawing/2014/main" id="{850A0897-12BD-44B8-A42A-3A5C2AF4D85E}"/>
              </a:ext>
            </a:extLst>
          </p:cNvPr>
          <p:cNvSpPr>
            <a:spLocks noGrp="1"/>
          </p:cNvSpPr>
          <p:nvPr>
            <p:ph sz="half" idx="2"/>
          </p:nvPr>
        </p:nvSpPr>
        <p:spPr>
          <a:xfrm>
            <a:off x="839788" y="2505075"/>
            <a:ext cx="5157787" cy="343381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4">
            <a:extLst>
              <a:ext uri="{FF2B5EF4-FFF2-40B4-BE49-F238E27FC236}">
                <a16:creationId xmlns:a16="http://schemas.microsoft.com/office/drawing/2014/main" id="{FB3B52FC-6C01-4691-8A4C-515E4AD91627}"/>
              </a:ext>
            </a:extLst>
          </p:cNvPr>
          <p:cNvSpPr>
            <a:spLocks noGrp="1"/>
          </p:cNvSpPr>
          <p:nvPr>
            <p:ph type="body" sz="quarter" idx="3"/>
          </p:nvPr>
        </p:nvSpPr>
        <p:spPr>
          <a:xfrm>
            <a:off x="6172200" y="1835405"/>
            <a:ext cx="5183188" cy="629019"/>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 name="Content Placeholder 5">
            <a:extLst>
              <a:ext uri="{FF2B5EF4-FFF2-40B4-BE49-F238E27FC236}">
                <a16:creationId xmlns:a16="http://schemas.microsoft.com/office/drawing/2014/main" id="{7A7E6861-785E-404A-A922-8C16D9A32887}"/>
              </a:ext>
            </a:extLst>
          </p:cNvPr>
          <p:cNvSpPr>
            <a:spLocks noGrp="1"/>
          </p:cNvSpPr>
          <p:nvPr>
            <p:ph sz="quarter" idx="4"/>
          </p:nvPr>
        </p:nvSpPr>
        <p:spPr>
          <a:xfrm>
            <a:off x="6172200" y="2505075"/>
            <a:ext cx="5183188" cy="343381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2">
            <a:extLst>
              <a:ext uri="{FF2B5EF4-FFF2-40B4-BE49-F238E27FC236}">
                <a16:creationId xmlns:a16="http://schemas.microsoft.com/office/drawing/2014/main" id="{F5A918AA-979F-4672-80CF-28680D6021CA}"/>
              </a:ext>
            </a:extLst>
          </p:cNvPr>
          <p:cNvSpPr>
            <a:spLocks noGrp="1"/>
          </p:cNvSpPr>
          <p:nvPr>
            <p:ph type="body" idx="1"/>
          </p:nvPr>
        </p:nvSpPr>
        <p:spPr>
          <a:xfrm>
            <a:off x="839788" y="1835405"/>
            <a:ext cx="5157787" cy="629019"/>
          </a:xfrm>
        </p:spPr>
        <p:txBody>
          <a:bodyPr vert="horz" lIns="91440" tIns="45720" rIns="91440" bIns="45720" rtlCol="0" anchor="b">
            <a:normAutofit/>
          </a:bodyPr>
          <a:lstStyle>
            <a:lvl1pPr marL="0" indent="0">
              <a:buNone/>
              <a:defRPr lang="en-US" b="1">
                <a:solidFill>
                  <a:schemeClr val="tx1"/>
                </a:solidFill>
              </a:defRPr>
            </a:lvl1pPr>
          </a:lstStyle>
          <a:p>
            <a:pPr marL="228600" lvl="0" indent="-228600"/>
            <a:r>
              <a:rPr lang="en-US" noProof="0"/>
              <a:t>Click to edit Master text styles</a:t>
            </a:r>
          </a:p>
        </p:txBody>
      </p:sp>
    </p:spTree>
    <p:extLst>
      <p:ext uri="{BB962C8B-B14F-4D97-AF65-F5344CB8AC3E}">
        <p14:creationId xmlns:p14="http://schemas.microsoft.com/office/powerpoint/2010/main" val="6648159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DF7EF2D-3C1A-424C-A354-A32F5C031732}"/>
              </a:ext>
            </a:extLst>
          </p:cNvPr>
          <p:cNvSpPr>
            <a:spLocks noGrp="1"/>
          </p:cNvSpPr>
          <p:nvPr>
            <p:ph type="title"/>
          </p:nvPr>
        </p:nvSpPr>
        <p:spPr>
          <a:xfrm>
            <a:off x="838200" y="365125"/>
            <a:ext cx="10515600" cy="1187811"/>
          </a:xfrm>
        </p:spPr>
        <p:txBody>
          <a:bodyPr/>
          <a:lstStyle/>
          <a:p>
            <a:r>
              <a:rPr lang="en-US" noProof="0"/>
              <a:t>Click to edit Master title style</a:t>
            </a:r>
          </a:p>
        </p:txBody>
      </p:sp>
    </p:spTree>
    <p:extLst>
      <p:ext uri="{BB962C8B-B14F-4D97-AF65-F5344CB8AC3E}">
        <p14:creationId xmlns:p14="http://schemas.microsoft.com/office/powerpoint/2010/main" val="4616482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DF7EF2D-3C1A-424C-A354-A32F5C031732}"/>
              </a:ext>
            </a:extLst>
          </p:cNvPr>
          <p:cNvSpPr>
            <a:spLocks noGrp="1"/>
          </p:cNvSpPr>
          <p:nvPr>
            <p:ph type="title"/>
          </p:nvPr>
        </p:nvSpPr>
        <p:spPr>
          <a:xfrm>
            <a:off x="838200" y="365125"/>
            <a:ext cx="10515600" cy="1187811"/>
          </a:xfrm>
        </p:spPr>
        <p:txBody>
          <a:bodyPr/>
          <a:lstStyle/>
          <a:p>
            <a:r>
              <a:rPr lang="en-US" noProof="0"/>
              <a:t>Click to edit Master title style</a:t>
            </a:r>
          </a:p>
        </p:txBody>
      </p:sp>
      <p:sp>
        <p:nvSpPr>
          <p:cNvPr id="8" name="Text Placeholder 7">
            <a:extLst>
              <a:ext uri="{FF2B5EF4-FFF2-40B4-BE49-F238E27FC236}">
                <a16:creationId xmlns:a16="http://schemas.microsoft.com/office/drawing/2014/main" id="{1C312BFB-BA84-40BC-BBA2-C294189319F8}"/>
              </a:ext>
            </a:extLst>
          </p:cNvPr>
          <p:cNvSpPr>
            <a:spLocks noGrp="1"/>
          </p:cNvSpPr>
          <p:nvPr>
            <p:ph type="body" sz="quarter" idx="13"/>
          </p:nvPr>
        </p:nvSpPr>
        <p:spPr>
          <a:xfrm>
            <a:off x="1511593" y="2297906"/>
            <a:ext cx="9168815" cy="2262188"/>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26582445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17" descr="Rectangle shape">
            <a:extLst>
              <a:ext uri="{FF2B5EF4-FFF2-40B4-BE49-F238E27FC236}">
                <a16:creationId xmlns:a16="http://schemas.microsoft.com/office/drawing/2014/main" id="{15D87A62-16A6-44B8-898B-65CFFD5782A1}"/>
              </a:ext>
            </a:extLst>
          </p:cNvPr>
          <p:cNvSpPr/>
          <p:nvPr userDrawn="1"/>
        </p:nvSpPr>
        <p:spPr>
          <a:xfrm>
            <a:off x="0" y="1347938"/>
            <a:ext cx="325374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152441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DC30695-97E1-4601-8C7B-961D69628644}"/>
              </a:ext>
            </a:extLst>
          </p:cNvPr>
          <p:cNvSpPr/>
          <p:nvPr userDrawn="1"/>
        </p:nvSpPr>
        <p:spPr>
          <a:xfrm>
            <a:off x="838200" y="2385066"/>
            <a:ext cx="3749040" cy="447293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2055503"/>
            <a:ext cx="493776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itle 1">
            <a:extLst>
              <a:ext uri="{FF2B5EF4-FFF2-40B4-BE49-F238E27FC236}">
                <a16:creationId xmlns:a16="http://schemas.microsoft.com/office/drawing/2014/main" id="{5E2F7F93-6771-4952-8C83-385E2DEE1C38}"/>
              </a:ext>
            </a:extLst>
          </p:cNvPr>
          <p:cNvSpPr>
            <a:spLocks noGrp="1"/>
          </p:cNvSpPr>
          <p:nvPr>
            <p:ph type="title"/>
          </p:nvPr>
        </p:nvSpPr>
        <p:spPr>
          <a:xfrm>
            <a:off x="838200" y="457200"/>
            <a:ext cx="3749040" cy="1469907"/>
          </a:xfrm>
        </p:spPr>
        <p:txBody>
          <a:bodyPr lIns="274320" tIns="182880" rIns="274320" bIns="0" anchor="b"/>
          <a:lstStyle>
            <a:lvl1pPr>
              <a:defRPr sz="3200"/>
            </a:lvl1pPr>
          </a:lstStyle>
          <a:p>
            <a:r>
              <a:rPr lang="en-US" noProof="0"/>
              <a:t>Click to edit Master title style</a:t>
            </a:r>
          </a:p>
        </p:txBody>
      </p:sp>
      <p:sp>
        <p:nvSpPr>
          <p:cNvPr id="19" name="Text Placeholder 3">
            <a:extLst>
              <a:ext uri="{FF2B5EF4-FFF2-40B4-BE49-F238E27FC236}">
                <a16:creationId xmlns:a16="http://schemas.microsoft.com/office/drawing/2014/main" id="{140FF75E-8631-494C-BBBF-7C46D8735D77}"/>
              </a:ext>
            </a:extLst>
          </p:cNvPr>
          <p:cNvSpPr>
            <a:spLocks noGrp="1"/>
          </p:cNvSpPr>
          <p:nvPr>
            <p:ph type="body" sz="half" idx="2"/>
          </p:nvPr>
        </p:nvSpPr>
        <p:spPr>
          <a:xfrm>
            <a:off x="838200" y="2630078"/>
            <a:ext cx="3749040" cy="3238910"/>
          </a:xfrm>
        </p:spPr>
        <p:txBody>
          <a:bodyPr lIns="274320" tIns="182880" rIns="27432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0" name="Content Placeholder 2">
            <a:extLst>
              <a:ext uri="{FF2B5EF4-FFF2-40B4-BE49-F238E27FC236}">
                <a16:creationId xmlns:a16="http://schemas.microsoft.com/office/drawing/2014/main" id="{2B196433-397C-4024-BB40-8EDB069782B6}"/>
              </a:ext>
            </a:extLst>
          </p:cNvPr>
          <p:cNvSpPr>
            <a:spLocks noGrp="1"/>
          </p:cNvSpPr>
          <p:nvPr>
            <p:ph idx="1"/>
          </p:nvPr>
        </p:nvSpPr>
        <p:spPr>
          <a:xfrm>
            <a:off x="5267324" y="457201"/>
            <a:ext cx="6088063" cy="540385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4322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DC30695-97E1-4601-8C7B-961D69628644}"/>
              </a:ext>
            </a:extLst>
          </p:cNvPr>
          <p:cNvSpPr/>
          <p:nvPr userDrawn="1"/>
        </p:nvSpPr>
        <p:spPr>
          <a:xfrm>
            <a:off x="838200" y="2385066"/>
            <a:ext cx="3749040" cy="447293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2055503"/>
            <a:ext cx="493776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itle 1">
            <a:extLst>
              <a:ext uri="{FF2B5EF4-FFF2-40B4-BE49-F238E27FC236}">
                <a16:creationId xmlns:a16="http://schemas.microsoft.com/office/drawing/2014/main" id="{5E2F7F93-6771-4952-8C83-385E2DEE1C38}"/>
              </a:ext>
            </a:extLst>
          </p:cNvPr>
          <p:cNvSpPr>
            <a:spLocks noGrp="1"/>
          </p:cNvSpPr>
          <p:nvPr>
            <p:ph type="title"/>
          </p:nvPr>
        </p:nvSpPr>
        <p:spPr>
          <a:xfrm>
            <a:off x="838200" y="457200"/>
            <a:ext cx="3749040" cy="1469907"/>
          </a:xfrm>
        </p:spPr>
        <p:txBody>
          <a:bodyPr lIns="274320" tIns="182880" rIns="274320" bIns="0" anchor="b"/>
          <a:lstStyle>
            <a:lvl1pPr>
              <a:defRPr sz="3200"/>
            </a:lvl1pPr>
          </a:lstStyle>
          <a:p>
            <a:r>
              <a:rPr lang="en-US" noProof="0"/>
              <a:t>Click to edit Master title style</a:t>
            </a:r>
          </a:p>
        </p:txBody>
      </p:sp>
      <p:sp>
        <p:nvSpPr>
          <p:cNvPr id="19" name="Text Placeholder 3">
            <a:extLst>
              <a:ext uri="{FF2B5EF4-FFF2-40B4-BE49-F238E27FC236}">
                <a16:creationId xmlns:a16="http://schemas.microsoft.com/office/drawing/2014/main" id="{140FF75E-8631-494C-BBBF-7C46D8735D77}"/>
              </a:ext>
            </a:extLst>
          </p:cNvPr>
          <p:cNvSpPr>
            <a:spLocks noGrp="1"/>
          </p:cNvSpPr>
          <p:nvPr>
            <p:ph type="body" sz="half" idx="2"/>
          </p:nvPr>
        </p:nvSpPr>
        <p:spPr>
          <a:xfrm>
            <a:off x="838200" y="2630078"/>
            <a:ext cx="3749040" cy="3238910"/>
          </a:xfrm>
        </p:spPr>
        <p:txBody>
          <a:bodyPr lIns="274320" tIns="182880" rIns="27432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a:extLst>
              <a:ext uri="{FF2B5EF4-FFF2-40B4-BE49-F238E27FC236}">
                <a16:creationId xmlns:a16="http://schemas.microsoft.com/office/drawing/2014/main" id="{7644D3B2-87EE-4E9C-BEEE-DBEAEB852D59}"/>
              </a:ext>
            </a:extLst>
          </p:cNvPr>
          <p:cNvSpPr>
            <a:spLocks noGrp="1"/>
          </p:cNvSpPr>
          <p:nvPr>
            <p:ph type="pic" idx="1"/>
          </p:nvPr>
        </p:nvSpPr>
        <p:spPr>
          <a:xfrm>
            <a:off x="5267324" y="457201"/>
            <a:ext cx="6088063"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16930939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9789" y="707217"/>
            <a:ext cx="10512424" cy="606677"/>
          </a:xfrm>
        </p:spPr>
        <p:txBody>
          <a:bodyPr lIns="0" tIns="0" rIns="0" bIns="0" anchor="t"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16512" cy="519503"/>
          </a:xfrm>
        </p:spPr>
        <p:txBody>
          <a:bodyPr lIns="0" tIns="0" rIns="9144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465609" y="2023413"/>
            <a:ext cx="2752023" cy="896112"/>
          </a:xfrm>
        </p:spPr>
        <p:txBody>
          <a:bodyPr lIns="0" rIns="0" bIns="0" anchor="ctr" anchorCtr="0">
            <a:normAutofit/>
          </a:bodyPr>
          <a:lstStyle>
            <a:lvl1pPr marL="0" indent="0">
              <a:spcBef>
                <a:spcPts val="0"/>
              </a:spcBef>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12629" y="3054194"/>
            <a:ext cx="1623978" cy="519503"/>
          </a:xfrm>
        </p:spPr>
        <p:txBody>
          <a:bodyPr lIns="0" tIns="0" rIns="9144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677189"/>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677189"/>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12823" y="3054194"/>
            <a:ext cx="2113508" cy="519503"/>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575353" y="2023413"/>
            <a:ext cx="1622417" cy="896112"/>
          </a:xfrm>
        </p:spPr>
        <p:txBody>
          <a:bodyPr lIns="0" rIns="0" bIns="0" anchor="ctr" anchorCtr="0">
            <a:normAutofit/>
          </a:bodyPr>
          <a:lstStyle>
            <a:lvl1pPr marL="0" indent="0">
              <a:spcBef>
                <a:spcPts val="0"/>
              </a:spcBef>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12823" y="3677189"/>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873425" y="3054194"/>
            <a:ext cx="2197044" cy="519503"/>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535245" y="2023413"/>
            <a:ext cx="1622417" cy="896112"/>
          </a:xfrm>
        </p:spPr>
        <p:txBody>
          <a:bodyPr lIns="0" rIns="0" bIns="0" anchor="ctr" anchorCtr="0">
            <a:normAutofit/>
          </a:bodyPr>
          <a:lstStyle>
            <a:lvl1pPr marL="0" indent="0">
              <a:spcBef>
                <a:spcPts val="0"/>
              </a:spcBef>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873424" y="4355259"/>
            <a:ext cx="2197044"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12823" y="4776173"/>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solidFill>
                  <a:schemeClr val="tx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2023413"/>
            <a:ext cx="558402" cy="896112"/>
          </a:xfrm>
        </p:spPr>
        <p:txBody>
          <a:bodyPr lIns="0" tIns="0" rIns="0" bIns="0">
            <a:noAutofit/>
          </a:bodyPr>
          <a:lstStyle>
            <a:lvl1pPr marL="0" indent="0" algn="l">
              <a:buNone/>
              <a:defRPr sz="7000" b="1">
                <a:solidFill>
                  <a:schemeClr val="tx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23413"/>
            <a:ext cx="558402" cy="896112"/>
          </a:xfrm>
        </p:spPr>
        <p:txBody>
          <a:bodyPr lIns="0" tIns="0" rIns="0" bIns="0">
            <a:noAutofit/>
          </a:bodyPr>
          <a:lstStyle>
            <a:lvl1pPr marL="0" indent="0" algn="l">
              <a:buNone/>
              <a:defRPr sz="7000" b="1">
                <a:solidFill>
                  <a:schemeClr val="tx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9" name="Picture Placeholder 13">
            <a:extLst>
              <a:ext uri="{FF2B5EF4-FFF2-40B4-BE49-F238E27FC236}">
                <a16:creationId xmlns:a16="http://schemas.microsoft.com/office/drawing/2014/main" id="{E930664F-8C64-4436-9DD1-1ECED305C6E1}"/>
              </a:ext>
            </a:extLst>
          </p:cNvPr>
          <p:cNvSpPr>
            <a:spLocks noGrp="1"/>
          </p:cNvSpPr>
          <p:nvPr>
            <p:ph type="pic" sz="quarter" idx="16"/>
          </p:nvPr>
        </p:nvSpPr>
        <p:spPr>
          <a:xfrm>
            <a:off x="7873424" y="3677189"/>
            <a:ext cx="2331720" cy="539496"/>
          </a:xfrm>
          <a:ln>
            <a:solidFill>
              <a:srgbClr val="000000">
                <a:alpha val="30196"/>
              </a:srgbClr>
            </a:solid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2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686891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icture  and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3095993"/>
            <a:ext cx="5242160"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2">
            <a:extLst>
              <a:ext uri="{FF2B5EF4-FFF2-40B4-BE49-F238E27FC236}">
                <a16:creationId xmlns:a16="http://schemas.microsoft.com/office/drawing/2014/main" id="{1F5FB13D-D6DC-4762-A443-A1E33781FA69}"/>
              </a:ext>
            </a:extLst>
          </p:cNvPr>
          <p:cNvSpPr>
            <a:spLocks noGrp="1"/>
          </p:cNvSpPr>
          <p:nvPr>
            <p:ph type="body" idx="13"/>
          </p:nvPr>
        </p:nvSpPr>
        <p:spPr>
          <a:xfrm>
            <a:off x="862258" y="3828000"/>
            <a:ext cx="5233742" cy="2175392"/>
          </a:xfrm>
        </p:spPr>
        <p:txBody>
          <a:bodyPr lIns="0" tIns="0" rIns="0" bIns="0" anchor="t" anchorCtr="0">
            <a:normAutofit/>
          </a:bodyPr>
          <a:lstStyle>
            <a:lvl1pPr marL="216000" indent="-216000">
              <a:spcBef>
                <a:spcPts val="600"/>
              </a:spcBef>
              <a:buClr>
                <a:schemeClr val="bg2"/>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0" y="1391821"/>
            <a:ext cx="5262327"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3" name="Picture Placeholder 7">
            <a:extLst>
              <a:ext uri="{FF2B5EF4-FFF2-40B4-BE49-F238E27FC236}">
                <a16:creationId xmlns:a16="http://schemas.microsoft.com/office/drawing/2014/main" id="{BDF13B40-70E6-4C5A-858B-DC39631DE0F6}"/>
              </a:ext>
            </a:extLst>
          </p:cNvPr>
          <p:cNvSpPr>
            <a:spLocks noGrp="1"/>
          </p:cNvSpPr>
          <p:nvPr>
            <p:ph type="pic" sz="quarter" idx="17"/>
          </p:nvPr>
        </p:nvSpPr>
        <p:spPr>
          <a:xfrm>
            <a:off x="6959600" y="0"/>
            <a:ext cx="4370388" cy="6057900"/>
          </a:xfrm>
        </p:spPr>
        <p:txBody>
          <a:bodyPr tIns="756000" rIns="72000" anchor="ctr" anchorCtr="0">
            <a:normAutofit/>
          </a:bodyPr>
          <a:lstStyle>
            <a:lvl1pPr marL="0" indent="0" algn="ctr">
              <a:buNone/>
              <a:defRPr sz="1800"/>
            </a:lvl1pPr>
          </a:lstStyle>
          <a:p>
            <a:r>
              <a:rPr lang="en-US" noProof="0"/>
              <a:t>Click icon to add picture</a:t>
            </a:r>
            <a:endParaRPr lang="en-US" noProof="0" dirty="0"/>
          </a:p>
        </p:txBody>
      </p:sp>
      <p:sp>
        <p:nvSpPr>
          <p:cNvPr id="14" name="Rectangle 9" descr="Rectangle shape">
            <a:extLst>
              <a:ext uri="{FF2B5EF4-FFF2-40B4-BE49-F238E27FC236}">
                <a16:creationId xmlns:a16="http://schemas.microsoft.com/office/drawing/2014/main" id="{A7050B34-5735-49CB-A564-B50456B9E4D8}"/>
              </a:ext>
            </a:extLst>
          </p:cNvPr>
          <p:cNvSpPr/>
          <p:nvPr userDrawn="1"/>
        </p:nvSpPr>
        <p:spPr>
          <a:xfrm>
            <a:off x="0" y="2816577"/>
            <a:ext cx="306447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55544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and Left Picture Layout">
    <p:spTree>
      <p:nvGrpSpPr>
        <p:cNvPr id="1" name=""/>
        <p:cNvGrpSpPr/>
        <p:nvPr/>
      </p:nvGrpSpPr>
      <p:grpSpPr>
        <a:xfrm>
          <a:off x="0" y="0"/>
          <a:ext cx="0" cy="0"/>
          <a:chOff x="0" y="0"/>
          <a:chExt cx="0" cy="0"/>
        </a:xfrm>
      </p:grpSpPr>
      <p:sp>
        <p:nvSpPr>
          <p:cNvPr id="10" name="Rectangle 18" descr="Rectangle shape">
            <a:extLst>
              <a:ext uri="{FF2B5EF4-FFF2-40B4-BE49-F238E27FC236}">
                <a16:creationId xmlns:a16="http://schemas.microsoft.com/office/drawing/2014/main" id="{D2154103-FC4F-4381-B8F8-EBD2FE883B77}"/>
              </a:ext>
            </a:extLst>
          </p:cNvPr>
          <p:cNvSpPr/>
          <p:nvPr userDrawn="1"/>
        </p:nvSpPr>
        <p:spPr>
          <a:xfrm>
            <a:off x="-1" y="2816577"/>
            <a:ext cx="852334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Picture Placeholder 7">
            <a:extLst>
              <a:ext uri="{FF2B5EF4-FFF2-40B4-BE49-F238E27FC236}">
                <a16:creationId xmlns:a16="http://schemas.microsoft.com/office/drawing/2014/main" id="{7BF30168-0B34-44BC-AACE-89DE62358C88}"/>
              </a:ext>
            </a:extLst>
          </p:cNvPr>
          <p:cNvSpPr>
            <a:spLocks noGrp="1"/>
          </p:cNvSpPr>
          <p:nvPr>
            <p:ph type="pic" sz="quarter" idx="14"/>
          </p:nvPr>
        </p:nvSpPr>
        <p:spPr>
          <a:xfrm>
            <a:off x="838200" y="765174"/>
            <a:ext cx="4429125" cy="6092825"/>
          </a:xfrm>
        </p:spPr>
        <p:txBody>
          <a:bodyPr lIns="0" tIns="0" rIns="0" bIns="0" anchor="ctr" anchorCtr="0">
            <a:noAutofit/>
          </a:bodyPr>
          <a:lstStyle>
            <a:lvl1pPr marL="0" indent="0" algn="ctr">
              <a:buNone/>
              <a:defRPr sz="1800"/>
            </a:lvl1pPr>
          </a:lstStyle>
          <a:p>
            <a:r>
              <a:rPr lang="en-US" noProof="0"/>
              <a:t>Click icon to add picture</a:t>
            </a: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6079061" y="1391821"/>
            <a:ext cx="5252202"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9024423"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3" name="Text Placeholder 2">
            <a:extLst>
              <a:ext uri="{FF2B5EF4-FFF2-40B4-BE49-F238E27FC236}">
                <a16:creationId xmlns:a16="http://schemas.microsoft.com/office/drawing/2014/main" id="{BEB1C6EE-FA97-4634-A102-9B45058E9E25}"/>
              </a:ext>
            </a:extLst>
          </p:cNvPr>
          <p:cNvSpPr>
            <a:spLocks noGrp="1"/>
          </p:cNvSpPr>
          <p:nvPr>
            <p:ph type="body" idx="13"/>
          </p:nvPr>
        </p:nvSpPr>
        <p:spPr>
          <a:xfrm>
            <a:off x="6107591" y="3203259"/>
            <a:ext cx="5223672" cy="2880344"/>
          </a:xfrm>
        </p:spPr>
        <p:txBody>
          <a:bodyPr lIns="0" tIns="0" rIns="0" bIns="0" anchor="t" anchorCtr="0">
            <a:normAutofit/>
          </a:bodyPr>
          <a:lstStyle>
            <a:lvl1pPr marL="216000" indent="-216000">
              <a:spcBef>
                <a:spcPts val="600"/>
              </a:spcBef>
              <a:buClr>
                <a:schemeClr val="bg2"/>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Tree>
    <p:extLst>
      <p:ext uri="{BB962C8B-B14F-4D97-AF65-F5344CB8AC3E}">
        <p14:creationId xmlns:p14="http://schemas.microsoft.com/office/powerpoint/2010/main" val="909142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and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3721639"/>
            <a:ext cx="4405067"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2">
            <a:extLst>
              <a:ext uri="{FF2B5EF4-FFF2-40B4-BE49-F238E27FC236}">
                <a16:creationId xmlns:a16="http://schemas.microsoft.com/office/drawing/2014/main" id="{1F5FB13D-D6DC-4762-A443-A1E33781FA69}"/>
              </a:ext>
            </a:extLst>
          </p:cNvPr>
          <p:cNvSpPr>
            <a:spLocks noGrp="1"/>
          </p:cNvSpPr>
          <p:nvPr>
            <p:ph type="body" idx="13"/>
          </p:nvPr>
        </p:nvSpPr>
        <p:spPr>
          <a:xfrm>
            <a:off x="6284490" y="1648384"/>
            <a:ext cx="4955429" cy="386922"/>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1985383"/>
            <a:ext cx="442201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3" name="Picture Placeholder 7">
            <a:extLst>
              <a:ext uri="{FF2B5EF4-FFF2-40B4-BE49-F238E27FC236}">
                <a16:creationId xmlns:a16="http://schemas.microsoft.com/office/drawing/2014/main" id="{BDF13B40-70E6-4C5A-858B-DC39631DE0F6}"/>
              </a:ext>
            </a:extLst>
          </p:cNvPr>
          <p:cNvSpPr>
            <a:spLocks noGrp="1"/>
          </p:cNvSpPr>
          <p:nvPr>
            <p:ph type="pic" sz="quarter" idx="17"/>
          </p:nvPr>
        </p:nvSpPr>
        <p:spPr>
          <a:xfrm>
            <a:off x="5295403" y="1303786"/>
            <a:ext cx="731520" cy="731520"/>
          </a:xfrm>
        </p:spPr>
        <p:txBody>
          <a:bodyPr lIns="0" tIns="0" rIns="0" bIns="0" anchor="ctr" anchorCtr="0">
            <a:noAutofit/>
          </a:bodyPr>
          <a:lstStyle>
            <a:lvl1pPr marL="0" indent="0" algn="ctr">
              <a:buNone/>
              <a:defRPr sz="400"/>
            </a:lvl1pPr>
          </a:lstStyle>
          <a:p>
            <a:r>
              <a:rPr lang="en-US" noProof="0"/>
              <a:t>Click icon to add picture</a:t>
            </a:r>
            <a:endParaRPr lang="en-US" noProof="0" dirty="0"/>
          </a:p>
        </p:txBody>
      </p:sp>
      <p:sp>
        <p:nvSpPr>
          <p:cNvPr id="14" name="Picture Placeholder 7">
            <a:extLst>
              <a:ext uri="{FF2B5EF4-FFF2-40B4-BE49-F238E27FC236}">
                <a16:creationId xmlns:a16="http://schemas.microsoft.com/office/drawing/2014/main" id="{0AFA18C9-04D0-44DF-808A-2C34FCE9E7D7}"/>
              </a:ext>
            </a:extLst>
          </p:cNvPr>
          <p:cNvSpPr>
            <a:spLocks noGrp="1"/>
          </p:cNvSpPr>
          <p:nvPr>
            <p:ph type="pic" sz="quarter" idx="18"/>
          </p:nvPr>
        </p:nvSpPr>
        <p:spPr>
          <a:xfrm>
            <a:off x="5295403" y="4838737"/>
            <a:ext cx="731520" cy="731520"/>
          </a:xfrm>
        </p:spPr>
        <p:txBody>
          <a:bodyPr lIns="0" tIns="0" rIns="0" bIns="0" anchor="ctr" anchorCtr="0">
            <a:noAutofit/>
          </a:bodyPr>
          <a:lstStyle>
            <a:lvl1pPr marL="0" indent="0" algn="ctr">
              <a:buNone/>
              <a:defRPr sz="400"/>
            </a:lvl1pPr>
          </a:lstStyle>
          <a:p>
            <a:r>
              <a:rPr lang="en-US" noProof="0"/>
              <a:t>Click icon to add picture</a:t>
            </a:r>
            <a:endParaRPr lang="en-US" noProof="0" dirty="0"/>
          </a:p>
        </p:txBody>
      </p:sp>
      <p:sp>
        <p:nvSpPr>
          <p:cNvPr id="15" name="Picture Placeholder 7">
            <a:extLst>
              <a:ext uri="{FF2B5EF4-FFF2-40B4-BE49-F238E27FC236}">
                <a16:creationId xmlns:a16="http://schemas.microsoft.com/office/drawing/2014/main" id="{6588C383-1FFC-421F-B64D-C20A8FF1D912}"/>
              </a:ext>
            </a:extLst>
          </p:cNvPr>
          <p:cNvSpPr>
            <a:spLocks noGrp="1"/>
          </p:cNvSpPr>
          <p:nvPr>
            <p:ph type="pic" sz="quarter" idx="19"/>
          </p:nvPr>
        </p:nvSpPr>
        <p:spPr>
          <a:xfrm>
            <a:off x="5295403" y="3660420"/>
            <a:ext cx="731520" cy="731520"/>
          </a:xfrm>
        </p:spPr>
        <p:txBody>
          <a:bodyPr lIns="0" tIns="0" rIns="0" bIns="0" anchor="ctr" anchorCtr="0">
            <a:noAutofit/>
          </a:bodyPr>
          <a:lstStyle>
            <a:lvl1pPr marL="0" indent="0" algn="ctr">
              <a:buNone/>
              <a:defRPr sz="400"/>
            </a:lvl1pPr>
          </a:lstStyle>
          <a:p>
            <a:r>
              <a:rPr lang="en-US" noProof="0"/>
              <a:t>Click icon to add picture</a:t>
            </a:r>
            <a:endParaRPr lang="en-US" noProof="0" dirty="0"/>
          </a:p>
        </p:txBody>
      </p:sp>
      <p:sp>
        <p:nvSpPr>
          <p:cNvPr id="16" name="Picture Placeholder 7">
            <a:extLst>
              <a:ext uri="{FF2B5EF4-FFF2-40B4-BE49-F238E27FC236}">
                <a16:creationId xmlns:a16="http://schemas.microsoft.com/office/drawing/2014/main" id="{41C4D3D8-E6E7-4E66-B661-6F7F594B2B8E}"/>
              </a:ext>
            </a:extLst>
          </p:cNvPr>
          <p:cNvSpPr>
            <a:spLocks noGrp="1"/>
          </p:cNvSpPr>
          <p:nvPr>
            <p:ph type="pic" sz="quarter" idx="20"/>
          </p:nvPr>
        </p:nvSpPr>
        <p:spPr>
          <a:xfrm>
            <a:off x="5295403" y="2482103"/>
            <a:ext cx="731520" cy="731520"/>
          </a:xfrm>
        </p:spPr>
        <p:txBody>
          <a:bodyPr lIns="0" tIns="0" rIns="0" bIns="0" anchor="ctr" anchorCtr="0">
            <a:noAutofit/>
          </a:bodyPr>
          <a:lstStyle>
            <a:lvl1pPr marL="0" indent="0" algn="ctr">
              <a:buNone/>
              <a:defRPr sz="400"/>
            </a:lvl1pPr>
          </a:lstStyle>
          <a:p>
            <a:r>
              <a:rPr lang="en-US" noProof="0"/>
              <a:t>Click icon to add picture</a:t>
            </a:r>
            <a:endParaRPr lang="en-US" noProof="0" dirty="0"/>
          </a:p>
        </p:txBody>
      </p:sp>
      <p:sp>
        <p:nvSpPr>
          <p:cNvPr id="17" name="Text Placeholder 2">
            <a:extLst>
              <a:ext uri="{FF2B5EF4-FFF2-40B4-BE49-F238E27FC236}">
                <a16:creationId xmlns:a16="http://schemas.microsoft.com/office/drawing/2014/main" id="{F0D239C0-D332-4295-B0D2-EE7E153AEF85}"/>
              </a:ext>
            </a:extLst>
          </p:cNvPr>
          <p:cNvSpPr>
            <a:spLocks noGrp="1"/>
          </p:cNvSpPr>
          <p:nvPr>
            <p:ph type="body" idx="21"/>
          </p:nvPr>
        </p:nvSpPr>
        <p:spPr>
          <a:xfrm>
            <a:off x="6284490" y="1026327"/>
            <a:ext cx="4955429" cy="539496"/>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Text Placeholder 2">
            <a:extLst>
              <a:ext uri="{FF2B5EF4-FFF2-40B4-BE49-F238E27FC236}">
                <a16:creationId xmlns:a16="http://schemas.microsoft.com/office/drawing/2014/main" id="{3F24AAA0-C33F-4C49-B5BA-CCA4DF164082}"/>
              </a:ext>
            </a:extLst>
          </p:cNvPr>
          <p:cNvSpPr>
            <a:spLocks noGrp="1"/>
          </p:cNvSpPr>
          <p:nvPr>
            <p:ph type="body" idx="22"/>
          </p:nvPr>
        </p:nvSpPr>
        <p:spPr>
          <a:xfrm>
            <a:off x="6284490" y="5186182"/>
            <a:ext cx="4955429" cy="386922"/>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Text Placeholder 2">
            <a:extLst>
              <a:ext uri="{FF2B5EF4-FFF2-40B4-BE49-F238E27FC236}">
                <a16:creationId xmlns:a16="http://schemas.microsoft.com/office/drawing/2014/main" id="{F15EA430-9504-4CC7-90B9-8BAC49418BCE}"/>
              </a:ext>
            </a:extLst>
          </p:cNvPr>
          <p:cNvSpPr>
            <a:spLocks noGrp="1"/>
          </p:cNvSpPr>
          <p:nvPr>
            <p:ph type="body" idx="23"/>
          </p:nvPr>
        </p:nvSpPr>
        <p:spPr>
          <a:xfrm>
            <a:off x="6284490" y="4564125"/>
            <a:ext cx="4955429" cy="539496"/>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Text Placeholder 2">
            <a:extLst>
              <a:ext uri="{FF2B5EF4-FFF2-40B4-BE49-F238E27FC236}">
                <a16:creationId xmlns:a16="http://schemas.microsoft.com/office/drawing/2014/main" id="{2452F643-0A90-42B8-A436-966F84D9136B}"/>
              </a:ext>
            </a:extLst>
          </p:cNvPr>
          <p:cNvSpPr>
            <a:spLocks noGrp="1"/>
          </p:cNvSpPr>
          <p:nvPr>
            <p:ph type="body" idx="24"/>
          </p:nvPr>
        </p:nvSpPr>
        <p:spPr>
          <a:xfrm>
            <a:off x="6284490" y="4006916"/>
            <a:ext cx="4955429" cy="386922"/>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Text Placeholder 2">
            <a:extLst>
              <a:ext uri="{FF2B5EF4-FFF2-40B4-BE49-F238E27FC236}">
                <a16:creationId xmlns:a16="http://schemas.microsoft.com/office/drawing/2014/main" id="{08A7C240-D1B7-4005-B9AF-81E3B026A242}"/>
              </a:ext>
            </a:extLst>
          </p:cNvPr>
          <p:cNvSpPr>
            <a:spLocks noGrp="1"/>
          </p:cNvSpPr>
          <p:nvPr>
            <p:ph type="body" idx="25"/>
          </p:nvPr>
        </p:nvSpPr>
        <p:spPr>
          <a:xfrm>
            <a:off x="6284490" y="3384859"/>
            <a:ext cx="4955429" cy="539496"/>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2" name="Text Placeholder 2">
            <a:extLst>
              <a:ext uri="{FF2B5EF4-FFF2-40B4-BE49-F238E27FC236}">
                <a16:creationId xmlns:a16="http://schemas.microsoft.com/office/drawing/2014/main" id="{6E6F2B4F-B958-4180-9985-068471C0E34E}"/>
              </a:ext>
            </a:extLst>
          </p:cNvPr>
          <p:cNvSpPr>
            <a:spLocks noGrp="1"/>
          </p:cNvSpPr>
          <p:nvPr>
            <p:ph type="body" idx="26"/>
          </p:nvPr>
        </p:nvSpPr>
        <p:spPr>
          <a:xfrm>
            <a:off x="6284490" y="2827650"/>
            <a:ext cx="4955429" cy="386922"/>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Text Placeholder 2">
            <a:extLst>
              <a:ext uri="{FF2B5EF4-FFF2-40B4-BE49-F238E27FC236}">
                <a16:creationId xmlns:a16="http://schemas.microsoft.com/office/drawing/2014/main" id="{09A84110-1CE1-45A4-BFE9-E44A4D9F4FF5}"/>
              </a:ext>
            </a:extLst>
          </p:cNvPr>
          <p:cNvSpPr>
            <a:spLocks noGrp="1"/>
          </p:cNvSpPr>
          <p:nvPr>
            <p:ph type="body" idx="27"/>
          </p:nvPr>
        </p:nvSpPr>
        <p:spPr>
          <a:xfrm>
            <a:off x="6284490" y="2205593"/>
            <a:ext cx="4955429" cy="539496"/>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4" name="Rectangle 13" descr="Rectangle shape">
            <a:extLst>
              <a:ext uri="{FF2B5EF4-FFF2-40B4-BE49-F238E27FC236}">
                <a16:creationId xmlns:a16="http://schemas.microsoft.com/office/drawing/2014/main" id="{4553F3B7-CCC3-488E-B551-867E00CF0DB6}"/>
              </a:ext>
            </a:extLst>
          </p:cNvPr>
          <p:cNvSpPr/>
          <p:nvPr userDrawn="1"/>
        </p:nvSpPr>
        <p:spPr>
          <a:xfrm>
            <a:off x="0" y="3442217"/>
            <a:ext cx="309600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68747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uter and Content Layout">
    <p:spTree>
      <p:nvGrpSpPr>
        <p:cNvPr id="1" name=""/>
        <p:cNvGrpSpPr/>
        <p:nvPr/>
      </p:nvGrpSpPr>
      <p:grpSpPr>
        <a:xfrm>
          <a:off x="0" y="0"/>
          <a:ext cx="0" cy="0"/>
          <a:chOff x="0" y="0"/>
          <a:chExt cx="0" cy="0"/>
        </a:xfrm>
      </p:grpSpPr>
      <p:sp>
        <p:nvSpPr>
          <p:cNvPr id="14" name="Rectangle 13" descr="Rectangle shape">
            <a:extLst>
              <a:ext uri="{FF2B5EF4-FFF2-40B4-BE49-F238E27FC236}">
                <a16:creationId xmlns:a16="http://schemas.microsoft.com/office/drawing/2014/main" id="{0348B992-DA91-41CC-A9C7-B1E6405BB768}"/>
              </a:ext>
            </a:extLst>
          </p:cNvPr>
          <p:cNvSpPr/>
          <p:nvPr userDrawn="1"/>
        </p:nvSpPr>
        <p:spPr>
          <a:xfrm>
            <a:off x="1" y="3120256"/>
            <a:ext cx="922396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1864" y="871857"/>
            <a:ext cx="5076191" cy="5114286"/>
          </a:xfrm>
          <a:prstGeom prst="rect">
            <a:avLst/>
          </a:prstGeom>
        </p:spPr>
      </p:pic>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Title 1">
            <a:extLst>
              <a:ext uri="{FF2B5EF4-FFF2-40B4-BE49-F238E27FC236}">
                <a16:creationId xmlns:a16="http://schemas.microsoft.com/office/drawing/2014/main" id="{17D975D9-06B9-4C78-AD70-6CDDD65987DA}"/>
              </a:ext>
            </a:extLst>
          </p:cNvPr>
          <p:cNvSpPr>
            <a:spLocks noGrp="1"/>
          </p:cNvSpPr>
          <p:nvPr>
            <p:ph type="title" hasCustomPrompt="1"/>
          </p:nvPr>
        </p:nvSpPr>
        <p:spPr>
          <a:xfrm>
            <a:off x="6958722" y="1656048"/>
            <a:ext cx="4405067" cy="1325563"/>
          </a:xfrm>
        </p:spPr>
        <p:txBody>
          <a:bodyPr lIns="0" tIns="0" rIns="0" bIns="0" anchor="b" anchorCtr="0">
            <a:normAutofit/>
          </a:bodyPr>
          <a:lstStyle>
            <a:lvl1pPr>
              <a:defRPr sz="3600" b="1"/>
            </a:lvl1pPr>
          </a:lstStyle>
          <a:p>
            <a:r>
              <a:rPr lang="en-US" noProof="0"/>
              <a:t>CLICK TO EDIT MASTER TITLE</a:t>
            </a:r>
          </a:p>
        </p:txBody>
      </p:sp>
      <p:sp>
        <p:nvSpPr>
          <p:cNvPr id="20" name="Text Placeholder 2">
            <a:extLst>
              <a:ext uri="{FF2B5EF4-FFF2-40B4-BE49-F238E27FC236}">
                <a16:creationId xmlns:a16="http://schemas.microsoft.com/office/drawing/2014/main" id="{F8424E24-3E04-4F28-8CE4-6A20781987A7}"/>
              </a:ext>
            </a:extLst>
          </p:cNvPr>
          <p:cNvSpPr>
            <a:spLocks noGrp="1"/>
          </p:cNvSpPr>
          <p:nvPr>
            <p:ph type="body" idx="1"/>
          </p:nvPr>
        </p:nvSpPr>
        <p:spPr>
          <a:xfrm>
            <a:off x="6958722" y="3495781"/>
            <a:ext cx="4412151" cy="539496"/>
          </a:xfrm>
        </p:spPr>
        <p:txBody>
          <a:bodyPr lIns="0" tIns="0" rIns="0" bIns="0" anchor="b"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Text Placeholder 2">
            <a:extLst>
              <a:ext uri="{FF2B5EF4-FFF2-40B4-BE49-F238E27FC236}">
                <a16:creationId xmlns:a16="http://schemas.microsoft.com/office/drawing/2014/main" id="{5AA4AD4A-8E8A-4E95-9E11-6FE9B001838A}"/>
              </a:ext>
            </a:extLst>
          </p:cNvPr>
          <p:cNvSpPr>
            <a:spLocks noGrp="1"/>
          </p:cNvSpPr>
          <p:nvPr>
            <p:ph type="body" idx="13"/>
          </p:nvPr>
        </p:nvSpPr>
        <p:spPr>
          <a:xfrm>
            <a:off x="6942680" y="4179662"/>
            <a:ext cx="4405066" cy="1159884"/>
          </a:xfrm>
        </p:spPr>
        <p:txBody>
          <a:bodyPr lIns="0" tIns="0" rIns="0" bIns="0" anchor="t" anchorCtr="0">
            <a:normAutofit/>
          </a:bodyPr>
          <a:lstStyle>
            <a:lvl1pPr marL="216000" indent="-216000">
              <a:spcBef>
                <a:spcPts val="600"/>
              </a:spcBef>
              <a:buClr>
                <a:schemeClr val="accent1"/>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2" name="Picture Placeholder 7">
            <a:extLst>
              <a:ext uri="{FF2B5EF4-FFF2-40B4-BE49-F238E27FC236}">
                <a16:creationId xmlns:a16="http://schemas.microsoft.com/office/drawing/2014/main" id="{D8E759F5-A035-4785-8820-32AD1B0FD021}"/>
              </a:ext>
            </a:extLst>
          </p:cNvPr>
          <p:cNvSpPr>
            <a:spLocks noGrp="1"/>
          </p:cNvSpPr>
          <p:nvPr>
            <p:ph type="pic" sz="quarter" idx="14"/>
          </p:nvPr>
        </p:nvSpPr>
        <p:spPr>
          <a:xfrm>
            <a:off x="1284270" y="1243173"/>
            <a:ext cx="4387066" cy="2427874"/>
          </a:xfrm>
        </p:spPr>
        <p:txBody>
          <a:bodyPr lIns="0" tIns="0" rIns="0" bIns="0" anchor="ctr" anchorCtr="0">
            <a:noAutofit/>
          </a:bodyPr>
          <a:lstStyle>
            <a:lvl1pPr marL="0" indent="0" algn="ctr">
              <a:buNone/>
              <a:defRPr sz="1800"/>
            </a:lvl1pPr>
          </a:lstStyle>
          <a:p>
            <a:r>
              <a:rPr lang="en-US" noProof="0"/>
              <a:t>Click icon to add picture</a:t>
            </a:r>
            <a:endParaRPr lang="en-US" noProof="0" dirty="0"/>
          </a:p>
        </p:txBody>
      </p:sp>
      <p:sp>
        <p:nvSpPr>
          <p:cNvPr id="23" name="Picture Placeholder 13">
            <a:extLst>
              <a:ext uri="{FF2B5EF4-FFF2-40B4-BE49-F238E27FC236}">
                <a16:creationId xmlns:a16="http://schemas.microsoft.com/office/drawing/2014/main" id="{027A9CD4-070D-43A3-88C7-FA9F42DA277C}"/>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779381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and Title Layout">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252D122-994D-483A-BEAE-EB42A0E0961E}"/>
              </a:ext>
            </a:extLst>
          </p:cNvPr>
          <p:cNvSpPr/>
          <p:nvPr userDrawn="1"/>
        </p:nvSpPr>
        <p:spPr>
          <a:xfrm>
            <a:off x="3919728" y="-1"/>
            <a:ext cx="4352400" cy="1819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7">
            <a:extLst>
              <a:ext uri="{FF2B5EF4-FFF2-40B4-BE49-F238E27FC236}">
                <a16:creationId xmlns:a16="http://schemas.microsoft.com/office/drawing/2014/main" id="{BDF13B40-70E6-4C5A-858B-DC39631DE0F6}"/>
              </a:ext>
            </a:extLst>
          </p:cNvPr>
          <p:cNvSpPr>
            <a:spLocks noGrp="1"/>
          </p:cNvSpPr>
          <p:nvPr>
            <p:ph type="pic" sz="quarter" idx="17"/>
          </p:nvPr>
        </p:nvSpPr>
        <p:spPr>
          <a:xfrm>
            <a:off x="0" y="2299716"/>
            <a:ext cx="11352213" cy="3758184"/>
          </a:xfrm>
        </p:spPr>
        <p:txBody>
          <a:bodyPr tIns="756000" rIns="72000" anchor="ctr" anchorCtr="0">
            <a:normAutofit/>
          </a:bodyPr>
          <a:lstStyle>
            <a:lvl1pPr marL="0" indent="0" algn="ctr">
              <a:buNone/>
              <a:defRPr sz="1800"/>
            </a:lvl1pPr>
          </a:lstStyle>
          <a:p>
            <a:r>
              <a:rPr lang="en-US" noProof="0"/>
              <a:t>Click icon to add picture</a:t>
            </a: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3919728" y="0"/>
            <a:ext cx="4352544" cy="1737360"/>
          </a:xfrm>
          <a:noFill/>
        </p:spPr>
        <p:txBody>
          <a:bodyPr lIns="0" tIns="180000" rIns="0" bIns="0" anchor="ctr" anchorCtr="0">
            <a:normAutofit/>
          </a:bodyPr>
          <a:lstStyle>
            <a:lvl1pPr marL="0" algn="ct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7" name="Text Placeholder 6">
            <a:extLst>
              <a:ext uri="{FF2B5EF4-FFF2-40B4-BE49-F238E27FC236}">
                <a16:creationId xmlns:a16="http://schemas.microsoft.com/office/drawing/2014/main" id="{2685A6CA-852E-4D31-8861-0347B4869D82}"/>
              </a:ext>
            </a:extLst>
          </p:cNvPr>
          <p:cNvSpPr>
            <a:spLocks noGrp="1"/>
          </p:cNvSpPr>
          <p:nvPr>
            <p:ph type="body" sz="quarter" idx="18"/>
          </p:nvPr>
        </p:nvSpPr>
        <p:spPr>
          <a:xfrm>
            <a:off x="3919728" y="1732572"/>
            <a:ext cx="4352400" cy="1404000"/>
          </a:xfrm>
          <a:solidFill>
            <a:schemeClr val="tx1"/>
          </a:solidFill>
        </p:spPr>
        <p:txBody>
          <a:bodyPr lIns="180000" tIns="360000" rIns="180000" bIns="0">
            <a:normAutofit/>
          </a:bodyPr>
          <a:lstStyle>
            <a:lvl1pPr marL="0" indent="0" algn="ctr">
              <a:buNone/>
              <a:defRPr sz="1800" b="1" i="0">
                <a:solidFill>
                  <a:schemeClr val="bg1"/>
                </a:solidFill>
              </a:defRPr>
            </a:lvl1pPr>
            <a:lvl2pPr marL="457200" indent="0">
              <a:buNone/>
              <a:defRPr i="1">
                <a:solidFill>
                  <a:schemeClr val="bg1"/>
                </a:solidFill>
              </a:defRPr>
            </a:lvl2pPr>
            <a:lvl3pPr>
              <a:defRPr i="1">
                <a:solidFill>
                  <a:schemeClr val="bg1"/>
                </a:solidFill>
              </a:defRPr>
            </a:lvl3pPr>
            <a:lvl4pPr>
              <a:defRPr i="1">
                <a:solidFill>
                  <a:schemeClr val="bg1"/>
                </a:solidFill>
              </a:defRPr>
            </a:lvl4pPr>
            <a:lvl5pPr>
              <a:defRPr i="1">
                <a:solidFill>
                  <a:schemeClr val="bg1"/>
                </a:solidFill>
              </a:defRPr>
            </a:lvl5pPr>
          </a:lstStyle>
          <a:p>
            <a:pPr lvl="0"/>
            <a:r>
              <a:rPr lang="en-US" noProof="0"/>
              <a:t>Click to edit Master text styles</a:t>
            </a:r>
          </a:p>
        </p:txBody>
      </p:sp>
      <p:sp>
        <p:nvSpPr>
          <p:cNvPr id="10" name="Rectangle 23" descr="Rectangle shape">
            <a:extLst>
              <a:ext uri="{FF2B5EF4-FFF2-40B4-BE49-F238E27FC236}">
                <a16:creationId xmlns:a16="http://schemas.microsoft.com/office/drawing/2014/main" id="{A5229D97-30B4-42B0-8D6E-5BE4A017D8F7}"/>
              </a:ext>
            </a:extLst>
          </p:cNvPr>
          <p:cNvSpPr/>
          <p:nvPr userDrawn="1"/>
        </p:nvSpPr>
        <p:spPr>
          <a:xfrm>
            <a:off x="5089200" y="1528090"/>
            <a:ext cx="710280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63445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Blocks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1740127"/>
            <a:ext cx="7800832" cy="939606"/>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2">
            <a:extLst>
              <a:ext uri="{FF2B5EF4-FFF2-40B4-BE49-F238E27FC236}">
                <a16:creationId xmlns:a16="http://schemas.microsoft.com/office/drawing/2014/main" id="{1F5FB13D-D6DC-4762-A443-A1E33781FA69}"/>
              </a:ext>
            </a:extLst>
          </p:cNvPr>
          <p:cNvSpPr>
            <a:spLocks noGrp="1"/>
          </p:cNvSpPr>
          <p:nvPr>
            <p:ph type="body" idx="13"/>
          </p:nvPr>
        </p:nvSpPr>
        <p:spPr>
          <a:xfrm>
            <a:off x="1216020" y="4552664"/>
            <a:ext cx="2926080" cy="1135351"/>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617258"/>
            <a:ext cx="7800832" cy="594132"/>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7" name="Text Placeholder 2">
            <a:extLst>
              <a:ext uri="{FF2B5EF4-FFF2-40B4-BE49-F238E27FC236}">
                <a16:creationId xmlns:a16="http://schemas.microsoft.com/office/drawing/2014/main" id="{F0D239C0-D332-4295-B0D2-EE7E153AEF85}"/>
              </a:ext>
            </a:extLst>
          </p:cNvPr>
          <p:cNvSpPr>
            <a:spLocks noGrp="1"/>
          </p:cNvSpPr>
          <p:nvPr>
            <p:ph type="body" idx="21" hasCustomPrompt="1"/>
          </p:nvPr>
        </p:nvSpPr>
        <p:spPr>
          <a:xfrm>
            <a:off x="1216020" y="4002722"/>
            <a:ext cx="2926080" cy="467382"/>
          </a:xfrm>
        </p:spPr>
        <p:txBody>
          <a:bodyPr lIns="0" tIns="0" rIns="0" bIns="0" anchor="b">
            <a:normAutofit/>
          </a:bodyPr>
          <a:lstStyle>
            <a:lvl1pPr marL="0" indent="0">
              <a:buNone/>
              <a:defRPr sz="22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24" name="Picture Placeholder 13">
            <a:extLst>
              <a:ext uri="{FF2B5EF4-FFF2-40B4-BE49-F238E27FC236}">
                <a16:creationId xmlns:a16="http://schemas.microsoft.com/office/drawing/2014/main" id="{6CFA9DC2-8816-4504-9E78-0D6A51A4ABBE}"/>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8" name="Text Placeholder 7">
            <a:extLst>
              <a:ext uri="{FF2B5EF4-FFF2-40B4-BE49-F238E27FC236}">
                <a16:creationId xmlns:a16="http://schemas.microsoft.com/office/drawing/2014/main" id="{2C9DB526-D20B-406D-B9C4-1B2FE4922375}"/>
              </a:ext>
            </a:extLst>
          </p:cNvPr>
          <p:cNvSpPr>
            <a:spLocks noGrp="1"/>
          </p:cNvSpPr>
          <p:nvPr>
            <p:ph type="body" sz="quarter" idx="28" hasCustomPrompt="1"/>
          </p:nvPr>
        </p:nvSpPr>
        <p:spPr>
          <a:xfrm>
            <a:off x="862258" y="2780485"/>
            <a:ext cx="1188720" cy="1188720"/>
          </a:xfrm>
          <a:solidFill>
            <a:schemeClr val="bg2">
              <a:alpha val="50000"/>
            </a:schemeClr>
          </a:solidFill>
        </p:spPr>
        <p:txBody>
          <a:bodyPr lIns="0" tIns="0" rIns="0" bIns="0" anchor="ctr" anchorCtr="0">
            <a:normAutofit/>
          </a:bodyPr>
          <a:lstStyle>
            <a:lvl1pPr marL="0" indent="0" algn="ctr">
              <a:buNone/>
              <a:defRPr sz="7000" b="1">
                <a:solidFill>
                  <a:schemeClr val="tx1"/>
                </a:solidFill>
                <a:latin typeface="+mj-lt"/>
              </a:defRPr>
            </a:lvl1pPr>
          </a:lstStyle>
          <a:p>
            <a:pPr lvl="0"/>
            <a:r>
              <a:rPr lang="en-US" noProof="0"/>
              <a:t>1</a:t>
            </a:r>
          </a:p>
        </p:txBody>
      </p:sp>
      <p:sp>
        <p:nvSpPr>
          <p:cNvPr id="25" name="Text Placeholder 2">
            <a:extLst>
              <a:ext uri="{FF2B5EF4-FFF2-40B4-BE49-F238E27FC236}">
                <a16:creationId xmlns:a16="http://schemas.microsoft.com/office/drawing/2014/main" id="{76963D45-FFEE-47B2-BF3C-EF83D09DA715}"/>
              </a:ext>
            </a:extLst>
          </p:cNvPr>
          <p:cNvSpPr>
            <a:spLocks noGrp="1"/>
          </p:cNvSpPr>
          <p:nvPr>
            <p:ph type="body" idx="29"/>
          </p:nvPr>
        </p:nvSpPr>
        <p:spPr>
          <a:xfrm>
            <a:off x="4834375" y="4552664"/>
            <a:ext cx="2926080" cy="1135351"/>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2">
            <a:extLst>
              <a:ext uri="{FF2B5EF4-FFF2-40B4-BE49-F238E27FC236}">
                <a16:creationId xmlns:a16="http://schemas.microsoft.com/office/drawing/2014/main" id="{F0C6A052-44FB-4766-A715-5F60A7AEF0AD}"/>
              </a:ext>
            </a:extLst>
          </p:cNvPr>
          <p:cNvSpPr>
            <a:spLocks noGrp="1"/>
          </p:cNvSpPr>
          <p:nvPr>
            <p:ph type="body" idx="30" hasCustomPrompt="1"/>
          </p:nvPr>
        </p:nvSpPr>
        <p:spPr>
          <a:xfrm>
            <a:off x="4834375" y="4002722"/>
            <a:ext cx="2926080" cy="467382"/>
          </a:xfrm>
        </p:spPr>
        <p:txBody>
          <a:bodyPr lIns="0" tIns="0" rIns="0" bIns="0" anchor="b">
            <a:normAutofit/>
          </a:bodyPr>
          <a:lstStyle>
            <a:lvl1pPr marL="0" indent="0">
              <a:buNone/>
              <a:defRPr sz="22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27" name="Text Placeholder 7">
            <a:extLst>
              <a:ext uri="{FF2B5EF4-FFF2-40B4-BE49-F238E27FC236}">
                <a16:creationId xmlns:a16="http://schemas.microsoft.com/office/drawing/2014/main" id="{26217025-86DB-4E40-9AE4-98C2F14CA8DA}"/>
              </a:ext>
            </a:extLst>
          </p:cNvPr>
          <p:cNvSpPr>
            <a:spLocks noGrp="1"/>
          </p:cNvSpPr>
          <p:nvPr>
            <p:ph type="body" sz="quarter" idx="31" hasCustomPrompt="1"/>
          </p:nvPr>
        </p:nvSpPr>
        <p:spPr>
          <a:xfrm>
            <a:off x="4480613" y="2780485"/>
            <a:ext cx="1188720" cy="1188720"/>
          </a:xfrm>
          <a:solidFill>
            <a:schemeClr val="bg2">
              <a:alpha val="50000"/>
            </a:schemeClr>
          </a:solidFill>
        </p:spPr>
        <p:txBody>
          <a:bodyPr lIns="0" tIns="0" rIns="0" bIns="0" anchor="ctr" anchorCtr="0">
            <a:normAutofit/>
          </a:bodyPr>
          <a:lstStyle>
            <a:lvl1pPr marL="0" indent="0" algn="ctr">
              <a:buNone/>
              <a:defRPr sz="7000" b="1">
                <a:solidFill>
                  <a:schemeClr val="tx1"/>
                </a:solidFill>
                <a:latin typeface="+mj-lt"/>
              </a:defRPr>
            </a:lvl1pPr>
          </a:lstStyle>
          <a:p>
            <a:pPr lvl="0"/>
            <a:r>
              <a:rPr lang="en-US" noProof="0"/>
              <a:t>2</a:t>
            </a:r>
          </a:p>
        </p:txBody>
      </p:sp>
      <p:sp>
        <p:nvSpPr>
          <p:cNvPr id="28" name="Text Placeholder 2">
            <a:extLst>
              <a:ext uri="{FF2B5EF4-FFF2-40B4-BE49-F238E27FC236}">
                <a16:creationId xmlns:a16="http://schemas.microsoft.com/office/drawing/2014/main" id="{5CDA6EA2-A642-4AE3-88FA-F776A7BE3CA8}"/>
              </a:ext>
            </a:extLst>
          </p:cNvPr>
          <p:cNvSpPr>
            <a:spLocks noGrp="1"/>
          </p:cNvSpPr>
          <p:nvPr>
            <p:ph type="body" idx="32"/>
          </p:nvPr>
        </p:nvSpPr>
        <p:spPr>
          <a:xfrm>
            <a:off x="8452731" y="4552664"/>
            <a:ext cx="2926080" cy="1135351"/>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9" name="Text Placeholder 2">
            <a:extLst>
              <a:ext uri="{FF2B5EF4-FFF2-40B4-BE49-F238E27FC236}">
                <a16:creationId xmlns:a16="http://schemas.microsoft.com/office/drawing/2014/main" id="{FCF657BA-97D6-465F-8436-31FB0B884C8B}"/>
              </a:ext>
            </a:extLst>
          </p:cNvPr>
          <p:cNvSpPr>
            <a:spLocks noGrp="1"/>
          </p:cNvSpPr>
          <p:nvPr>
            <p:ph type="body" idx="33" hasCustomPrompt="1"/>
          </p:nvPr>
        </p:nvSpPr>
        <p:spPr>
          <a:xfrm>
            <a:off x="8452731" y="4002722"/>
            <a:ext cx="2926080" cy="467382"/>
          </a:xfrm>
        </p:spPr>
        <p:txBody>
          <a:bodyPr lIns="0" tIns="0" rIns="0" bIns="0" anchor="b">
            <a:normAutofit/>
          </a:bodyPr>
          <a:lstStyle>
            <a:lvl1pPr marL="0" indent="0">
              <a:buNone/>
              <a:defRPr sz="22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0" name="Text Placeholder 7">
            <a:extLst>
              <a:ext uri="{FF2B5EF4-FFF2-40B4-BE49-F238E27FC236}">
                <a16:creationId xmlns:a16="http://schemas.microsoft.com/office/drawing/2014/main" id="{CBAA4180-32A5-4A82-BFBA-8673723FAAEA}"/>
              </a:ext>
            </a:extLst>
          </p:cNvPr>
          <p:cNvSpPr>
            <a:spLocks noGrp="1"/>
          </p:cNvSpPr>
          <p:nvPr>
            <p:ph type="body" sz="quarter" idx="34" hasCustomPrompt="1"/>
          </p:nvPr>
        </p:nvSpPr>
        <p:spPr>
          <a:xfrm>
            <a:off x="8098969" y="2780485"/>
            <a:ext cx="1188720" cy="1188720"/>
          </a:xfrm>
          <a:solidFill>
            <a:schemeClr val="bg2">
              <a:alpha val="50000"/>
            </a:schemeClr>
          </a:solidFill>
        </p:spPr>
        <p:txBody>
          <a:bodyPr lIns="0" tIns="0" rIns="0" bIns="0" anchor="ctr" anchorCtr="0">
            <a:normAutofit/>
          </a:bodyPr>
          <a:lstStyle>
            <a:lvl1pPr marL="0" indent="0" algn="ctr">
              <a:buNone/>
              <a:defRPr sz="7000" b="1">
                <a:solidFill>
                  <a:schemeClr val="tx1"/>
                </a:solidFill>
                <a:latin typeface="+mj-lt"/>
              </a:defRPr>
            </a:lvl1pPr>
          </a:lstStyle>
          <a:p>
            <a:pPr lvl="0"/>
            <a:r>
              <a:rPr lang="en-US" noProof="0"/>
              <a:t>3</a:t>
            </a:r>
          </a:p>
        </p:txBody>
      </p:sp>
      <p:sp>
        <p:nvSpPr>
          <p:cNvPr id="18" name="Rectangle 16" descr="Rectangle shape">
            <a:extLst>
              <a:ext uri="{FF2B5EF4-FFF2-40B4-BE49-F238E27FC236}">
                <a16:creationId xmlns:a16="http://schemas.microsoft.com/office/drawing/2014/main" id="{8F2E6E6B-AE50-42CD-844F-3408DB11EFCE}"/>
              </a:ext>
            </a:extLst>
          </p:cNvPr>
          <p:cNvSpPr/>
          <p:nvPr userDrawn="1"/>
        </p:nvSpPr>
        <p:spPr>
          <a:xfrm>
            <a:off x="0" y="1380173"/>
            <a:ext cx="500552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662524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929453-E4C7-46CA-BEF5-0E2A92C8EE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b="1" noProof="0"/>
              <a:t>CLICK TO EDIT MASTER TITLE</a:t>
            </a:r>
            <a:endParaRPr lang="en-US" noProof="0"/>
          </a:p>
        </p:txBody>
      </p:sp>
      <p:sp>
        <p:nvSpPr>
          <p:cNvPr id="3" name="Text Placeholder 2">
            <a:extLst>
              <a:ext uri="{FF2B5EF4-FFF2-40B4-BE49-F238E27FC236}">
                <a16:creationId xmlns:a16="http://schemas.microsoft.com/office/drawing/2014/main" id="{A92ADBBF-AAD4-4971-A7E7-A5D5720D4237}"/>
              </a:ext>
            </a:extLst>
          </p:cNvPr>
          <p:cNvSpPr>
            <a:spLocks noGrp="1"/>
          </p:cNvSpPr>
          <p:nvPr>
            <p:ph type="body" idx="1"/>
          </p:nvPr>
        </p:nvSpPr>
        <p:spPr>
          <a:xfrm>
            <a:off x="838200" y="1825625"/>
            <a:ext cx="10515600" cy="4117975"/>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43DB9995-22AA-4982-8BC6-63933E69EE43}"/>
              </a:ext>
            </a:extLst>
          </p:cNvPr>
          <p:cNvSpPr>
            <a:spLocks noGrp="1"/>
          </p:cNvSpPr>
          <p:nvPr>
            <p:ph type="dt" sz="half" idx="2"/>
          </p:nvPr>
        </p:nvSpPr>
        <p:spPr>
          <a:xfrm>
            <a:off x="838200" y="6095571"/>
            <a:ext cx="2743200" cy="225970"/>
          </a:xfrm>
          <a:prstGeom prst="rect">
            <a:avLst/>
          </a:prstGeom>
        </p:spPr>
        <p:txBody>
          <a:bodyPr vert="horz" lIns="0" tIns="0" rIns="0" bIns="0" rtlCol="0" anchor="b" anchorCtr="0"/>
          <a:lstStyle>
            <a:lvl1pPr algn="l">
              <a:defRPr sz="1000" i="0">
                <a:solidFill>
                  <a:schemeClr val="tx2"/>
                </a:solidFill>
              </a:defRPr>
            </a:lvl1pPr>
          </a:lstStyle>
          <a:p>
            <a:r>
              <a:rPr lang="en-US" noProof="0" dirty="0"/>
              <a:t>MM.DD.20XX</a:t>
            </a:r>
          </a:p>
        </p:txBody>
      </p:sp>
      <p:sp>
        <p:nvSpPr>
          <p:cNvPr id="5" name="Footer Placeholder 4">
            <a:extLst>
              <a:ext uri="{FF2B5EF4-FFF2-40B4-BE49-F238E27FC236}">
                <a16:creationId xmlns:a16="http://schemas.microsoft.com/office/drawing/2014/main" id="{9A7B33D2-B564-49D1-84C1-0C8A19C2E6DE}"/>
              </a:ext>
            </a:extLst>
          </p:cNvPr>
          <p:cNvSpPr>
            <a:spLocks noGrp="1"/>
          </p:cNvSpPr>
          <p:nvPr>
            <p:ph type="ftr" sz="quarter" idx="3"/>
          </p:nvPr>
        </p:nvSpPr>
        <p:spPr>
          <a:xfrm>
            <a:off x="839788" y="6336289"/>
            <a:ext cx="2741612" cy="225969"/>
          </a:xfrm>
          <a:prstGeom prst="rect">
            <a:avLst/>
          </a:prstGeom>
        </p:spPr>
        <p:txBody>
          <a:bodyPr vert="horz" lIns="0" tIns="0" rIns="0" bIns="0" rtlCol="0" anchor="t" anchorCtr="0"/>
          <a:lstStyle>
            <a:lvl1pPr algn="l">
              <a:defRPr sz="1000" i="0">
                <a:solidFill>
                  <a:schemeClr val="tx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E7594BD2-D6A7-476C-B277-0BD3FFADCDA3}"/>
              </a:ext>
            </a:extLst>
          </p:cNvPr>
          <p:cNvSpPr>
            <a:spLocks noGrp="1"/>
          </p:cNvSpPr>
          <p:nvPr>
            <p:ph type="sldNum" sz="quarter" idx="4"/>
          </p:nvPr>
        </p:nvSpPr>
        <p:spPr>
          <a:xfrm>
            <a:off x="11087100" y="6262758"/>
            <a:ext cx="266700" cy="225969"/>
          </a:xfrm>
          <a:prstGeom prst="rect">
            <a:avLst/>
          </a:prstGeom>
        </p:spPr>
        <p:txBody>
          <a:bodyPr vert="horz" lIns="0" tIns="0" rIns="0" bIns="0" rtlCol="0" anchor="t" anchorCtr="0"/>
          <a:lstStyle>
            <a:lvl1pPr algn="ctr">
              <a:defRPr sz="1000" b="1" i="0">
                <a:solidFill>
                  <a:srgbClr val="006F83"/>
                </a:solidFill>
              </a:defRPr>
            </a:lvl1pPr>
          </a:lstStyle>
          <a:p>
            <a:fld id="{D9BB3731-526F-4638-85F8-715D717FFC12}" type="slidenum">
              <a:rPr lang="en-US" noProof="0" smtClean="0"/>
              <a:pPr/>
              <a:t>‹#›</a:t>
            </a:fld>
            <a:endParaRPr lang="en-US" noProof="0" dirty="0"/>
          </a:p>
        </p:txBody>
      </p:sp>
    </p:spTree>
    <p:extLst>
      <p:ext uri="{BB962C8B-B14F-4D97-AF65-F5344CB8AC3E}">
        <p14:creationId xmlns:p14="http://schemas.microsoft.com/office/powerpoint/2010/main" val="380436352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4" r:id="rId3"/>
    <p:sldLayoutId id="2147483661" r:id="rId4"/>
    <p:sldLayoutId id="2147483660"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 id="2147483674" r:id="rId18"/>
    <p:sldLayoutId id="2147483675" r:id="rId19"/>
    <p:sldLayoutId id="2147483676" r:id="rId20"/>
    <p:sldLayoutId id="2147483677" r:id="rId21"/>
    <p:sldLayoutId id="2147483678" r:id="rId22"/>
    <p:sldLayoutId id="2147483679" r:id="rId23"/>
    <p:sldLayoutId id="2147483680" r:id="rId24"/>
    <p:sldLayoutId id="2147483681" r:id="rId25"/>
    <p:sldLayoutId id="2147483682" r:id="rId26"/>
    <p:sldLayoutId id="2147483684" r:id="rId27"/>
    <p:sldLayoutId id="2147483685" r:id="rId28"/>
    <p:sldLayoutId id="2147483686" r:id="rId29"/>
    <p:sldLayoutId id="2147483689" r:id="rId30"/>
    <p:sldLayoutId id="2147483690" r:id="rId31"/>
    <p:sldLayoutId id="2147483691" r:id="rId32"/>
    <p:sldLayoutId id="2147483694" r:id="rId33"/>
    <p:sldLayoutId id="2147483692" r:id="rId34"/>
    <p:sldLayoutId id="2147483687" r:id="rId35"/>
    <p:sldLayoutId id="2147483693" r:id="rId36"/>
    <p:sldLayoutId id="2147483683" r:id="rId37"/>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bg2"/>
        </a:buClr>
        <a:buFont typeface="Wingdings" pitchFamily="2" charset="2"/>
        <a:buChar char="§"/>
        <a:defRPr sz="24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Wingdings" pitchFamily="2" charset="2"/>
        <a:buChar char="§"/>
        <a:defRPr sz="20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Wingdings" pitchFamily="2" charset="2"/>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2" pos="7151" userDrawn="1">
          <p15:clr>
            <a:srgbClr val="F26B43"/>
          </p15:clr>
        </p15:guide>
        <p15:guide id="3" pos="529" userDrawn="1">
          <p15:clr>
            <a:srgbClr val="F26B43"/>
          </p15:clr>
        </p15:guide>
        <p15:guide id="4" orient="horz" pos="3816" userDrawn="1">
          <p15:clr>
            <a:srgbClr val="F26B43"/>
          </p15:clr>
        </p15:guide>
        <p15:guide id="5" orient="horz" pos="4065" userDrawn="1">
          <p15:clr>
            <a:srgbClr val="F26B43"/>
          </p15:clr>
        </p15:guide>
        <p15:guide id="6" orient="horz" pos="482" userDrawn="1">
          <p15:clr>
            <a:srgbClr val="F26B43"/>
          </p15:clr>
        </p15:guide>
        <p15:guide id="7" pos="3840" userDrawn="1">
          <p15:clr>
            <a:srgbClr val="F26B43"/>
          </p15:clr>
        </p15:guide>
        <p15:guide id="8" orient="horz" pos="2160" userDrawn="1">
          <p15:clr>
            <a:srgbClr val="F26B43"/>
          </p15:clr>
        </p15:guide>
        <p15:guide id="9" pos="3318" userDrawn="1">
          <p15:clr>
            <a:srgbClr val="F26B43"/>
          </p15:clr>
        </p15:guide>
        <p15:guide id="10" pos="43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34.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34.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34.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png"/><Relationship Id="rId1" Type="http://schemas.openxmlformats.org/officeDocument/2006/relationships/slideLayout" Target="../slideLayouts/slideLayout34.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8.png"/><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4.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8.png"/><Relationship Id="rId1" Type="http://schemas.openxmlformats.org/officeDocument/2006/relationships/slideLayout" Target="../slideLayouts/slideLayout34.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8.png"/><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8.png"/><Relationship Id="rId1" Type="http://schemas.openxmlformats.org/officeDocument/2006/relationships/slideLayout" Target="../slideLayouts/slideLayout34.xml"/><Relationship Id="rId4" Type="http://schemas.openxmlformats.org/officeDocument/2006/relationships/image" Target="../media/image32.jpeg"/></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8.png"/><Relationship Id="rId1" Type="http://schemas.openxmlformats.org/officeDocument/2006/relationships/slideLayout" Target="../slideLayouts/slideLayout34.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8.png"/><Relationship Id="rId1" Type="http://schemas.openxmlformats.org/officeDocument/2006/relationships/slideLayout" Target="../slideLayouts/slideLayout34.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8.png"/><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8.png"/><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3" Type="http://schemas.openxmlformats.org/officeDocument/2006/relationships/hyperlink" Target="https://colab.research.google.com/drive/1OMJDfP0SzcGBas_LBRUtc5fxQBTGxbE7?usp=sharing" TargetMode="External"/><Relationship Id="rId2" Type="http://schemas.openxmlformats.org/officeDocument/2006/relationships/image" Target="../media/image39.jpe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4.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65000" b="-65000"/>
          </a:stretch>
        </a:blipFill>
        <a:effectLst/>
      </p:bgPr>
    </p:bg>
    <p:spTree>
      <p:nvGrpSpPr>
        <p:cNvPr id="1" name=""/>
        <p:cNvGrpSpPr/>
        <p:nvPr/>
      </p:nvGrpSpPr>
      <p:grpSpPr>
        <a:xfrm>
          <a:off x="0" y="0"/>
          <a:ext cx="0" cy="0"/>
          <a:chOff x="0" y="0"/>
          <a:chExt cx="0" cy="0"/>
        </a:xfrm>
      </p:grpSpPr>
      <p:sp>
        <p:nvSpPr>
          <p:cNvPr id="4" name="Title">
            <a:extLst>
              <a:ext uri="{FF2B5EF4-FFF2-40B4-BE49-F238E27FC236}">
                <a16:creationId xmlns:a16="http://schemas.microsoft.com/office/drawing/2014/main" id="{CDF2CC42-ED6C-48CF-B6C9-D28B128F451B}"/>
              </a:ext>
            </a:extLst>
          </p:cNvPr>
          <p:cNvSpPr>
            <a:spLocks noGrp="1"/>
          </p:cNvSpPr>
          <p:nvPr>
            <p:ph type="title"/>
          </p:nvPr>
        </p:nvSpPr>
        <p:spPr>
          <a:xfrm>
            <a:off x="7932039" y="1447799"/>
            <a:ext cx="4005072" cy="2971099"/>
          </a:xfrm>
        </p:spPr>
        <p:txBody>
          <a:bodyPr>
            <a:noAutofit/>
          </a:bodyPr>
          <a:lstStyle/>
          <a:p>
            <a:pPr>
              <a:lnSpc>
                <a:spcPct val="150000"/>
              </a:lnSpc>
            </a:pPr>
            <a:r>
              <a:rPr lang="en-US" sz="3600" dirty="0"/>
              <a:t>THE BUREAU OF TRANSPORT STATISTICS</a:t>
            </a:r>
          </a:p>
        </p:txBody>
      </p:sp>
      <p:sp>
        <p:nvSpPr>
          <p:cNvPr id="2" name="Slide Number">
            <a:extLst>
              <a:ext uri="{FF2B5EF4-FFF2-40B4-BE49-F238E27FC236}">
                <a16:creationId xmlns:a16="http://schemas.microsoft.com/office/drawing/2014/main" id="{8824D513-D7C2-42B7-A630-6D10C2711BF3}"/>
              </a:ext>
            </a:extLst>
          </p:cNvPr>
          <p:cNvSpPr>
            <a:spLocks noGrp="1"/>
          </p:cNvSpPr>
          <p:nvPr>
            <p:ph type="sldNum" sz="quarter" idx="12"/>
          </p:nvPr>
        </p:nvSpPr>
        <p:spPr/>
        <p:txBody>
          <a:bodyPr/>
          <a:lstStyle/>
          <a:p>
            <a:fld id="{D9BB3731-526F-4638-85F8-715D717FFC12}" type="slidenum">
              <a:rPr lang="en-US" smtClean="0"/>
              <a:t>1</a:t>
            </a:fld>
            <a:endParaRPr lang="en-US" dirty="0"/>
          </a:p>
        </p:txBody>
      </p:sp>
      <p:pic>
        <p:nvPicPr>
          <p:cNvPr id="24" name="Picture 23">
            <a:extLst>
              <a:ext uri="{FF2B5EF4-FFF2-40B4-BE49-F238E27FC236}">
                <a16:creationId xmlns:a16="http://schemas.microsoft.com/office/drawing/2014/main" id="{21C4605F-70DC-4668-96A6-2DEA8B5B7805}"/>
              </a:ext>
            </a:extLst>
          </p:cNvPr>
          <p:cNvPicPr>
            <a:picLocks noChangeAspect="1"/>
          </p:cNvPicPr>
          <p:nvPr/>
        </p:nvPicPr>
        <p:blipFill>
          <a:blip r:embed="rId3"/>
          <a:stretch>
            <a:fillRect/>
          </a:stretch>
        </p:blipFill>
        <p:spPr>
          <a:xfrm>
            <a:off x="9248775" y="152400"/>
            <a:ext cx="1162050" cy="1162050"/>
          </a:xfrm>
          <a:prstGeom prst="rect">
            <a:avLst/>
          </a:prstGeom>
        </p:spPr>
      </p:pic>
    </p:spTree>
    <p:extLst>
      <p:ext uri="{BB962C8B-B14F-4D97-AF65-F5344CB8AC3E}">
        <p14:creationId xmlns:p14="http://schemas.microsoft.com/office/powerpoint/2010/main" val="4007164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45F822-9F5E-40F3-915C-5E28458D4CEC}"/>
              </a:ext>
            </a:extLst>
          </p:cNvPr>
          <p:cNvSpPr>
            <a:spLocks noGrp="1"/>
          </p:cNvSpPr>
          <p:nvPr>
            <p:ph type="sldNum" sz="quarter" idx="12"/>
          </p:nvPr>
        </p:nvSpPr>
        <p:spPr/>
        <p:txBody>
          <a:bodyPr/>
          <a:lstStyle/>
          <a:p>
            <a:fld id="{D9BB3731-526F-4638-85F8-715D717FFC12}" type="slidenum">
              <a:rPr lang="en-US" noProof="0" smtClean="0"/>
              <a:t>10</a:t>
            </a:fld>
            <a:endParaRPr lang="en-US" noProof="0" dirty="0"/>
          </a:p>
        </p:txBody>
      </p:sp>
      <p:pic>
        <p:nvPicPr>
          <p:cNvPr id="9" name="Picture 8">
            <a:extLst>
              <a:ext uri="{FF2B5EF4-FFF2-40B4-BE49-F238E27FC236}">
                <a16:creationId xmlns:a16="http://schemas.microsoft.com/office/drawing/2014/main" id="{EE5F355E-31FF-4B88-AA7B-042725F6ED5D}"/>
              </a:ext>
            </a:extLst>
          </p:cNvPr>
          <p:cNvPicPr>
            <a:picLocks noChangeAspect="1"/>
          </p:cNvPicPr>
          <p:nvPr/>
        </p:nvPicPr>
        <p:blipFill>
          <a:blip r:embed="rId2"/>
          <a:stretch>
            <a:fillRect/>
          </a:stretch>
        </p:blipFill>
        <p:spPr>
          <a:xfrm>
            <a:off x="591288" y="4280221"/>
            <a:ext cx="3302957" cy="1736369"/>
          </a:xfrm>
          <a:prstGeom prst="rect">
            <a:avLst/>
          </a:prstGeom>
        </p:spPr>
      </p:pic>
      <p:pic>
        <p:nvPicPr>
          <p:cNvPr id="12" name="Picture 11">
            <a:extLst>
              <a:ext uri="{FF2B5EF4-FFF2-40B4-BE49-F238E27FC236}">
                <a16:creationId xmlns:a16="http://schemas.microsoft.com/office/drawing/2014/main" id="{A12B2DE5-AF51-41BB-A0E4-179B75C65DBE}"/>
              </a:ext>
            </a:extLst>
          </p:cNvPr>
          <p:cNvPicPr>
            <a:picLocks noChangeAspect="1"/>
          </p:cNvPicPr>
          <p:nvPr/>
        </p:nvPicPr>
        <p:blipFill>
          <a:blip r:embed="rId2"/>
          <a:stretch>
            <a:fillRect/>
          </a:stretch>
        </p:blipFill>
        <p:spPr>
          <a:xfrm>
            <a:off x="4648800" y="4274661"/>
            <a:ext cx="3302957" cy="1736369"/>
          </a:xfrm>
          <a:prstGeom prst="rect">
            <a:avLst/>
          </a:prstGeom>
        </p:spPr>
      </p:pic>
      <p:pic>
        <p:nvPicPr>
          <p:cNvPr id="13" name="Picture 12">
            <a:extLst>
              <a:ext uri="{FF2B5EF4-FFF2-40B4-BE49-F238E27FC236}">
                <a16:creationId xmlns:a16="http://schemas.microsoft.com/office/drawing/2014/main" id="{21539421-2F71-44EB-ABCD-7160334EDC39}"/>
              </a:ext>
            </a:extLst>
          </p:cNvPr>
          <p:cNvPicPr>
            <a:picLocks noChangeAspect="1"/>
          </p:cNvPicPr>
          <p:nvPr/>
        </p:nvPicPr>
        <p:blipFill>
          <a:blip r:embed="rId2"/>
          <a:stretch>
            <a:fillRect/>
          </a:stretch>
        </p:blipFill>
        <p:spPr>
          <a:xfrm>
            <a:off x="8554467" y="4274662"/>
            <a:ext cx="3302957" cy="1736368"/>
          </a:xfrm>
          <a:prstGeom prst="rect">
            <a:avLst/>
          </a:prstGeom>
        </p:spPr>
      </p:pic>
      <p:sp>
        <p:nvSpPr>
          <p:cNvPr id="14" name="Title 6">
            <a:extLst>
              <a:ext uri="{FF2B5EF4-FFF2-40B4-BE49-F238E27FC236}">
                <a16:creationId xmlns:a16="http://schemas.microsoft.com/office/drawing/2014/main" id="{39DC0F82-6AA5-4300-9AFF-12B6C4AA9C14}"/>
              </a:ext>
            </a:extLst>
          </p:cNvPr>
          <p:cNvSpPr txBox="1">
            <a:spLocks/>
          </p:cNvSpPr>
          <p:nvPr/>
        </p:nvSpPr>
        <p:spPr>
          <a:xfrm>
            <a:off x="74721" y="122314"/>
            <a:ext cx="5262327" cy="1325563"/>
          </a:xfrm>
          <a:prstGeom prst="rect">
            <a:avLst/>
          </a:prstGeom>
        </p:spPr>
        <p:txBody>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sz="3200" dirty="0"/>
              <a:t>BI-VARIATE </a:t>
            </a:r>
          </a:p>
          <a:p>
            <a:r>
              <a:rPr lang="en-US" sz="3200" dirty="0"/>
              <a:t>DATA-ANALYSIS</a:t>
            </a:r>
          </a:p>
        </p:txBody>
      </p:sp>
      <p:pic>
        <p:nvPicPr>
          <p:cNvPr id="16" name="Picture 2">
            <a:extLst>
              <a:ext uri="{FF2B5EF4-FFF2-40B4-BE49-F238E27FC236}">
                <a16:creationId xmlns:a16="http://schemas.microsoft.com/office/drawing/2014/main" id="{B39869FE-4CB2-4507-8645-3158194C4A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576" y="1633824"/>
            <a:ext cx="36385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a:extLst>
              <a:ext uri="{FF2B5EF4-FFF2-40B4-BE49-F238E27FC236}">
                <a16:creationId xmlns:a16="http://schemas.microsoft.com/office/drawing/2014/main" id="{CE2A3975-91D1-41AD-95A4-CCD16ACD60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7957" y="1626712"/>
            <a:ext cx="373380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a:extLst>
              <a:ext uri="{FF2B5EF4-FFF2-40B4-BE49-F238E27FC236}">
                <a16:creationId xmlns:a16="http://schemas.microsoft.com/office/drawing/2014/main" id="{35C27950-A297-4D2F-A96F-0E38410BAD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96588" y="1626712"/>
            <a:ext cx="3648075" cy="26479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83CCD11-145A-4647-B09D-96725DC35A7D}"/>
              </a:ext>
            </a:extLst>
          </p:cNvPr>
          <p:cNvSpPr txBox="1"/>
          <p:nvPr/>
        </p:nvSpPr>
        <p:spPr>
          <a:xfrm>
            <a:off x="663114" y="4542680"/>
            <a:ext cx="3159303" cy="1200329"/>
          </a:xfrm>
          <a:prstGeom prst="rect">
            <a:avLst/>
          </a:prstGeom>
          <a:noFill/>
        </p:spPr>
        <p:txBody>
          <a:bodyPr wrap="square" rtlCol="0">
            <a:spAutoFit/>
          </a:bodyPr>
          <a:lstStyle/>
          <a:p>
            <a:r>
              <a:rPr lang="en-IN" dirty="0"/>
              <a:t>There are total 15 states in USA Border. 11 states falls between US-Canada Border and 4 states between US-Mexico Border.</a:t>
            </a:r>
          </a:p>
        </p:txBody>
      </p:sp>
      <p:sp>
        <p:nvSpPr>
          <p:cNvPr id="15" name="TextBox 14">
            <a:extLst>
              <a:ext uri="{FF2B5EF4-FFF2-40B4-BE49-F238E27FC236}">
                <a16:creationId xmlns:a16="http://schemas.microsoft.com/office/drawing/2014/main" id="{F9015B0B-5634-40E9-B1FE-3C11687DB3CA}"/>
              </a:ext>
            </a:extLst>
          </p:cNvPr>
          <p:cNvSpPr txBox="1"/>
          <p:nvPr/>
        </p:nvSpPr>
        <p:spPr>
          <a:xfrm>
            <a:off x="8621252" y="4489411"/>
            <a:ext cx="3159303" cy="1200329"/>
          </a:xfrm>
          <a:prstGeom prst="rect">
            <a:avLst/>
          </a:prstGeom>
          <a:noFill/>
        </p:spPr>
        <p:txBody>
          <a:bodyPr wrap="square" rtlCol="0">
            <a:spAutoFit/>
          </a:bodyPr>
          <a:lstStyle/>
          <a:p>
            <a:r>
              <a:rPr lang="en-IN" dirty="0"/>
              <a:t>The above plot is showing the number of ports each border is having. US-Canada border has the highest number of ports.</a:t>
            </a:r>
          </a:p>
        </p:txBody>
      </p:sp>
      <p:sp>
        <p:nvSpPr>
          <p:cNvPr id="18" name="TextBox 17">
            <a:extLst>
              <a:ext uri="{FF2B5EF4-FFF2-40B4-BE49-F238E27FC236}">
                <a16:creationId xmlns:a16="http://schemas.microsoft.com/office/drawing/2014/main" id="{F5FD25D3-C65C-4316-B0BA-3137234DA6BB}"/>
              </a:ext>
            </a:extLst>
          </p:cNvPr>
          <p:cNvSpPr txBox="1"/>
          <p:nvPr/>
        </p:nvSpPr>
        <p:spPr>
          <a:xfrm>
            <a:off x="4720626" y="4453497"/>
            <a:ext cx="3159303" cy="1200329"/>
          </a:xfrm>
          <a:prstGeom prst="rect">
            <a:avLst/>
          </a:prstGeom>
          <a:noFill/>
        </p:spPr>
        <p:txBody>
          <a:bodyPr wrap="square" rtlCol="0">
            <a:spAutoFit/>
          </a:bodyPr>
          <a:lstStyle/>
          <a:p>
            <a:r>
              <a:rPr lang="en-US" dirty="0"/>
              <a:t>Out of the two international USA borders, USA-Mexico Border has the highest number of inbound frequency.</a:t>
            </a:r>
            <a:endParaRPr lang="en-IN" dirty="0"/>
          </a:p>
        </p:txBody>
      </p:sp>
    </p:spTree>
    <p:extLst>
      <p:ext uri="{BB962C8B-B14F-4D97-AF65-F5344CB8AC3E}">
        <p14:creationId xmlns:p14="http://schemas.microsoft.com/office/powerpoint/2010/main" val="1152785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45F822-9F5E-40F3-915C-5E28458D4CEC}"/>
              </a:ext>
            </a:extLst>
          </p:cNvPr>
          <p:cNvSpPr>
            <a:spLocks noGrp="1"/>
          </p:cNvSpPr>
          <p:nvPr>
            <p:ph type="sldNum" sz="quarter" idx="12"/>
          </p:nvPr>
        </p:nvSpPr>
        <p:spPr/>
        <p:txBody>
          <a:bodyPr/>
          <a:lstStyle/>
          <a:p>
            <a:fld id="{D9BB3731-526F-4638-85F8-715D717FFC12}" type="slidenum">
              <a:rPr lang="en-US" noProof="0" smtClean="0"/>
              <a:t>11</a:t>
            </a:fld>
            <a:endParaRPr lang="en-US" noProof="0" dirty="0"/>
          </a:p>
        </p:txBody>
      </p:sp>
      <p:sp>
        <p:nvSpPr>
          <p:cNvPr id="5" name="Title 6">
            <a:extLst>
              <a:ext uri="{FF2B5EF4-FFF2-40B4-BE49-F238E27FC236}">
                <a16:creationId xmlns:a16="http://schemas.microsoft.com/office/drawing/2014/main" id="{BC7806B2-DA88-494D-9FDF-A1E54A18456E}"/>
              </a:ext>
            </a:extLst>
          </p:cNvPr>
          <p:cNvSpPr txBox="1">
            <a:spLocks/>
          </p:cNvSpPr>
          <p:nvPr/>
        </p:nvSpPr>
        <p:spPr>
          <a:xfrm>
            <a:off x="74721" y="122314"/>
            <a:ext cx="5262327" cy="1325563"/>
          </a:xfrm>
          <a:prstGeom prst="rect">
            <a:avLst/>
          </a:prstGeom>
        </p:spPr>
        <p:txBody>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sz="3200" dirty="0"/>
              <a:t>BI-VARIATE </a:t>
            </a:r>
          </a:p>
          <a:p>
            <a:r>
              <a:rPr lang="en-US" sz="3200" dirty="0"/>
              <a:t>DATA-ANALYSIS</a:t>
            </a:r>
          </a:p>
        </p:txBody>
      </p:sp>
      <p:pic>
        <p:nvPicPr>
          <p:cNvPr id="11" name="Picture 10">
            <a:extLst>
              <a:ext uri="{FF2B5EF4-FFF2-40B4-BE49-F238E27FC236}">
                <a16:creationId xmlns:a16="http://schemas.microsoft.com/office/drawing/2014/main" id="{A61B0731-12D5-477B-83EC-1174E60B67DC}"/>
              </a:ext>
            </a:extLst>
          </p:cNvPr>
          <p:cNvPicPr>
            <a:picLocks noChangeAspect="1"/>
          </p:cNvPicPr>
          <p:nvPr/>
        </p:nvPicPr>
        <p:blipFill>
          <a:blip r:embed="rId2"/>
          <a:stretch>
            <a:fillRect/>
          </a:stretch>
        </p:blipFill>
        <p:spPr>
          <a:xfrm>
            <a:off x="182916" y="2048041"/>
            <a:ext cx="5462003" cy="1380960"/>
          </a:xfrm>
          <a:prstGeom prst="rect">
            <a:avLst/>
          </a:prstGeom>
        </p:spPr>
      </p:pic>
      <p:sp>
        <p:nvSpPr>
          <p:cNvPr id="2" name="Arrow: Left 1">
            <a:extLst>
              <a:ext uri="{FF2B5EF4-FFF2-40B4-BE49-F238E27FC236}">
                <a16:creationId xmlns:a16="http://schemas.microsoft.com/office/drawing/2014/main" id="{E0DC7384-04AE-4A58-A1B2-ECBDEA4333F1}"/>
              </a:ext>
            </a:extLst>
          </p:cNvPr>
          <p:cNvSpPr/>
          <p:nvPr/>
        </p:nvSpPr>
        <p:spPr>
          <a:xfrm>
            <a:off x="5579529" y="2592279"/>
            <a:ext cx="471340" cy="585926"/>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Left 8">
            <a:extLst>
              <a:ext uri="{FF2B5EF4-FFF2-40B4-BE49-F238E27FC236}">
                <a16:creationId xmlns:a16="http://schemas.microsoft.com/office/drawing/2014/main" id="{2E5D2E3B-CBE4-4EC6-86CB-A970F46A8574}"/>
              </a:ext>
            </a:extLst>
          </p:cNvPr>
          <p:cNvSpPr/>
          <p:nvPr/>
        </p:nvSpPr>
        <p:spPr>
          <a:xfrm rot="10800000">
            <a:off x="5672351" y="3913591"/>
            <a:ext cx="471339" cy="585926"/>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0535FF87-72DA-4944-B44B-483C60BF9F69}"/>
              </a:ext>
            </a:extLst>
          </p:cNvPr>
          <p:cNvSpPr txBox="1"/>
          <p:nvPr/>
        </p:nvSpPr>
        <p:spPr>
          <a:xfrm>
            <a:off x="213630" y="2138356"/>
            <a:ext cx="5230890" cy="1200329"/>
          </a:xfrm>
          <a:prstGeom prst="rect">
            <a:avLst/>
          </a:prstGeom>
          <a:noFill/>
        </p:spPr>
        <p:txBody>
          <a:bodyPr wrap="square" rtlCol="0">
            <a:spAutoFit/>
          </a:bodyPr>
          <a:lstStyle/>
          <a:p>
            <a:r>
              <a:rPr lang="en-IN" dirty="0"/>
              <a:t>The following plot shows the number of ports each state is having, including both the borders. The state with code ND, WA, MT, TX and ME are the 5 states having maximum number of ports.</a:t>
            </a:r>
          </a:p>
        </p:txBody>
      </p:sp>
      <p:pic>
        <p:nvPicPr>
          <p:cNvPr id="14" name="Picture 2">
            <a:extLst>
              <a:ext uri="{FF2B5EF4-FFF2-40B4-BE49-F238E27FC236}">
                <a16:creationId xmlns:a16="http://schemas.microsoft.com/office/drawing/2014/main" id="{45452264-0691-4F45-9881-E559459BE6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4938" y="387937"/>
            <a:ext cx="5824748" cy="316044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4616FC51-0FC5-442C-819F-4EFDCBEBE4EE}"/>
              </a:ext>
            </a:extLst>
          </p:cNvPr>
          <p:cNvPicPr>
            <a:picLocks noChangeAspect="1"/>
          </p:cNvPicPr>
          <p:nvPr/>
        </p:nvPicPr>
        <p:blipFill>
          <a:blip r:embed="rId2"/>
          <a:stretch>
            <a:fillRect/>
          </a:stretch>
        </p:blipFill>
        <p:spPr>
          <a:xfrm>
            <a:off x="6157419" y="3548384"/>
            <a:ext cx="5638791" cy="1380960"/>
          </a:xfrm>
          <a:prstGeom prst="rect">
            <a:avLst/>
          </a:prstGeom>
        </p:spPr>
      </p:pic>
      <p:sp>
        <p:nvSpPr>
          <p:cNvPr id="18" name="TextBox 17">
            <a:extLst>
              <a:ext uri="{FF2B5EF4-FFF2-40B4-BE49-F238E27FC236}">
                <a16:creationId xmlns:a16="http://schemas.microsoft.com/office/drawing/2014/main" id="{26EE80D9-F792-4B88-8750-1562735A8294}"/>
              </a:ext>
            </a:extLst>
          </p:cNvPr>
          <p:cNvSpPr txBox="1"/>
          <p:nvPr/>
        </p:nvSpPr>
        <p:spPr>
          <a:xfrm>
            <a:off x="6339882" y="3752693"/>
            <a:ext cx="5327861" cy="923330"/>
          </a:xfrm>
          <a:prstGeom prst="rect">
            <a:avLst/>
          </a:prstGeom>
          <a:noFill/>
        </p:spPr>
        <p:txBody>
          <a:bodyPr wrap="square" rtlCol="0">
            <a:spAutoFit/>
          </a:bodyPr>
          <a:lstStyle/>
          <a:p>
            <a:r>
              <a:rPr lang="en-IN" dirty="0"/>
              <a:t>From the observation of  both the plots we can infer that the states having the highest number of ports are also having the highest frequency of inbound measures.</a:t>
            </a:r>
          </a:p>
        </p:txBody>
      </p:sp>
      <p:pic>
        <p:nvPicPr>
          <p:cNvPr id="4098" name="Picture 2">
            <a:extLst>
              <a:ext uri="{FF2B5EF4-FFF2-40B4-BE49-F238E27FC236}">
                <a16:creationId xmlns:a16="http://schemas.microsoft.com/office/drawing/2014/main" id="{55E9D2FF-0CB2-4591-9805-A6FF4DCEF1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548384"/>
            <a:ext cx="5635623" cy="3037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169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45F822-9F5E-40F3-915C-5E28458D4CEC}"/>
              </a:ext>
            </a:extLst>
          </p:cNvPr>
          <p:cNvSpPr>
            <a:spLocks noGrp="1"/>
          </p:cNvSpPr>
          <p:nvPr>
            <p:ph type="sldNum" sz="quarter" idx="12"/>
          </p:nvPr>
        </p:nvSpPr>
        <p:spPr/>
        <p:txBody>
          <a:bodyPr/>
          <a:lstStyle/>
          <a:p>
            <a:fld id="{D9BB3731-526F-4638-85F8-715D717FFC12}" type="slidenum">
              <a:rPr lang="en-US" noProof="0" smtClean="0"/>
              <a:t>12</a:t>
            </a:fld>
            <a:endParaRPr lang="en-US" noProof="0" dirty="0"/>
          </a:p>
        </p:txBody>
      </p:sp>
      <p:sp>
        <p:nvSpPr>
          <p:cNvPr id="5" name="Title 6">
            <a:extLst>
              <a:ext uri="{FF2B5EF4-FFF2-40B4-BE49-F238E27FC236}">
                <a16:creationId xmlns:a16="http://schemas.microsoft.com/office/drawing/2014/main" id="{BC7806B2-DA88-494D-9FDF-A1E54A18456E}"/>
              </a:ext>
            </a:extLst>
          </p:cNvPr>
          <p:cNvSpPr txBox="1">
            <a:spLocks/>
          </p:cNvSpPr>
          <p:nvPr/>
        </p:nvSpPr>
        <p:spPr>
          <a:xfrm>
            <a:off x="74721" y="122314"/>
            <a:ext cx="5262327" cy="1325563"/>
          </a:xfrm>
          <a:prstGeom prst="rect">
            <a:avLst/>
          </a:prstGeom>
        </p:spPr>
        <p:txBody>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sz="3200" dirty="0"/>
              <a:t>BI-VARIATE </a:t>
            </a:r>
          </a:p>
          <a:p>
            <a:r>
              <a:rPr lang="en-US" sz="3200" dirty="0"/>
              <a:t>DATA-ANALYSIS</a:t>
            </a:r>
          </a:p>
        </p:txBody>
      </p:sp>
      <p:pic>
        <p:nvPicPr>
          <p:cNvPr id="11" name="Picture 10">
            <a:extLst>
              <a:ext uri="{FF2B5EF4-FFF2-40B4-BE49-F238E27FC236}">
                <a16:creationId xmlns:a16="http://schemas.microsoft.com/office/drawing/2014/main" id="{A61B0731-12D5-477B-83EC-1174E60B67DC}"/>
              </a:ext>
            </a:extLst>
          </p:cNvPr>
          <p:cNvPicPr>
            <a:picLocks noChangeAspect="1"/>
          </p:cNvPicPr>
          <p:nvPr/>
        </p:nvPicPr>
        <p:blipFill>
          <a:blip r:embed="rId2"/>
          <a:stretch>
            <a:fillRect/>
          </a:stretch>
        </p:blipFill>
        <p:spPr>
          <a:xfrm>
            <a:off x="6025896" y="369273"/>
            <a:ext cx="6161625" cy="1583205"/>
          </a:xfrm>
          <a:prstGeom prst="rect">
            <a:avLst/>
          </a:prstGeom>
        </p:spPr>
      </p:pic>
      <p:pic>
        <p:nvPicPr>
          <p:cNvPr id="7170" name="Picture 2">
            <a:extLst>
              <a:ext uri="{FF2B5EF4-FFF2-40B4-BE49-F238E27FC236}">
                <a16:creationId xmlns:a16="http://schemas.microsoft.com/office/drawing/2014/main" id="{23FBE704-8FF8-41C0-814E-9DE823E831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62817"/>
            <a:ext cx="7256680" cy="508662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DF9F2FB-659B-4120-83EA-C45CB94E9057}"/>
              </a:ext>
            </a:extLst>
          </p:cNvPr>
          <p:cNvPicPr>
            <a:picLocks noChangeAspect="1"/>
          </p:cNvPicPr>
          <p:nvPr/>
        </p:nvPicPr>
        <p:blipFill>
          <a:blip r:embed="rId4"/>
          <a:stretch>
            <a:fillRect/>
          </a:stretch>
        </p:blipFill>
        <p:spPr>
          <a:xfrm>
            <a:off x="7423142" y="2059465"/>
            <a:ext cx="3078402" cy="3425964"/>
          </a:xfrm>
          <a:prstGeom prst="rect">
            <a:avLst/>
          </a:prstGeom>
        </p:spPr>
      </p:pic>
      <p:pic>
        <p:nvPicPr>
          <p:cNvPr id="6" name="Picture 5">
            <a:extLst>
              <a:ext uri="{FF2B5EF4-FFF2-40B4-BE49-F238E27FC236}">
                <a16:creationId xmlns:a16="http://schemas.microsoft.com/office/drawing/2014/main" id="{38DC1923-C863-4F85-B49B-5AD6D11F04E0}"/>
              </a:ext>
            </a:extLst>
          </p:cNvPr>
          <p:cNvPicPr>
            <a:picLocks noChangeAspect="1"/>
          </p:cNvPicPr>
          <p:nvPr/>
        </p:nvPicPr>
        <p:blipFill>
          <a:blip r:embed="rId5"/>
          <a:stretch>
            <a:fillRect/>
          </a:stretch>
        </p:blipFill>
        <p:spPr>
          <a:xfrm>
            <a:off x="10253379" y="2447589"/>
            <a:ext cx="1934142" cy="2343287"/>
          </a:xfrm>
          <a:prstGeom prst="rect">
            <a:avLst/>
          </a:prstGeom>
        </p:spPr>
      </p:pic>
      <p:sp>
        <p:nvSpPr>
          <p:cNvPr id="8" name="TextBox 7">
            <a:extLst>
              <a:ext uri="{FF2B5EF4-FFF2-40B4-BE49-F238E27FC236}">
                <a16:creationId xmlns:a16="http://schemas.microsoft.com/office/drawing/2014/main" id="{06574C61-3EDA-4717-B45E-4CE78336F4A6}"/>
              </a:ext>
            </a:extLst>
          </p:cNvPr>
          <p:cNvSpPr txBox="1"/>
          <p:nvPr/>
        </p:nvSpPr>
        <p:spPr>
          <a:xfrm>
            <a:off x="6096000" y="397993"/>
            <a:ext cx="5952701" cy="1477328"/>
          </a:xfrm>
          <a:prstGeom prst="rect">
            <a:avLst/>
          </a:prstGeom>
          <a:noFill/>
        </p:spPr>
        <p:txBody>
          <a:bodyPr wrap="square" rtlCol="0">
            <a:spAutoFit/>
          </a:bodyPr>
          <a:lstStyle/>
          <a:p>
            <a:r>
              <a:rPr lang="en-IN" dirty="0"/>
              <a:t>Both the plot and the pie chart gives us the number of passengers each measure is transporting through the border for the given period of 8 years. We can infer that Personal vehicles are transporting almost 80% of the passengers, followed by pedestrian passengers of about 12%.</a:t>
            </a:r>
          </a:p>
        </p:txBody>
      </p:sp>
    </p:spTree>
    <p:extLst>
      <p:ext uri="{BB962C8B-B14F-4D97-AF65-F5344CB8AC3E}">
        <p14:creationId xmlns:p14="http://schemas.microsoft.com/office/powerpoint/2010/main" val="1706770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45F822-9F5E-40F3-915C-5E28458D4CEC}"/>
              </a:ext>
            </a:extLst>
          </p:cNvPr>
          <p:cNvSpPr>
            <a:spLocks noGrp="1"/>
          </p:cNvSpPr>
          <p:nvPr>
            <p:ph type="sldNum" sz="quarter" idx="12"/>
          </p:nvPr>
        </p:nvSpPr>
        <p:spPr/>
        <p:txBody>
          <a:bodyPr/>
          <a:lstStyle/>
          <a:p>
            <a:fld id="{D9BB3731-526F-4638-85F8-715D717FFC12}" type="slidenum">
              <a:rPr lang="en-US" noProof="0" smtClean="0"/>
              <a:t>13</a:t>
            </a:fld>
            <a:endParaRPr lang="en-US" noProof="0" dirty="0"/>
          </a:p>
        </p:txBody>
      </p:sp>
      <p:sp>
        <p:nvSpPr>
          <p:cNvPr id="5" name="Title 6">
            <a:extLst>
              <a:ext uri="{FF2B5EF4-FFF2-40B4-BE49-F238E27FC236}">
                <a16:creationId xmlns:a16="http://schemas.microsoft.com/office/drawing/2014/main" id="{BC7806B2-DA88-494D-9FDF-A1E54A18456E}"/>
              </a:ext>
            </a:extLst>
          </p:cNvPr>
          <p:cNvSpPr txBox="1">
            <a:spLocks/>
          </p:cNvSpPr>
          <p:nvPr/>
        </p:nvSpPr>
        <p:spPr>
          <a:xfrm>
            <a:off x="74721" y="122314"/>
            <a:ext cx="5262327" cy="1325563"/>
          </a:xfrm>
          <a:prstGeom prst="rect">
            <a:avLst/>
          </a:prstGeom>
        </p:spPr>
        <p:txBody>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sz="3200" dirty="0"/>
              <a:t>BI-VARIATE </a:t>
            </a:r>
          </a:p>
          <a:p>
            <a:r>
              <a:rPr lang="en-US" sz="3200" dirty="0"/>
              <a:t>DATA-ANALYSIS</a:t>
            </a:r>
          </a:p>
        </p:txBody>
      </p:sp>
      <p:pic>
        <p:nvPicPr>
          <p:cNvPr id="11" name="Picture 10">
            <a:extLst>
              <a:ext uri="{FF2B5EF4-FFF2-40B4-BE49-F238E27FC236}">
                <a16:creationId xmlns:a16="http://schemas.microsoft.com/office/drawing/2014/main" id="{A61B0731-12D5-477B-83EC-1174E60B67DC}"/>
              </a:ext>
            </a:extLst>
          </p:cNvPr>
          <p:cNvPicPr>
            <a:picLocks noChangeAspect="1"/>
          </p:cNvPicPr>
          <p:nvPr/>
        </p:nvPicPr>
        <p:blipFill>
          <a:blip r:embed="rId2"/>
          <a:stretch>
            <a:fillRect/>
          </a:stretch>
        </p:blipFill>
        <p:spPr>
          <a:xfrm>
            <a:off x="5040542" y="122314"/>
            <a:ext cx="7151458" cy="1735560"/>
          </a:xfrm>
          <a:prstGeom prst="rect">
            <a:avLst/>
          </a:prstGeom>
        </p:spPr>
      </p:pic>
      <p:pic>
        <p:nvPicPr>
          <p:cNvPr id="12" name="Picture 4">
            <a:extLst>
              <a:ext uri="{FF2B5EF4-FFF2-40B4-BE49-F238E27FC236}">
                <a16:creationId xmlns:a16="http://schemas.microsoft.com/office/drawing/2014/main" id="{240473AB-EAF2-46CE-AEFC-7C529C474E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4" y="2292585"/>
            <a:ext cx="7245146" cy="395472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68055BCA-8088-462A-8AB4-3A28121D03FB}"/>
              </a:ext>
            </a:extLst>
          </p:cNvPr>
          <p:cNvPicPr>
            <a:picLocks noChangeAspect="1"/>
          </p:cNvPicPr>
          <p:nvPr/>
        </p:nvPicPr>
        <p:blipFill>
          <a:blip r:embed="rId4"/>
          <a:stretch>
            <a:fillRect/>
          </a:stretch>
        </p:blipFill>
        <p:spPr>
          <a:xfrm>
            <a:off x="7348120" y="2629943"/>
            <a:ext cx="3249410" cy="3138767"/>
          </a:xfrm>
          <a:prstGeom prst="rect">
            <a:avLst/>
          </a:prstGeom>
        </p:spPr>
      </p:pic>
      <p:pic>
        <p:nvPicPr>
          <p:cNvPr id="7" name="Picture 6">
            <a:extLst>
              <a:ext uri="{FF2B5EF4-FFF2-40B4-BE49-F238E27FC236}">
                <a16:creationId xmlns:a16="http://schemas.microsoft.com/office/drawing/2014/main" id="{981DB713-AD84-4020-BE6F-F4D753C6AF76}"/>
              </a:ext>
            </a:extLst>
          </p:cNvPr>
          <p:cNvPicPr>
            <a:picLocks noChangeAspect="1"/>
          </p:cNvPicPr>
          <p:nvPr/>
        </p:nvPicPr>
        <p:blipFill>
          <a:blip r:embed="rId5"/>
          <a:stretch>
            <a:fillRect/>
          </a:stretch>
        </p:blipFill>
        <p:spPr>
          <a:xfrm>
            <a:off x="10744771" y="2424802"/>
            <a:ext cx="962025" cy="3771900"/>
          </a:xfrm>
          <a:prstGeom prst="rect">
            <a:avLst/>
          </a:prstGeom>
        </p:spPr>
      </p:pic>
      <p:sp>
        <p:nvSpPr>
          <p:cNvPr id="9" name="TextBox 8">
            <a:extLst>
              <a:ext uri="{FF2B5EF4-FFF2-40B4-BE49-F238E27FC236}">
                <a16:creationId xmlns:a16="http://schemas.microsoft.com/office/drawing/2014/main" id="{164FBB9D-4E50-4D77-9AAF-3559A75C9170}"/>
              </a:ext>
            </a:extLst>
          </p:cNvPr>
          <p:cNvSpPr txBox="1"/>
          <p:nvPr/>
        </p:nvSpPr>
        <p:spPr>
          <a:xfrm>
            <a:off x="5071978" y="184930"/>
            <a:ext cx="6952381" cy="1477328"/>
          </a:xfrm>
          <a:prstGeom prst="rect">
            <a:avLst/>
          </a:prstGeom>
          <a:noFill/>
        </p:spPr>
        <p:txBody>
          <a:bodyPr wrap="square" rtlCol="0">
            <a:spAutoFit/>
          </a:bodyPr>
          <a:lstStyle/>
          <a:p>
            <a:r>
              <a:rPr lang="en-IN" dirty="0"/>
              <a:t>The states with maximum number of inbound passengers ordered in ascending manner, are shown below. The top 5 states are TX with 34% traffic, CA-28%, AZ-9%, NY-8% and MI with 6.68% traffic. Although ND, WA, MT was the top 3 state associated with the number of ports, still has very less amount of inbound traffic.</a:t>
            </a:r>
          </a:p>
        </p:txBody>
      </p:sp>
    </p:spTree>
    <p:extLst>
      <p:ext uri="{BB962C8B-B14F-4D97-AF65-F5344CB8AC3E}">
        <p14:creationId xmlns:p14="http://schemas.microsoft.com/office/powerpoint/2010/main" val="3163612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5000" b="-65000"/>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52265A1-CA22-407F-AB4C-E1D3E445D448}"/>
              </a:ext>
            </a:extLst>
          </p:cNvPr>
          <p:cNvSpPr>
            <a:spLocks noGrp="1"/>
          </p:cNvSpPr>
          <p:nvPr>
            <p:ph type="title"/>
          </p:nvPr>
        </p:nvSpPr>
        <p:spPr/>
        <p:txBody>
          <a:bodyPr/>
          <a:lstStyle/>
          <a:p>
            <a:r>
              <a:rPr lang="en-US" sz="3200" dirty="0"/>
              <a:t>MULTI-VARIATE ANALYSIS</a:t>
            </a:r>
            <a:br>
              <a:rPr lang="en-US" dirty="0"/>
            </a:br>
            <a:endParaRPr lang="en-US" dirty="0"/>
          </a:p>
        </p:txBody>
      </p:sp>
      <p:sp>
        <p:nvSpPr>
          <p:cNvPr id="5" name="Slide Number Placeholder 4">
            <a:extLst>
              <a:ext uri="{FF2B5EF4-FFF2-40B4-BE49-F238E27FC236}">
                <a16:creationId xmlns:a16="http://schemas.microsoft.com/office/drawing/2014/main" id="{EBF8039A-CC91-4182-BE91-65DD91EAB0D8}"/>
              </a:ext>
            </a:extLst>
          </p:cNvPr>
          <p:cNvSpPr>
            <a:spLocks noGrp="1"/>
          </p:cNvSpPr>
          <p:nvPr>
            <p:ph type="sldNum" sz="quarter" idx="12"/>
          </p:nvPr>
        </p:nvSpPr>
        <p:spPr/>
        <p:txBody>
          <a:bodyPr/>
          <a:lstStyle/>
          <a:p>
            <a:fld id="{D9BB3731-526F-4638-85F8-715D717FFC12}" type="slidenum">
              <a:rPr lang="en-US" smtClean="0"/>
              <a:t>14</a:t>
            </a:fld>
            <a:endParaRPr lang="en-US" dirty="0"/>
          </a:p>
        </p:txBody>
      </p:sp>
    </p:spTree>
    <p:extLst>
      <p:ext uri="{BB962C8B-B14F-4D97-AF65-F5344CB8AC3E}">
        <p14:creationId xmlns:p14="http://schemas.microsoft.com/office/powerpoint/2010/main" val="3679079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45F822-9F5E-40F3-915C-5E28458D4CEC}"/>
              </a:ext>
            </a:extLst>
          </p:cNvPr>
          <p:cNvSpPr>
            <a:spLocks noGrp="1"/>
          </p:cNvSpPr>
          <p:nvPr>
            <p:ph type="sldNum" sz="quarter" idx="12"/>
          </p:nvPr>
        </p:nvSpPr>
        <p:spPr/>
        <p:txBody>
          <a:bodyPr/>
          <a:lstStyle/>
          <a:p>
            <a:fld id="{D9BB3731-526F-4638-85F8-715D717FFC12}" type="slidenum">
              <a:rPr lang="en-US" noProof="0" smtClean="0"/>
              <a:t>15</a:t>
            </a:fld>
            <a:endParaRPr lang="en-US" noProof="0" dirty="0"/>
          </a:p>
        </p:txBody>
      </p:sp>
      <p:sp>
        <p:nvSpPr>
          <p:cNvPr id="5" name="Title 6">
            <a:extLst>
              <a:ext uri="{FF2B5EF4-FFF2-40B4-BE49-F238E27FC236}">
                <a16:creationId xmlns:a16="http://schemas.microsoft.com/office/drawing/2014/main" id="{BC7806B2-DA88-494D-9FDF-A1E54A18456E}"/>
              </a:ext>
            </a:extLst>
          </p:cNvPr>
          <p:cNvSpPr txBox="1">
            <a:spLocks/>
          </p:cNvSpPr>
          <p:nvPr/>
        </p:nvSpPr>
        <p:spPr>
          <a:xfrm>
            <a:off x="74721" y="122314"/>
            <a:ext cx="5262327" cy="1325563"/>
          </a:xfrm>
          <a:prstGeom prst="rect">
            <a:avLst/>
          </a:prstGeom>
        </p:spPr>
        <p:txBody>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sz="3200" dirty="0"/>
              <a:t>MULTI-VARIATE </a:t>
            </a:r>
          </a:p>
          <a:p>
            <a:r>
              <a:rPr lang="en-US" sz="3200" dirty="0"/>
              <a:t>DATA-ANALYSIS</a:t>
            </a:r>
          </a:p>
        </p:txBody>
      </p:sp>
      <p:sp>
        <p:nvSpPr>
          <p:cNvPr id="14" name="Text Placeholder 12">
            <a:extLst>
              <a:ext uri="{FF2B5EF4-FFF2-40B4-BE49-F238E27FC236}">
                <a16:creationId xmlns:a16="http://schemas.microsoft.com/office/drawing/2014/main" id="{A94195AE-CC48-4B3E-9806-135DA4E60DD7}"/>
              </a:ext>
            </a:extLst>
          </p:cNvPr>
          <p:cNvSpPr txBox="1">
            <a:spLocks/>
          </p:cNvSpPr>
          <p:nvPr/>
        </p:nvSpPr>
        <p:spPr>
          <a:xfrm>
            <a:off x="8024514" y="2082769"/>
            <a:ext cx="4955429" cy="539496"/>
          </a:xfrm>
          <a:prstGeom prst="rect">
            <a:avLst/>
          </a:prstGeom>
        </p:spPr>
        <p:txBody>
          <a:bodyPr/>
          <a:lstStyle>
            <a:lvl1pPr marL="228600" indent="-228600" algn="l" defTabSz="914400" rtl="0" eaLnBrk="1" latinLnBrk="0" hangingPunct="1">
              <a:lnSpc>
                <a:spcPct val="90000"/>
              </a:lnSpc>
              <a:spcBef>
                <a:spcPts val="1000"/>
              </a:spcBef>
              <a:buClr>
                <a:schemeClr val="bg2"/>
              </a:buClr>
              <a:buFont typeface="Wingdings" pitchFamily="2" charset="2"/>
              <a:buChar char="§"/>
              <a:defRPr sz="24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Wingdings" pitchFamily="2" charset="2"/>
              <a:buChar char="§"/>
              <a:defRPr sz="20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Wingdings" pitchFamily="2" charset="2"/>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17" name="Picture 16">
            <a:extLst>
              <a:ext uri="{FF2B5EF4-FFF2-40B4-BE49-F238E27FC236}">
                <a16:creationId xmlns:a16="http://schemas.microsoft.com/office/drawing/2014/main" id="{6D1A5C1B-4E73-4218-84FE-A495E727A7FB}"/>
              </a:ext>
            </a:extLst>
          </p:cNvPr>
          <p:cNvPicPr>
            <a:picLocks noChangeAspect="1"/>
          </p:cNvPicPr>
          <p:nvPr/>
        </p:nvPicPr>
        <p:blipFill>
          <a:blip r:embed="rId2"/>
          <a:stretch>
            <a:fillRect/>
          </a:stretch>
        </p:blipFill>
        <p:spPr>
          <a:xfrm>
            <a:off x="1215658" y="4456804"/>
            <a:ext cx="10440857" cy="1738958"/>
          </a:xfrm>
          <a:prstGeom prst="rect">
            <a:avLst/>
          </a:prstGeom>
        </p:spPr>
      </p:pic>
      <p:sp>
        <p:nvSpPr>
          <p:cNvPr id="7" name="TextBox 6">
            <a:extLst>
              <a:ext uri="{FF2B5EF4-FFF2-40B4-BE49-F238E27FC236}">
                <a16:creationId xmlns:a16="http://schemas.microsoft.com/office/drawing/2014/main" id="{D6B35378-726C-4388-A1DD-3E6DA0FEC051}"/>
              </a:ext>
            </a:extLst>
          </p:cNvPr>
          <p:cNvSpPr txBox="1"/>
          <p:nvPr/>
        </p:nvSpPr>
        <p:spPr>
          <a:xfrm>
            <a:off x="1298971" y="4588155"/>
            <a:ext cx="10169872" cy="1477328"/>
          </a:xfrm>
          <a:prstGeom prst="rect">
            <a:avLst/>
          </a:prstGeom>
          <a:noFill/>
        </p:spPr>
        <p:txBody>
          <a:bodyPr wrap="square" rtlCol="0">
            <a:spAutoFit/>
          </a:bodyPr>
          <a:lstStyle/>
          <a:p>
            <a:r>
              <a:rPr lang="en-IN" dirty="0"/>
              <a:t>Border wise comparison between passengers crossing border each year. The plot clearly shows that the traffic are lot higher in US-Mexico border compared to US-Canada border. In spite of having 11 states and 88 ports in US-Canada border compared to 4 states and 27 ports in US-Mexico border, US-Mexico border have very high traffic each year. And the years 2017, 2018 and 2019 encountered the highest number of inbound traffics.</a:t>
            </a:r>
          </a:p>
        </p:txBody>
      </p:sp>
      <p:pic>
        <p:nvPicPr>
          <p:cNvPr id="5122" name="Picture 2">
            <a:extLst>
              <a:ext uri="{FF2B5EF4-FFF2-40B4-BE49-F238E27FC236}">
                <a16:creationId xmlns:a16="http://schemas.microsoft.com/office/drawing/2014/main" id="{7837D227-08A9-4553-AA5A-4881FCC9B2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1789804"/>
            <a:ext cx="108966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378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p:cNvSpPr>
            <a:spLocks noGrp="1"/>
          </p:cNvSpPr>
          <p:nvPr>
            <p:ph type="sldNum" sz="quarter" idx="12"/>
          </p:nvPr>
        </p:nvSpPr>
        <p:spPr/>
        <p:txBody>
          <a:bodyPr/>
          <a:lstStyle/>
          <a:p>
            <a:fld id="{96E69268-9C8B-4EBF-A9EE-DC5DC2D48DC3}" type="slidenum">
              <a:rPr lang="en-US" smtClean="0"/>
              <a:pPr/>
              <a:t>16</a:t>
            </a:fld>
            <a:endParaRPr lang="en-US" dirty="0"/>
          </a:p>
        </p:txBody>
      </p:sp>
      <p:sp>
        <p:nvSpPr>
          <p:cNvPr id="100" name="Title 6">
            <a:extLst>
              <a:ext uri="{FF2B5EF4-FFF2-40B4-BE49-F238E27FC236}">
                <a16:creationId xmlns:a16="http://schemas.microsoft.com/office/drawing/2014/main" id="{8E6E1FD9-41F1-483B-868F-3A6D789706FD}"/>
              </a:ext>
            </a:extLst>
          </p:cNvPr>
          <p:cNvSpPr txBox="1">
            <a:spLocks/>
          </p:cNvSpPr>
          <p:nvPr/>
        </p:nvSpPr>
        <p:spPr>
          <a:xfrm>
            <a:off x="74721" y="122314"/>
            <a:ext cx="5262327" cy="1325563"/>
          </a:xfrm>
          <a:prstGeom prst="rect">
            <a:avLst/>
          </a:prstGeom>
        </p:spPr>
        <p:txBody>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sz="3200" dirty="0"/>
              <a:t>MULTI-VARIATE </a:t>
            </a:r>
          </a:p>
          <a:p>
            <a:r>
              <a:rPr lang="en-US" sz="3200" dirty="0"/>
              <a:t>DATA-ANALYSIS</a:t>
            </a:r>
          </a:p>
        </p:txBody>
      </p:sp>
      <p:pic>
        <p:nvPicPr>
          <p:cNvPr id="10242" name="Picture 2">
            <a:extLst>
              <a:ext uri="{FF2B5EF4-FFF2-40B4-BE49-F238E27FC236}">
                <a16:creationId xmlns:a16="http://schemas.microsoft.com/office/drawing/2014/main" id="{AB52E2B2-FA14-4EE5-B9EC-ABE8537509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21" y="1879087"/>
            <a:ext cx="3711939" cy="3901755"/>
          </a:xfrm>
          <a:prstGeom prst="rect">
            <a:avLst/>
          </a:prstGeom>
          <a:ln w="3175"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A5090B96-FB31-4EB5-94AB-2FE3936AF2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511" y="1879087"/>
            <a:ext cx="3711940" cy="3901755"/>
          </a:xfrm>
          <a:prstGeom prst="rect">
            <a:avLst/>
          </a:prstGeom>
          <a:ln w="3175"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pic>
        <p:nvPicPr>
          <p:cNvPr id="43" name="Picture 42">
            <a:extLst>
              <a:ext uri="{FF2B5EF4-FFF2-40B4-BE49-F238E27FC236}">
                <a16:creationId xmlns:a16="http://schemas.microsoft.com/office/drawing/2014/main" id="{A933039E-4AF3-42F4-99F9-62A50E963038}"/>
              </a:ext>
            </a:extLst>
          </p:cNvPr>
          <p:cNvPicPr>
            <a:picLocks noChangeAspect="1"/>
          </p:cNvPicPr>
          <p:nvPr/>
        </p:nvPicPr>
        <p:blipFill>
          <a:blip r:embed="rId4"/>
          <a:stretch>
            <a:fillRect/>
          </a:stretch>
        </p:blipFill>
        <p:spPr>
          <a:xfrm>
            <a:off x="7628302" y="1686759"/>
            <a:ext cx="4563698" cy="4465466"/>
          </a:xfrm>
          <a:prstGeom prst="rect">
            <a:avLst/>
          </a:prstGeom>
        </p:spPr>
      </p:pic>
      <p:sp>
        <p:nvSpPr>
          <p:cNvPr id="44" name="TextBox 43">
            <a:extLst>
              <a:ext uri="{FF2B5EF4-FFF2-40B4-BE49-F238E27FC236}">
                <a16:creationId xmlns:a16="http://schemas.microsoft.com/office/drawing/2014/main" id="{8535E0C9-9408-4473-BD44-972B1FCF541F}"/>
              </a:ext>
            </a:extLst>
          </p:cNvPr>
          <p:cNvSpPr txBox="1"/>
          <p:nvPr/>
        </p:nvSpPr>
        <p:spPr>
          <a:xfrm>
            <a:off x="7691822" y="2121804"/>
            <a:ext cx="4436658" cy="3416320"/>
          </a:xfrm>
          <a:prstGeom prst="rect">
            <a:avLst/>
          </a:prstGeom>
          <a:noFill/>
        </p:spPr>
        <p:txBody>
          <a:bodyPr wrap="square" rtlCol="0">
            <a:spAutoFit/>
          </a:bodyPr>
          <a:lstStyle/>
          <a:p>
            <a:r>
              <a:rPr lang="en-IN" dirty="0"/>
              <a:t>The following two plots are showing the growth rate of the number of passengers crossing the borders per year.</a:t>
            </a:r>
            <a:br>
              <a:rPr lang="en-IN" dirty="0"/>
            </a:br>
            <a:br>
              <a:rPr lang="en-IN" dirty="0"/>
            </a:br>
            <a:r>
              <a:rPr lang="en-IN" dirty="0"/>
              <a:t>In US-Canada border, 2015 had seen highest fall in growth rate moreover the year 2018 has encountered with highest growth rate.</a:t>
            </a:r>
            <a:br>
              <a:rPr lang="en-IN" dirty="0"/>
            </a:br>
            <a:br>
              <a:rPr lang="en-IN" dirty="0"/>
            </a:br>
            <a:r>
              <a:rPr lang="en-IN" dirty="0"/>
              <a:t>In US-Mexico border 2015 had the highest growth rate. And the growth rate gradually decreased 2016 onwards with 2019 having the highest fall in growth rate.</a:t>
            </a:r>
          </a:p>
        </p:txBody>
      </p:sp>
    </p:spTree>
    <p:extLst>
      <p:ext uri="{BB962C8B-B14F-4D97-AF65-F5344CB8AC3E}">
        <p14:creationId xmlns:p14="http://schemas.microsoft.com/office/powerpoint/2010/main" val="1851356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own Arrow 76">
            <a:extLst>
              <a:ext uri="{FF2B5EF4-FFF2-40B4-BE49-F238E27FC236}">
                <a16:creationId xmlns:a16="http://schemas.microsoft.com/office/drawing/2014/main" id="{4B1DAF4E-527E-40A2-923B-EDC3277D2ED6}"/>
              </a:ext>
            </a:extLst>
          </p:cNvPr>
          <p:cNvSpPr/>
          <p:nvPr/>
        </p:nvSpPr>
        <p:spPr>
          <a:xfrm rot="10800000">
            <a:off x="9914262" y="410025"/>
            <a:ext cx="1306188" cy="5609395"/>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lide Number Placeholder 3">
            <a:extLst>
              <a:ext uri="{FF2B5EF4-FFF2-40B4-BE49-F238E27FC236}">
                <a16:creationId xmlns:a16="http://schemas.microsoft.com/office/drawing/2014/main" id="{4C45F822-9F5E-40F3-915C-5E28458D4CEC}"/>
              </a:ext>
            </a:extLst>
          </p:cNvPr>
          <p:cNvSpPr>
            <a:spLocks noGrp="1"/>
          </p:cNvSpPr>
          <p:nvPr>
            <p:ph type="sldNum" sz="quarter" idx="12"/>
          </p:nvPr>
        </p:nvSpPr>
        <p:spPr/>
        <p:txBody>
          <a:bodyPr/>
          <a:lstStyle/>
          <a:p>
            <a:fld id="{D9BB3731-526F-4638-85F8-715D717FFC12}" type="slidenum">
              <a:rPr lang="en-US" noProof="0" smtClean="0"/>
              <a:t>17</a:t>
            </a:fld>
            <a:endParaRPr lang="en-US" noProof="0" dirty="0"/>
          </a:p>
        </p:txBody>
      </p:sp>
      <p:sp>
        <p:nvSpPr>
          <p:cNvPr id="5" name="Title 6">
            <a:extLst>
              <a:ext uri="{FF2B5EF4-FFF2-40B4-BE49-F238E27FC236}">
                <a16:creationId xmlns:a16="http://schemas.microsoft.com/office/drawing/2014/main" id="{BC7806B2-DA88-494D-9FDF-A1E54A18456E}"/>
              </a:ext>
            </a:extLst>
          </p:cNvPr>
          <p:cNvSpPr txBox="1">
            <a:spLocks/>
          </p:cNvSpPr>
          <p:nvPr/>
        </p:nvSpPr>
        <p:spPr>
          <a:xfrm>
            <a:off x="74721" y="122314"/>
            <a:ext cx="5262327" cy="1325563"/>
          </a:xfrm>
          <a:prstGeom prst="rect">
            <a:avLst/>
          </a:prstGeom>
        </p:spPr>
        <p:txBody>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sz="3200" dirty="0"/>
              <a:t>MULTI-VARIATE </a:t>
            </a:r>
          </a:p>
          <a:p>
            <a:r>
              <a:rPr lang="en-US" sz="3200" dirty="0"/>
              <a:t>DATA-ANALYSIS</a:t>
            </a:r>
          </a:p>
        </p:txBody>
      </p:sp>
      <p:sp>
        <p:nvSpPr>
          <p:cNvPr id="14" name="Text Placeholder 12">
            <a:extLst>
              <a:ext uri="{FF2B5EF4-FFF2-40B4-BE49-F238E27FC236}">
                <a16:creationId xmlns:a16="http://schemas.microsoft.com/office/drawing/2014/main" id="{A94195AE-CC48-4B3E-9806-135DA4E60DD7}"/>
              </a:ext>
            </a:extLst>
          </p:cNvPr>
          <p:cNvSpPr txBox="1">
            <a:spLocks/>
          </p:cNvSpPr>
          <p:nvPr/>
        </p:nvSpPr>
        <p:spPr>
          <a:xfrm>
            <a:off x="8024514" y="2082769"/>
            <a:ext cx="4955429" cy="539496"/>
          </a:xfrm>
          <a:prstGeom prst="rect">
            <a:avLst/>
          </a:prstGeom>
        </p:spPr>
        <p:txBody>
          <a:bodyPr/>
          <a:lstStyle>
            <a:lvl1pPr marL="228600" indent="-228600" algn="l" defTabSz="914400" rtl="0" eaLnBrk="1" latinLnBrk="0" hangingPunct="1">
              <a:lnSpc>
                <a:spcPct val="90000"/>
              </a:lnSpc>
              <a:spcBef>
                <a:spcPts val="1000"/>
              </a:spcBef>
              <a:buClr>
                <a:schemeClr val="bg2"/>
              </a:buClr>
              <a:buFont typeface="Wingdings" pitchFamily="2" charset="2"/>
              <a:buChar char="§"/>
              <a:defRPr sz="24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Wingdings" pitchFamily="2" charset="2"/>
              <a:buChar char="§"/>
              <a:defRPr sz="20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Wingdings" pitchFamily="2" charset="2"/>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11266" name="Picture 2">
            <a:extLst>
              <a:ext uri="{FF2B5EF4-FFF2-40B4-BE49-F238E27FC236}">
                <a16:creationId xmlns:a16="http://schemas.microsoft.com/office/drawing/2014/main" id="{BBDC8C59-8B01-41FF-8327-EF4034B2D2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95421"/>
            <a:ext cx="6911357" cy="516923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6F404B8-3378-42F1-867D-AD85990266CF}"/>
              </a:ext>
            </a:extLst>
          </p:cNvPr>
          <p:cNvSpPr/>
          <p:nvPr/>
        </p:nvSpPr>
        <p:spPr>
          <a:xfrm>
            <a:off x="7715889" y="3266989"/>
            <a:ext cx="4270390" cy="116955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D3A30613-A058-40E2-8CDB-07A14CFD9E4D}"/>
              </a:ext>
            </a:extLst>
          </p:cNvPr>
          <p:cNvSpPr/>
          <p:nvPr/>
        </p:nvSpPr>
        <p:spPr>
          <a:xfrm>
            <a:off x="7715889" y="4639395"/>
            <a:ext cx="4270390" cy="11471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6DC72FB7-1322-433B-90BD-83EC1E779EC9}"/>
              </a:ext>
            </a:extLst>
          </p:cNvPr>
          <p:cNvSpPr/>
          <p:nvPr/>
        </p:nvSpPr>
        <p:spPr>
          <a:xfrm>
            <a:off x="7715889" y="1852039"/>
            <a:ext cx="4270390" cy="116955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Down Arrow 75">
            <a:extLst>
              <a:ext uri="{FF2B5EF4-FFF2-40B4-BE49-F238E27FC236}">
                <a16:creationId xmlns:a16="http://schemas.microsoft.com/office/drawing/2014/main" id="{A9CF76E2-E397-4CDF-BFA0-A89BAE99C3B5}"/>
              </a:ext>
            </a:extLst>
          </p:cNvPr>
          <p:cNvSpPr/>
          <p:nvPr/>
        </p:nvSpPr>
        <p:spPr>
          <a:xfrm rot="10800000">
            <a:off x="10806738" y="413009"/>
            <a:ext cx="1401486" cy="5606412"/>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7845C643-6568-41C0-9E2E-73A9A9A17226}"/>
              </a:ext>
            </a:extLst>
          </p:cNvPr>
          <p:cNvSpPr txBox="1"/>
          <p:nvPr/>
        </p:nvSpPr>
        <p:spPr>
          <a:xfrm>
            <a:off x="7715889" y="1959760"/>
            <a:ext cx="3416423" cy="954107"/>
          </a:xfrm>
          <a:prstGeom prst="rect">
            <a:avLst/>
          </a:prstGeom>
          <a:noFill/>
        </p:spPr>
        <p:txBody>
          <a:bodyPr wrap="square" rtlCol="0">
            <a:spAutoFit/>
          </a:bodyPr>
          <a:lstStyle/>
          <a:p>
            <a:r>
              <a:rPr lang="en-IN" sz="1400" dirty="0">
                <a:solidFill>
                  <a:schemeClr val="bg1"/>
                </a:solidFill>
                <a:latin typeface="Arial" panose="020B0604020202020204" pitchFamily="34" charset="0"/>
                <a:cs typeface="Arial" panose="020B0604020202020204" pitchFamily="34" charset="0"/>
              </a:rPr>
              <a:t>The following plot shows the numbers of inbound passengers with different modes of transports across the different borders.</a:t>
            </a:r>
          </a:p>
        </p:txBody>
      </p:sp>
      <p:sp>
        <p:nvSpPr>
          <p:cNvPr id="19" name="TextBox 18">
            <a:extLst>
              <a:ext uri="{FF2B5EF4-FFF2-40B4-BE49-F238E27FC236}">
                <a16:creationId xmlns:a16="http://schemas.microsoft.com/office/drawing/2014/main" id="{90FE48AB-AC6A-4F14-BA9E-00FB1A15F7A1}"/>
              </a:ext>
            </a:extLst>
          </p:cNvPr>
          <p:cNvSpPr txBox="1"/>
          <p:nvPr/>
        </p:nvSpPr>
        <p:spPr>
          <a:xfrm>
            <a:off x="7759813" y="3452478"/>
            <a:ext cx="3416423" cy="738664"/>
          </a:xfrm>
          <a:prstGeom prst="rect">
            <a:avLst/>
          </a:prstGeom>
          <a:noFill/>
        </p:spPr>
        <p:txBody>
          <a:bodyPr wrap="square" rtlCol="0">
            <a:spAutoFit/>
          </a:bodyPr>
          <a:lstStyle/>
          <a:p>
            <a:r>
              <a:rPr lang="en-IN" sz="1400" dirty="0">
                <a:solidFill>
                  <a:schemeClr val="bg1"/>
                </a:solidFill>
                <a:latin typeface="Arial" panose="020B0604020202020204" pitchFamily="34" charset="0"/>
                <a:cs typeface="Arial" panose="020B0604020202020204" pitchFamily="34" charset="0"/>
              </a:rPr>
              <a:t>According to the plot, the personal vehicle have most inbound passengers for both the borders.</a:t>
            </a:r>
          </a:p>
        </p:txBody>
      </p:sp>
      <p:sp>
        <p:nvSpPr>
          <p:cNvPr id="20" name="TextBox 19">
            <a:extLst>
              <a:ext uri="{FF2B5EF4-FFF2-40B4-BE49-F238E27FC236}">
                <a16:creationId xmlns:a16="http://schemas.microsoft.com/office/drawing/2014/main" id="{3A036C8D-8CE4-40D0-9B1D-D9D62A02E988}"/>
              </a:ext>
            </a:extLst>
          </p:cNvPr>
          <p:cNvSpPr txBox="1"/>
          <p:nvPr/>
        </p:nvSpPr>
        <p:spPr>
          <a:xfrm>
            <a:off x="7759813" y="4636412"/>
            <a:ext cx="3416423" cy="1169551"/>
          </a:xfrm>
          <a:prstGeom prst="rect">
            <a:avLst/>
          </a:prstGeom>
          <a:noFill/>
        </p:spPr>
        <p:txBody>
          <a:bodyPr wrap="square" rtlCol="0">
            <a:spAutoFit/>
          </a:bodyPr>
          <a:lstStyle/>
          <a:p>
            <a:r>
              <a:rPr lang="en-IN" sz="1400" dirty="0">
                <a:solidFill>
                  <a:schemeClr val="bg1"/>
                </a:solidFill>
                <a:latin typeface="Arial" panose="020B0604020202020204" pitchFamily="34" charset="0"/>
                <a:cs typeface="Arial" panose="020B0604020202020204" pitchFamily="34" charset="0"/>
              </a:rPr>
              <a:t>Secondly, it is observed that the heavy vehicle category including Train, Bus and Truck are having very less inbound passengers compared to light weight vehicles and pedestrians.</a:t>
            </a:r>
          </a:p>
        </p:txBody>
      </p:sp>
    </p:spTree>
    <p:extLst>
      <p:ext uri="{BB962C8B-B14F-4D97-AF65-F5344CB8AC3E}">
        <p14:creationId xmlns:p14="http://schemas.microsoft.com/office/powerpoint/2010/main" val="3177886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45F822-9F5E-40F3-915C-5E28458D4CEC}"/>
              </a:ext>
            </a:extLst>
          </p:cNvPr>
          <p:cNvSpPr>
            <a:spLocks noGrp="1"/>
          </p:cNvSpPr>
          <p:nvPr>
            <p:ph type="sldNum" sz="quarter" idx="12"/>
          </p:nvPr>
        </p:nvSpPr>
        <p:spPr/>
        <p:txBody>
          <a:bodyPr/>
          <a:lstStyle/>
          <a:p>
            <a:fld id="{D9BB3731-526F-4638-85F8-715D717FFC12}" type="slidenum">
              <a:rPr lang="en-US" noProof="0" smtClean="0"/>
              <a:t>18</a:t>
            </a:fld>
            <a:endParaRPr lang="en-US" noProof="0" dirty="0"/>
          </a:p>
        </p:txBody>
      </p:sp>
      <p:sp>
        <p:nvSpPr>
          <p:cNvPr id="5" name="Title 6">
            <a:extLst>
              <a:ext uri="{FF2B5EF4-FFF2-40B4-BE49-F238E27FC236}">
                <a16:creationId xmlns:a16="http://schemas.microsoft.com/office/drawing/2014/main" id="{BC7806B2-DA88-494D-9FDF-A1E54A18456E}"/>
              </a:ext>
            </a:extLst>
          </p:cNvPr>
          <p:cNvSpPr txBox="1">
            <a:spLocks/>
          </p:cNvSpPr>
          <p:nvPr/>
        </p:nvSpPr>
        <p:spPr>
          <a:xfrm>
            <a:off x="74721" y="122314"/>
            <a:ext cx="5262327" cy="1325563"/>
          </a:xfrm>
          <a:prstGeom prst="rect">
            <a:avLst/>
          </a:prstGeom>
        </p:spPr>
        <p:txBody>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sz="3200" dirty="0"/>
              <a:t>MULTI-VARIATE </a:t>
            </a:r>
          </a:p>
          <a:p>
            <a:r>
              <a:rPr lang="en-US" sz="3200" dirty="0"/>
              <a:t>DATA-ANALYSIS</a:t>
            </a:r>
          </a:p>
        </p:txBody>
      </p:sp>
      <p:sp>
        <p:nvSpPr>
          <p:cNvPr id="14" name="Text Placeholder 12">
            <a:extLst>
              <a:ext uri="{FF2B5EF4-FFF2-40B4-BE49-F238E27FC236}">
                <a16:creationId xmlns:a16="http://schemas.microsoft.com/office/drawing/2014/main" id="{A94195AE-CC48-4B3E-9806-135DA4E60DD7}"/>
              </a:ext>
            </a:extLst>
          </p:cNvPr>
          <p:cNvSpPr txBox="1">
            <a:spLocks/>
          </p:cNvSpPr>
          <p:nvPr/>
        </p:nvSpPr>
        <p:spPr>
          <a:xfrm>
            <a:off x="8024514" y="2082769"/>
            <a:ext cx="4955429" cy="539496"/>
          </a:xfrm>
          <a:prstGeom prst="rect">
            <a:avLst/>
          </a:prstGeom>
        </p:spPr>
        <p:txBody>
          <a:bodyPr/>
          <a:lstStyle>
            <a:lvl1pPr marL="228600" indent="-228600" algn="l" defTabSz="914400" rtl="0" eaLnBrk="1" latinLnBrk="0" hangingPunct="1">
              <a:lnSpc>
                <a:spcPct val="90000"/>
              </a:lnSpc>
              <a:spcBef>
                <a:spcPts val="1000"/>
              </a:spcBef>
              <a:buClr>
                <a:schemeClr val="bg2"/>
              </a:buClr>
              <a:buFont typeface="Wingdings" pitchFamily="2" charset="2"/>
              <a:buChar char="§"/>
              <a:defRPr sz="24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Wingdings" pitchFamily="2" charset="2"/>
              <a:buChar char="§"/>
              <a:defRPr sz="20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Wingdings" pitchFamily="2" charset="2"/>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9" name="Picture 8">
            <a:extLst>
              <a:ext uri="{FF2B5EF4-FFF2-40B4-BE49-F238E27FC236}">
                <a16:creationId xmlns:a16="http://schemas.microsoft.com/office/drawing/2014/main" id="{8B9A8620-3402-4E83-B40F-D492BDFE157F}"/>
              </a:ext>
            </a:extLst>
          </p:cNvPr>
          <p:cNvPicPr>
            <a:picLocks noChangeAspect="1"/>
          </p:cNvPicPr>
          <p:nvPr/>
        </p:nvPicPr>
        <p:blipFill>
          <a:blip r:embed="rId2"/>
          <a:stretch>
            <a:fillRect/>
          </a:stretch>
        </p:blipFill>
        <p:spPr>
          <a:xfrm>
            <a:off x="6566" y="1535837"/>
            <a:ext cx="5720271" cy="2108731"/>
          </a:xfrm>
          <a:prstGeom prst="rect">
            <a:avLst/>
          </a:prstGeom>
        </p:spPr>
      </p:pic>
      <p:pic>
        <p:nvPicPr>
          <p:cNvPr id="10" name="Picture 9">
            <a:extLst>
              <a:ext uri="{FF2B5EF4-FFF2-40B4-BE49-F238E27FC236}">
                <a16:creationId xmlns:a16="http://schemas.microsoft.com/office/drawing/2014/main" id="{C5FA89D6-A128-402B-BA55-E6ECD0A3F548}"/>
              </a:ext>
            </a:extLst>
          </p:cNvPr>
          <p:cNvPicPr>
            <a:picLocks noChangeAspect="1"/>
          </p:cNvPicPr>
          <p:nvPr/>
        </p:nvPicPr>
        <p:blipFill>
          <a:blip r:embed="rId2"/>
          <a:stretch>
            <a:fillRect/>
          </a:stretch>
        </p:blipFill>
        <p:spPr>
          <a:xfrm>
            <a:off x="6682064" y="4221085"/>
            <a:ext cx="5509936" cy="1059324"/>
          </a:xfrm>
          <a:prstGeom prst="rect">
            <a:avLst/>
          </a:prstGeom>
        </p:spPr>
      </p:pic>
      <p:pic>
        <p:nvPicPr>
          <p:cNvPr id="14338" name="Picture 2">
            <a:extLst>
              <a:ext uri="{FF2B5EF4-FFF2-40B4-BE49-F238E27FC236}">
                <a16:creationId xmlns:a16="http://schemas.microsoft.com/office/drawing/2014/main" id="{5AA0CFF2-BD45-451E-B993-5E272717D5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2047" y="753697"/>
            <a:ext cx="6143387" cy="319764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154FCCFF-A660-4380-99C4-31897C5046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627083"/>
            <a:ext cx="6244789" cy="325755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7C6CEE6-64E4-40EC-866D-DA0B04766287}"/>
              </a:ext>
            </a:extLst>
          </p:cNvPr>
          <p:cNvSpPr txBox="1"/>
          <p:nvPr/>
        </p:nvSpPr>
        <p:spPr>
          <a:xfrm>
            <a:off x="111341" y="1862911"/>
            <a:ext cx="5262327" cy="1384995"/>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The following plot shows the month wise inbound passengers count throughout all the years from 2012 to 2019 across the US-Canada border.</a:t>
            </a:r>
            <a:br>
              <a:rPr lang="en-IN" sz="1400" dirty="0">
                <a:latin typeface="Arial" panose="020B0604020202020204" pitchFamily="34" charset="0"/>
                <a:cs typeface="Arial" panose="020B0604020202020204" pitchFamily="34" charset="0"/>
              </a:rPr>
            </a:br>
            <a:br>
              <a:rPr lang="en-IN" sz="1400" dirty="0">
                <a:latin typeface="Arial" panose="020B0604020202020204" pitchFamily="34" charset="0"/>
                <a:cs typeface="Arial" panose="020B0604020202020204" pitchFamily="34" charset="0"/>
              </a:rPr>
            </a:br>
            <a:r>
              <a:rPr lang="en-IN" sz="1400" dirty="0">
                <a:latin typeface="Arial" panose="020B0604020202020204" pitchFamily="34" charset="0"/>
                <a:cs typeface="Arial" panose="020B0604020202020204" pitchFamily="34" charset="0"/>
              </a:rPr>
              <a:t>July and August seeing the highest rise in the passengers crossing the borders.</a:t>
            </a:r>
          </a:p>
        </p:txBody>
      </p:sp>
      <p:sp>
        <p:nvSpPr>
          <p:cNvPr id="12" name="Arrow: Left 11">
            <a:extLst>
              <a:ext uri="{FF2B5EF4-FFF2-40B4-BE49-F238E27FC236}">
                <a16:creationId xmlns:a16="http://schemas.microsoft.com/office/drawing/2014/main" id="{73AEF918-9787-4433-ACE1-69724504236E}"/>
              </a:ext>
            </a:extLst>
          </p:cNvPr>
          <p:cNvSpPr/>
          <p:nvPr/>
        </p:nvSpPr>
        <p:spPr>
          <a:xfrm>
            <a:off x="5666029" y="2308925"/>
            <a:ext cx="426916" cy="484632"/>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Left 12">
            <a:extLst>
              <a:ext uri="{FF2B5EF4-FFF2-40B4-BE49-F238E27FC236}">
                <a16:creationId xmlns:a16="http://schemas.microsoft.com/office/drawing/2014/main" id="{E8017071-1551-477A-94BC-2BBFB6A5340F}"/>
              </a:ext>
            </a:extLst>
          </p:cNvPr>
          <p:cNvSpPr/>
          <p:nvPr/>
        </p:nvSpPr>
        <p:spPr>
          <a:xfrm rot="10800000">
            <a:off x="6255147" y="4447470"/>
            <a:ext cx="426916" cy="484632"/>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D0BCB6F9-934D-4312-8957-4D6E745C55FB}"/>
              </a:ext>
            </a:extLst>
          </p:cNvPr>
          <p:cNvSpPr txBox="1"/>
          <p:nvPr/>
        </p:nvSpPr>
        <p:spPr>
          <a:xfrm>
            <a:off x="6805868" y="4341998"/>
            <a:ext cx="5262327" cy="738664"/>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On the contrary, the US-Mexico border has seen a constant distribution of passengers count for all the months over the same period (2012-2019).</a:t>
            </a:r>
          </a:p>
        </p:txBody>
      </p:sp>
    </p:spTree>
    <p:extLst>
      <p:ext uri="{BB962C8B-B14F-4D97-AF65-F5344CB8AC3E}">
        <p14:creationId xmlns:p14="http://schemas.microsoft.com/office/powerpoint/2010/main" val="534153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45F822-9F5E-40F3-915C-5E28458D4CEC}"/>
              </a:ext>
            </a:extLst>
          </p:cNvPr>
          <p:cNvSpPr>
            <a:spLocks noGrp="1"/>
          </p:cNvSpPr>
          <p:nvPr>
            <p:ph type="sldNum" sz="quarter" idx="12"/>
          </p:nvPr>
        </p:nvSpPr>
        <p:spPr/>
        <p:txBody>
          <a:bodyPr/>
          <a:lstStyle/>
          <a:p>
            <a:fld id="{D9BB3731-526F-4638-85F8-715D717FFC12}" type="slidenum">
              <a:rPr lang="en-US" noProof="0" smtClean="0"/>
              <a:t>19</a:t>
            </a:fld>
            <a:endParaRPr lang="en-US" noProof="0" dirty="0"/>
          </a:p>
        </p:txBody>
      </p:sp>
      <p:sp>
        <p:nvSpPr>
          <p:cNvPr id="5" name="Title 6">
            <a:extLst>
              <a:ext uri="{FF2B5EF4-FFF2-40B4-BE49-F238E27FC236}">
                <a16:creationId xmlns:a16="http://schemas.microsoft.com/office/drawing/2014/main" id="{BC7806B2-DA88-494D-9FDF-A1E54A18456E}"/>
              </a:ext>
            </a:extLst>
          </p:cNvPr>
          <p:cNvSpPr txBox="1">
            <a:spLocks/>
          </p:cNvSpPr>
          <p:nvPr/>
        </p:nvSpPr>
        <p:spPr>
          <a:xfrm>
            <a:off x="74721" y="122314"/>
            <a:ext cx="5262327" cy="1325563"/>
          </a:xfrm>
          <a:prstGeom prst="rect">
            <a:avLst/>
          </a:prstGeom>
        </p:spPr>
        <p:txBody>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sz="3200" dirty="0"/>
              <a:t>MULTI-VARIATE </a:t>
            </a:r>
          </a:p>
          <a:p>
            <a:r>
              <a:rPr lang="en-US" sz="3200" dirty="0"/>
              <a:t>DATA-ANALYSIS</a:t>
            </a:r>
          </a:p>
        </p:txBody>
      </p:sp>
      <p:pic>
        <p:nvPicPr>
          <p:cNvPr id="11" name="Picture 10">
            <a:extLst>
              <a:ext uri="{FF2B5EF4-FFF2-40B4-BE49-F238E27FC236}">
                <a16:creationId xmlns:a16="http://schemas.microsoft.com/office/drawing/2014/main" id="{A61B0731-12D5-477B-83EC-1174E60B67DC}"/>
              </a:ext>
            </a:extLst>
          </p:cNvPr>
          <p:cNvPicPr>
            <a:picLocks noChangeAspect="1"/>
          </p:cNvPicPr>
          <p:nvPr/>
        </p:nvPicPr>
        <p:blipFill>
          <a:blip r:embed="rId2"/>
          <a:stretch>
            <a:fillRect/>
          </a:stretch>
        </p:blipFill>
        <p:spPr>
          <a:xfrm>
            <a:off x="4990235" y="122314"/>
            <a:ext cx="7151458" cy="1739229"/>
          </a:xfrm>
          <a:prstGeom prst="rect">
            <a:avLst/>
          </a:prstGeom>
        </p:spPr>
      </p:pic>
      <p:sp>
        <p:nvSpPr>
          <p:cNvPr id="9" name="TextBox 8">
            <a:extLst>
              <a:ext uri="{FF2B5EF4-FFF2-40B4-BE49-F238E27FC236}">
                <a16:creationId xmlns:a16="http://schemas.microsoft.com/office/drawing/2014/main" id="{164FBB9D-4E50-4D77-9AAF-3559A75C9170}"/>
              </a:ext>
            </a:extLst>
          </p:cNvPr>
          <p:cNvSpPr txBox="1"/>
          <p:nvPr/>
        </p:nvSpPr>
        <p:spPr>
          <a:xfrm>
            <a:off x="5089773" y="262958"/>
            <a:ext cx="6952381" cy="1477328"/>
          </a:xfrm>
          <a:prstGeom prst="rect">
            <a:avLst/>
          </a:prstGeom>
          <a:noFill/>
        </p:spPr>
        <p:txBody>
          <a:bodyPr wrap="square" rtlCol="0">
            <a:spAutoFit/>
          </a:bodyPr>
          <a:lstStyle/>
          <a:p>
            <a:r>
              <a:rPr lang="en-IN" dirty="0"/>
              <a:t>From the below pivot table we can compare the number of passengers using different measures in each state.</a:t>
            </a:r>
          </a:p>
          <a:p>
            <a:pPr marL="285750" indent="-285750">
              <a:buFont typeface="Arial" panose="020B0604020202020204" pitchFamily="34" charset="0"/>
              <a:buChar char="•"/>
            </a:pPr>
            <a:r>
              <a:rPr lang="en-IN" dirty="0"/>
              <a:t>In the state OH(Ohio) the trade is null and only mode of commute is personal vehicle.</a:t>
            </a:r>
          </a:p>
          <a:p>
            <a:pPr marL="285750" indent="-285750">
              <a:buFont typeface="Arial" panose="020B0604020202020204" pitchFamily="34" charset="0"/>
              <a:buChar char="•"/>
            </a:pPr>
            <a:r>
              <a:rPr lang="en-IN" dirty="0"/>
              <a:t>In all states personal vehicle commute is the highest.</a:t>
            </a:r>
          </a:p>
        </p:txBody>
      </p:sp>
      <p:pic>
        <p:nvPicPr>
          <p:cNvPr id="6" name="Picture 5">
            <a:extLst>
              <a:ext uri="{FF2B5EF4-FFF2-40B4-BE49-F238E27FC236}">
                <a16:creationId xmlns:a16="http://schemas.microsoft.com/office/drawing/2014/main" id="{1888061A-6C2A-4EEE-97F3-486646BD432F}"/>
              </a:ext>
            </a:extLst>
          </p:cNvPr>
          <p:cNvPicPr>
            <a:picLocks noChangeAspect="1"/>
          </p:cNvPicPr>
          <p:nvPr/>
        </p:nvPicPr>
        <p:blipFill>
          <a:blip r:embed="rId3"/>
          <a:stretch>
            <a:fillRect/>
          </a:stretch>
        </p:blipFill>
        <p:spPr>
          <a:xfrm>
            <a:off x="50307" y="1920490"/>
            <a:ext cx="12091386" cy="4162064"/>
          </a:xfrm>
          <a:prstGeom prst="rect">
            <a:avLst/>
          </a:prstGeom>
          <a:ln>
            <a:solidFill>
              <a:schemeClr val="tx1">
                <a:lumMod val="50000"/>
              </a:schemeClr>
            </a:solidFill>
          </a:ln>
        </p:spPr>
      </p:pic>
    </p:spTree>
    <p:extLst>
      <p:ext uri="{BB962C8B-B14F-4D97-AF65-F5344CB8AC3E}">
        <p14:creationId xmlns:p14="http://schemas.microsoft.com/office/powerpoint/2010/main" val="1177319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AD1BA9-BAC1-467A-8BAC-793E25FD0327}"/>
              </a:ext>
            </a:extLst>
          </p:cNvPr>
          <p:cNvSpPr>
            <a:spLocks noGrp="1"/>
          </p:cNvSpPr>
          <p:nvPr>
            <p:ph type="title"/>
          </p:nvPr>
        </p:nvSpPr>
        <p:spPr/>
        <p:txBody>
          <a:bodyPr>
            <a:noAutofit/>
          </a:bodyPr>
          <a:lstStyle/>
          <a:p>
            <a:r>
              <a:rPr lang="en-US" sz="4800" dirty="0"/>
              <a:t>EXPLORATORY DATA ANALYSIS</a:t>
            </a:r>
          </a:p>
        </p:txBody>
      </p:sp>
      <p:sp>
        <p:nvSpPr>
          <p:cNvPr id="5" name="Text Placeholder 4">
            <a:extLst>
              <a:ext uri="{FF2B5EF4-FFF2-40B4-BE49-F238E27FC236}">
                <a16:creationId xmlns:a16="http://schemas.microsoft.com/office/drawing/2014/main" id="{7D737F10-2132-4FCD-BB98-D6C7C441C0EC}"/>
              </a:ext>
            </a:extLst>
          </p:cNvPr>
          <p:cNvSpPr>
            <a:spLocks noGrp="1"/>
          </p:cNvSpPr>
          <p:nvPr>
            <p:ph type="body" sz="quarter" idx="15"/>
          </p:nvPr>
        </p:nvSpPr>
        <p:spPr/>
        <p:txBody>
          <a:bodyPr/>
          <a:lstStyle/>
          <a:p>
            <a:r>
              <a:rPr lang="en-US" dirty="0"/>
              <a:t>BTS</a:t>
            </a:r>
          </a:p>
        </p:txBody>
      </p:sp>
      <p:sp>
        <p:nvSpPr>
          <p:cNvPr id="4" name="Slide Number Placeholder 3">
            <a:extLst>
              <a:ext uri="{FF2B5EF4-FFF2-40B4-BE49-F238E27FC236}">
                <a16:creationId xmlns:a16="http://schemas.microsoft.com/office/drawing/2014/main" id="{C5AECA88-F863-4C00-BD8F-C9174D4B3BCD}"/>
              </a:ext>
            </a:extLst>
          </p:cNvPr>
          <p:cNvSpPr>
            <a:spLocks noGrp="1"/>
          </p:cNvSpPr>
          <p:nvPr>
            <p:ph type="sldNum" sz="quarter" idx="12"/>
          </p:nvPr>
        </p:nvSpPr>
        <p:spPr/>
        <p:txBody>
          <a:bodyPr/>
          <a:lstStyle/>
          <a:p>
            <a:fld id="{D9BB3731-526F-4638-85F8-715D717FFC12}" type="slidenum">
              <a:rPr lang="en-US" smtClean="0"/>
              <a:pPr/>
              <a:t>2</a:t>
            </a:fld>
            <a:endParaRPr lang="en-US" dirty="0"/>
          </a:p>
        </p:txBody>
      </p:sp>
      <p:pic>
        <p:nvPicPr>
          <p:cNvPr id="8" name="Picture 7">
            <a:extLst>
              <a:ext uri="{FF2B5EF4-FFF2-40B4-BE49-F238E27FC236}">
                <a16:creationId xmlns:a16="http://schemas.microsoft.com/office/drawing/2014/main" id="{2AC94F87-E972-416A-A53E-A8A4252CE64D}"/>
              </a:ext>
            </a:extLst>
          </p:cNvPr>
          <p:cNvPicPr>
            <a:picLocks noChangeAspect="1"/>
          </p:cNvPicPr>
          <p:nvPr/>
        </p:nvPicPr>
        <p:blipFill>
          <a:blip r:embed="rId2"/>
          <a:stretch>
            <a:fillRect/>
          </a:stretch>
        </p:blipFill>
        <p:spPr>
          <a:xfrm>
            <a:off x="1524000" y="400050"/>
            <a:ext cx="1162050" cy="1162050"/>
          </a:xfrm>
          <a:prstGeom prst="rect">
            <a:avLst/>
          </a:prstGeom>
        </p:spPr>
      </p:pic>
    </p:spTree>
    <p:extLst>
      <p:ext uri="{BB962C8B-B14F-4D97-AF65-F5344CB8AC3E}">
        <p14:creationId xmlns:p14="http://schemas.microsoft.com/office/powerpoint/2010/main" val="105777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45F822-9F5E-40F3-915C-5E28458D4CEC}"/>
              </a:ext>
            </a:extLst>
          </p:cNvPr>
          <p:cNvSpPr>
            <a:spLocks noGrp="1"/>
          </p:cNvSpPr>
          <p:nvPr>
            <p:ph type="sldNum" sz="quarter" idx="12"/>
          </p:nvPr>
        </p:nvSpPr>
        <p:spPr/>
        <p:txBody>
          <a:bodyPr/>
          <a:lstStyle/>
          <a:p>
            <a:fld id="{D9BB3731-526F-4638-85F8-715D717FFC12}" type="slidenum">
              <a:rPr lang="en-US" noProof="0" smtClean="0"/>
              <a:t>20</a:t>
            </a:fld>
            <a:endParaRPr lang="en-US" noProof="0" dirty="0"/>
          </a:p>
        </p:txBody>
      </p:sp>
      <p:sp>
        <p:nvSpPr>
          <p:cNvPr id="5" name="Title 6">
            <a:extLst>
              <a:ext uri="{FF2B5EF4-FFF2-40B4-BE49-F238E27FC236}">
                <a16:creationId xmlns:a16="http://schemas.microsoft.com/office/drawing/2014/main" id="{BC7806B2-DA88-494D-9FDF-A1E54A18456E}"/>
              </a:ext>
            </a:extLst>
          </p:cNvPr>
          <p:cNvSpPr txBox="1">
            <a:spLocks/>
          </p:cNvSpPr>
          <p:nvPr/>
        </p:nvSpPr>
        <p:spPr>
          <a:xfrm>
            <a:off x="74721" y="122314"/>
            <a:ext cx="5262327" cy="1325563"/>
          </a:xfrm>
          <a:prstGeom prst="rect">
            <a:avLst/>
          </a:prstGeom>
        </p:spPr>
        <p:txBody>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sz="3200" dirty="0"/>
              <a:t>MULTI-VARIATE </a:t>
            </a:r>
          </a:p>
          <a:p>
            <a:r>
              <a:rPr lang="en-US" sz="3200" dirty="0"/>
              <a:t>DATA-ANALYSIS</a:t>
            </a:r>
          </a:p>
        </p:txBody>
      </p:sp>
      <p:pic>
        <p:nvPicPr>
          <p:cNvPr id="11" name="Picture 10">
            <a:extLst>
              <a:ext uri="{FF2B5EF4-FFF2-40B4-BE49-F238E27FC236}">
                <a16:creationId xmlns:a16="http://schemas.microsoft.com/office/drawing/2014/main" id="{A61B0731-12D5-477B-83EC-1174E60B67DC}"/>
              </a:ext>
            </a:extLst>
          </p:cNvPr>
          <p:cNvPicPr>
            <a:picLocks noChangeAspect="1"/>
          </p:cNvPicPr>
          <p:nvPr/>
        </p:nvPicPr>
        <p:blipFill>
          <a:blip r:embed="rId2"/>
          <a:stretch>
            <a:fillRect/>
          </a:stretch>
        </p:blipFill>
        <p:spPr>
          <a:xfrm>
            <a:off x="368602" y="5401703"/>
            <a:ext cx="11900337" cy="444643"/>
          </a:xfrm>
          <a:prstGeom prst="rect">
            <a:avLst/>
          </a:prstGeom>
        </p:spPr>
      </p:pic>
      <p:cxnSp>
        <p:nvCxnSpPr>
          <p:cNvPr id="14" name="Straight Connector 13">
            <a:extLst>
              <a:ext uri="{FF2B5EF4-FFF2-40B4-BE49-F238E27FC236}">
                <a16:creationId xmlns:a16="http://schemas.microsoft.com/office/drawing/2014/main" id="{C70768C0-1587-4B29-A347-33B55BA19396}"/>
              </a:ext>
            </a:extLst>
          </p:cNvPr>
          <p:cNvCxnSpPr>
            <a:cxnSpLocks/>
          </p:cNvCxnSpPr>
          <p:nvPr/>
        </p:nvCxnSpPr>
        <p:spPr>
          <a:xfrm>
            <a:off x="6001305" y="1861543"/>
            <a:ext cx="0" cy="340793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542B64A-C72A-4B5D-ADA0-0A90209A7CB3}"/>
              </a:ext>
            </a:extLst>
          </p:cNvPr>
          <p:cNvSpPr txBox="1"/>
          <p:nvPr/>
        </p:nvSpPr>
        <p:spPr>
          <a:xfrm>
            <a:off x="3716350" y="5401703"/>
            <a:ext cx="6952381" cy="369332"/>
          </a:xfrm>
          <a:prstGeom prst="rect">
            <a:avLst/>
          </a:prstGeom>
          <a:noFill/>
        </p:spPr>
        <p:txBody>
          <a:bodyPr wrap="square" rtlCol="0">
            <a:spAutoFit/>
          </a:bodyPr>
          <a:lstStyle/>
          <a:p>
            <a:r>
              <a:rPr lang="en-IN" dirty="0"/>
              <a:t>Graphical representation of the pivot table</a:t>
            </a:r>
          </a:p>
        </p:txBody>
      </p:sp>
      <p:pic>
        <p:nvPicPr>
          <p:cNvPr id="6" name="Picture 5">
            <a:extLst>
              <a:ext uri="{FF2B5EF4-FFF2-40B4-BE49-F238E27FC236}">
                <a16:creationId xmlns:a16="http://schemas.microsoft.com/office/drawing/2014/main" id="{925411B5-F844-447A-9FCE-C88B97ECF02A}"/>
              </a:ext>
            </a:extLst>
          </p:cNvPr>
          <p:cNvPicPr>
            <a:picLocks noChangeAspect="1"/>
          </p:cNvPicPr>
          <p:nvPr/>
        </p:nvPicPr>
        <p:blipFill>
          <a:blip r:embed="rId3"/>
          <a:stretch>
            <a:fillRect/>
          </a:stretch>
        </p:blipFill>
        <p:spPr>
          <a:xfrm>
            <a:off x="74721" y="1927653"/>
            <a:ext cx="5926577" cy="3275715"/>
          </a:xfrm>
          <a:prstGeom prst="rect">
            <a:avLst/>
          </a:prstGeom>
        </p:spPr>
      </p:pic>
      <p:pic>
        <p:nvPicPr>
          <p:cNvPr id="9" name="Picture 8">
            <a:extLst>
              <a:ext uri="{FF2B5EF4-FFF2-40B4-BE49-F238E27FC236}">
                <a16:creationId xmlns:a16="http://schemas.microsoft.com/office/drawing/2014/main" id="{3CB445B3-477E-47C1-B21D-9558B72E6324}"/>
              </a:ext>
            </a:extLst>
          </p:cNvPr>
          <p:cNvPicPr>
            <a:picLocks noChangeAspect="1"/>
          </p:cNvPicPr>
          <p:nvPr/>
        </p:nvPicPr>
        <p:blipFill>
          <a:blip r:embed="rId4"/>
          <a:stretch>
            <a:fillRect/>
          </a:stretch>
        </p:blipFill>
        <p:spPr>
          <a:xfrm>
            <a:off x="6318770" y="2238166"/>
            <a:ext cx="5540269" cy="2965202"/>
          </a:xfrm>
          <a:prstGeom prst="rect">
            <a:avLst/>
          </a:prstGeom>
        </p:spPr>
      </p:pic>
    </p:spTree>
    <p:extLst>
      <p:ext uri="{BB962C8B-B14F-4D97-AF65-F5344CB8AC3E}">
        <p14:creationId xmlns:p14="http://schemas.microsoft.com/office/powerpoint/2010/main" val="1482324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5000" b="-65000"/>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52265A1-CA22-407F-AB4C-E1D3E445D448}"/>
              </a:ext>
            </a:extLst>
          </p:cNvPr>
          <p:cNvSpPr>
            <a:spLocks noGrp="1"/>
          </p:cNvSpPr>
          <p:nvPr>
            <p:ph type="title"/>
          </p:nvPr>
        </p:nvSpPr>
        <p:spPr/>
        <p:txBody>
          <a:bodyPr/>
          <a:lstStyle/>
          <a:p>
            <a:r>
              <a:rPr lang="en-US" sz="3200" dirty="0"/>
              <a:t>TRADE ANALYSIS</a:t>
            </a:r>
            <a:br>
              <a:rPr lang="en-US" dirty="0"/>
            </a:br>
            <a:endParaRPr lang="en-US" dirty="0"/>
          </a:p>
        </p:txBody>
      </p:sp>
      <p:sp>
        <p:nvSpPr>
          <p:cNvPr id="5" name="Slide Number Placeholder 4">
            <a:extLst>
              <a:ext uri="{FF2B5EF4-FFF2-40B4-BE49-F238E27FC236}">
                <a16:creationId xmlns:a16="http://schemas.microsoft.com/office/drawing/2014/main" id="{EBF8039A-CC91-4182-BE91-65DD91EAB0D8}"/>
              </a:ext>
            </a:extLst>
          </p:cNvPr>
          <p:cNvSpPr>
            <a:spLocks noGrp="1"/>
          </p:cNvSpPr>
          <p:nvPr>
            <p:ph type="sldNum" sz="quarter" idx="12"/>
          </p:nvPr>
        </p:nvSpPr>
        <p:spPr/>
        <p:txBody>
          <a:bodyPr/>
          <a:lstStyle/>
          <a:p>
            <a:fld id="{D9BB3731-526F-4638-85F8-715D717FFC12}" type="slidenum">
              <a:rPr lang="en-US" smtClean="0"/>
              <a:t>21</a:t>
            </a:fld>
            <a:endParaRPr lang="en-US" dirty="0"/>
          </a:p>
        </p:txBody>
      </p:sp>
    </p:spTree>
    <p:extLst>
      <p:ext uri="{BB962C8B-B14F-4D97-AF65-F5344CB8AC3E}">
        <p14:creationId xmlns:p14="http://schemas.microsoft.com/office/powerpoint/2010/main" val="2492549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45F822-9F5E-40F3-915C-5E28458D4CEC}"/>
              </a:ext>
            </a:extLst>
          </p:cNvPr>
          <p:cNvSpPr>
            <a:spLocks noGrp="1"/>
          </p:cNvSpPr>
          <p:nvPr>
            <p:ph type="sldNum" sz="quarter" idx="12"/>
          </p:nvPr>
        </p:nvSpPr>
        <p:spPr/>
        <p:txBody>
          <a:bodyPr/>
          <a:lstStyle/>
          <a:p>
            <a:fld id="{D9BB3731-526F-4638-85F8-715D717FFC12}" type="slidenum">
              <a:rPr lang="en-US" noProof="0" smtClean="0"/>
              <a:t>22</a:t>
            </a:fld>
            <a:endParaRPr lang="en-US" noProof="0" dirty="0"/>
          </a:p>
        </p:txBody>
      </p:sp>
      <p:sp>
        <p:nvSpPr>
          <p:cNvPr id="5" name="Title 6">
            <a:extLst>
              <a:ext uri="{FF2B5EF4-FFF2-40B4-BE49-F238E27FC236}">
                <a16:creationId xmlns:a16="http://schemas.microsoft.com/office/drawing/2014/main" id="{BC7806B2-DA88-494D-9FDF-A1E54A18456E}"/>
              </a:ext>
            </a:extLst>
          </p:cNvPr>
          <p:cNvSpPr txBox="1">
            <a:spLocks/>
          </p:cNvSpPr>
          <p:nvPr/>
        </p:nvSpPr>
        <p:spPr>
          <a:xfrm>
            <a:off x="-7334" y="757206"/>
            <a:ext cx="5262327" cy="1325563"/>
          </a:xfrm>
          <a:prstGeom prst="rect">
            <a:avLst/>
          </a:prstGeom>
        </p:spPr>
        <p:txBody>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sz="3200" dirty="0"/>
              <a:t>TRADE ANALYSIS</a:t>
            </a:r>
          </a:p>
        </p:txBody>
      </p:sp>
      <p:sp>
        <p:nvSpPr>
          <p:cNvPr id="14" name="Text Placeholder 12">
            <a:extLst>
              <a:ext uri="{FF2B5EF4-FFF2-40B4-BE49-F238E27FC236}">
                <a16:creationId xmlns:a16="http://schemas.microsoft.com/office/drawing/2014/main" id="{A94195AE-CC48-4B3E-9806-135DA4E60DD7}"/>
              </a:ext>
            </a:extLst>
          </p:cNvPr>
          <p:cNvSpPr txBox="1">
            <a:spLocks/>
          </p:cNvSpPr>
          <p:nvPr/>
        </p:nvSpPr>
        <p:spPr>
          <a:xfrm>
            <a:off x="8024514" y="2082769"/>
            <a:ext cx="4955429" cy="539496"/>
          </a:xfrm>
          <a:prstGeom prst="rect">
            <a:avLst/>
          </a:prstGeom>
        </p:spPr>
        <p:txBody>
          <a:bodyPr/>
          <a:lstStyle>
            <a:lvl1pPr marL="228600" indent="-228600" algn="l" defTabSz="914400" rtl="0" eaLnBrk="1" latinLnBrk="0" hangingPunct="1">
              <a:lnSpc>
                <a:spcPct val="90000"/>
              </a:lnSpc>
              <a:spcBef>
                <a:spcPts val="1000"/>
              </a:spcBef>
              <a:buClr>
                <a:schemeClr val="bg2"/>
              </a:buClr>
              <a:buFont typeface="Wingdings" pitchFamily="2" charset="2"/>
              <a:buChar char="§"/>
              <a:defRPr sz="24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Wingdings" pitchFamily="2" charset="2"/>
              <a:buChar char="§"/>
              <a:defRPr sz="20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Wingdings" pitchFamily="2" charset="2"/>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9" name="Picture 8">
            <a:extLst>
              <a:ext uri="{FF2B5EF4-FFF2-40B4-BE49-F238E27FC236}">
                <a16:creationId xmlns:a16="http://schemas.microsoft.com/office/drawing/2014/main" id="{8B9A8620-3402-4E83-B40F-D492BDFE157F}"/>
              </a:ext>
            </a:extLst>
          </p:cNvPr>
          <p:cNvPicPr>
            <a:picLocks noChangeAspect="1"/>
          </p:cNvPicPr>
          <p:nvPr/>
        </p:nvPicPr>
        <p:blipFill>
          <a:blip r:embed="rId2"/>
          <a:stretch>
            <a:fillRect/>
          </a:stretch>
        </p:blipFill>
        <p:spPr>
          <a:xfrm>
            <a:off x="12575" y="1589102"/>
            <a:ext cx="5491298" cy="1629035"/>
          </a:xfrm>
          <a:prstGeom prst="rect">
            <a:avLst/>
          </a:prstGeom>
        </p:spPr>
      </p:pic>
      <p:pic>
        <p:nvPicPr>
          <p:cNvPr id="10" name="Picture 9">
            <a:extLst>
              <a:ext uri="{FF2B5EF4-FFF2-40B4-BE49-F238E27FC236}">
                <a16:creationId xmlns:a16="http://schemas.microsoft.com/office/drawing/2014/main" id="{C5FA89D6-A128-402B-BA55-E6ECD0A3F548}"/>
              </a:ext>
            </a:extLst>
          </p:cNvPr>
          <p:cNvPicPr>
            <a:picLocks noChangeAspect="1"/>
          </p:cNvPicPr>
          <p:nvPr/>
        </p:nvPicPr>
        <p:blipFill>
          <a:blip r:embed="rId2"/>
          <a:stretch>
            <a:fillRect/>
          </a:stretch>
        </p:blipFill>
        <p:spPr>
          <a:xfrm>
            <a:off x="6541829" y="4235737"/>
            <a:ext cx="5503873" cy="1366073"/>
          </a:xfrm>
          <a:prstGeom prst="rect">
            <a:avLst/>
          </a:prstGeom>
        </p:spPr>
      </p:pic>
      <p:sp>
        <p:nvSpPr>
          <p:cNvPr id="11" name="TextBox 10">
            <a:extLst>
              <a:ext uri="{FF2B5EF4-FFF2-40B4-BE49-F238E27FC236}">
                <a16:creationId xmlns:a16="http://schemas.microsoft.com/office/drawing/2014/main" id="{F4FEF4D4-974D-46A4-9BA1-F8D4628C48D4}"/>
              </a:ext>
            </a:extLst>
          </p:cNvPr>
          <p:cNvSpPr txBox="1"/>
          <p:nvPr/>
        </p:nvSpPr>
        <p:spPr>
          <a:xfrm>
            <a:off x="110232" y="1875463"/>
            <a:ext cx="5262327" cy="738664"/>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For USA-Canada border we can observe a constant growth in land bound trade from 2012-2017, since 2017 there is steep decline in amount of trade</a:t>
            </a:r>
          </a:p>
        </p:txBody>
      </p:sp>
      <p:sp>
        <p:nvSpPr>
          <p:cNvPr id="12" name="TextBox 11">
            <a:extLst>
              <a:ext uri="{FF2B5EF4-FFF2-40B4-BE49-F238E27FC236}">
                <a16:creationId xmlns:a16="http://schemas.microsoft.com/office/drawing/2014/main" id="{808EDE41-6A0A-4D32-9820-7431D0FAEFD1}"/>
              </a:ext>
            </a:extLst>
          </p:cNvPr>
          <p:cNvSpPr txBox="1"/>
          <p:nvPr/>
        </p:nvSpPr>
        <p:spPr>
          <a:xfrm>
            <a:off x="6662601" y="4494579"/>
            <a:ext cx="5262327" cy="523220"/>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For USA-Mexico border we can observe a constant growth in land bound trade.</a:t>
            </a:r>
          </a:p>
        </p:txBody>
      </p:sp>
      <p:sp>
        <p:nvSpPr>
          <p:cNvPr id="2" name="Arrow: Left 1">
            <a:extLst>
              <a:ext uri="{FF2B5EF4-FFF2-40B4-BE49-F238E27FC236}">
                <a16:creationId xmlns:a16="http://schemas.microsoft.com/office/drawing/2014/main" id="{81D98736-CD4A-4218-A911-5C01993A86B3}"/>
              </a:ext>
            </a:extLst>
          </p:cNvPr>
          <p:cNvSpPr/>
          <p:nvPr/>
        </p:nvSpPr>
        <p:spPr>
          <a:xfrm>
            <a:off x="5665393" y="1933113"/>
            <a:ext cx="426916" cy="484632"/>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Left 12">
            <a:extLst>
              <a:ext uri="{FF2B5EF4-FFF2-40B4-BE49-F238E27FC236}">
                <a16:creationId xmlns:a16="http://schemas.microsoft.com/office/drawing/2014/main" id="{3DCFB166-838B-4A24-9A89-98BD6480EF97}"/>
              </a:ext>
            </a:extLst>
          </p:cNvPr>
          <p:cNvSpPr/>
          <p:nvPr/>
        </p:nvSpPr>
        <p:spPr>
          <a:xfrm rot="10800000">
            <a:off x="5503873" y="4710422"/>
            <a:ext cx="426916" cy="484632"/>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150" name="Picture 6">
            <a:extLst>
              <a:ext uri="{FF2B5EF4-FFF2-40B4-BE49-F238E27FC236}">
                <a16:creationId xmlns:a16="http://schemas.microsoft.com/office/drawing/2014/main" id="{D7664AE6-442F-481A-8B03-10D4ABE7F5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73" y="210455"/>
            <a:ext cx="5091616" cy="3744628"/>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39D3294A-2852-4649-8F9C-D8A574D439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21" y="3115931"/>
            <a:ext cx="5189266" cy="3816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9015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45F822-9F5E-40F3-915C-5E28458D4CEC}"/>
              </a:ext>
            </a:extLst>
          </p:cNvPr>
          <p:cNvSpPr>
            <a:spLocks noGrp="1"/>
          </p:cNvSpPr>
          <p:nvPr>
            <p:ph type="sldNum" sz="quarter" idx="12"/>
          </p:nvPr>
        </p:nvSpPr>
        <p:spPr/>
        <p:txBody>
          <a:bodyPr/>
          <a:lstStyle/>
          <a:p>
            <a:fld id="{D9BB3731-526F-4638-85F8-715D717FFC12}" type="slidenum">
              <a:rPr lang="en-US" noProof="0" smtClean="0"/>
              <a:t>23</a:t>
            </a:fld>
            <a:endParaRPr lang="en-US" noProof="0" dirty="0"/>
          </a:p>
        </p:txBody>
      </p:sp>
      <p:sp>
        <p:nvSpPr>
          <p:cNvPr id="14" name="Text Placeholder 12">
            <a:extLst>
              <a:ext uri="{FF2B5EF4-FFF2-40B4-BE49-F238E27FC236}">
                <a16:creationId xmlns:a16="http://schemas.microsoft.com/office/drawing/2014/main" id="{A94195AE-CC48-4B3E-9806-135DA4E60DD7}"/>
              </a:ext>
            </a:extLst>
          </p:cNvPr>
          <p:cNvSpPr txBox="1">
            <a:spLocks/>
          </p:cNvSpPr>
          <p:nvPr/>
        </p:nvSpPr>
        <p:spPr>
          <a:xfrm>
            <a:off x="8024514" y="2082769"/>
            <a:ext cx="4955429" cy="539496"/>
          </a:xfrm>
          <a:prstGeom prst="rect">
            <a:avLst/>
          </a:prstGeom>
        </p:spPr>
        <p:txBody>
          <a:bodyPr/>
          <a:lstStyle>
            <a:lvl1pPr marL="228600" indent="-228600" algn="l" defTabSz="914400" rtl="0" eaLnBrk="1" latinLnBrk="0" hangingPunct="1">
              <a:lnSpc>
                <a:spcPct val="90000"/>
              </a:lnSpc>
              <a:spcBef>
                <a:spcPts val="1000"/>
              </a:spcBef>
              <a:buClr>
                <a:schemeClr val="bg2"/>
              </a:buClr>
              <a:buFont typeface="Wingdings" pitchFamily="2" charset="2"/>
              <a:buChar char="§"/>
              <a:defRPr sz="24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Wingdings" pitchFamily="2" charset="2"/>
              <a:buChar char="§"/>
              <a:defRPr sz="20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Wingdings" pitchFamily="2" charset="2"/>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9" name="Picture 8">
            <a:extLst>
              <a:ext uri="{FF2B5EF4-FFF2-40B4-BE49-F238E27FC236}">
                <a16:creationId xmlns:a16="http://schemas.microsoft.com/office/drawing/2014/main" id="{8B9A8620-3402-4E83-B40F-D492BDFE157F}"/>
              </a:ext>
            </a:extLst>
          </p:cNvPr>
          <p:cNvPicPr>
            <a:picLocks noChangeAspect="1"/>
          </p:cNvPicPr>
          <p:nvPr/>
        </p:nvPicPr>
        <p:blipFill>
          <a:blip r:embed="rId2"/>
          <a:stretch>
            <a:fillRect/>
          </a:stretch>
        </p:blipFill>
        <p:spPr>
          <a:xfrm>
            <a:off x="12575" y="1589102"/>
            <a:ext cx="5491298" cy="1629035"/>
          </a:xfrm>
          <a:prstGeom prst="rect">
            <a:avLst/>
          </a:prstGeom>
        </p:spPr>
      </p:pic>
      <p:pic>
        <p:nvPicPr>
          <p:cNvPr id="10" name="Picture 9">
            <a:extLst>
              <a:ext uri="{FF2B5EF4-FFF2-40B4-BE49-F238E27FC236}">
                <a16:creationId xmlns:a16="http://schemas.microsoft.com/office/drawing/2014/main" id="{C5FA89D6-A128-402B-BA55-E6ECD0A3F548}"/>
              </a:ext>
            </a:extLst>
          </p:cNvPr>
          <p:cNvPicPr>
            <a:picLocks noChangeAspect="1"/>
          </p:cNvPicPr>
          <p:nvPr/>
        </p:nvPicPr>
        <p:blipFill>
          <a:blip r:embed="rId2"/>
          <a:stretch>
            <a:fillRect/>
          </a:stretch>
        </p:blipFill>
        <p:spPr>
          <a:xfrm>
            <a:off x="6541829" y="4235737"/>
            <a:ext cx="5503873" cy="1326686"/>
          </a:xfrm>
          <a:prstGeom prst="rect">
            <a:avLst/>
          </a:prstGeom>
        </p:spPr>
      </p:pic>
      <p:sp>
        <p:nvSpPr>
          <p:cNvPr id="12" name="TextBox 11">
            <a:extLst>
              <a:ext uri="{FF2B5EF4-FFF2-40B4-BE49-F238E27FC236}">
                <a16:creationId xmlns:a16="http://schemas.microsoft.com/office/drawing/2014/main" id="{808EDE41-6A0A-4D32-9820-7431D0FAEFD1}"/>
              </a:ext>
            </a:extLst>
          </p:cNvPr>
          <p:cNvSpPr txBox="1"/>
          <p:nvPr/>
        </p:nvSpPr>
        <p:spPr>
          <a:xfrm>
            <a:off x="6662601" y="4368463"/>
            <a:ext cx="5262327" cy="738664"/>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In USA-Mexico Border we can see there is a constant growth in passenger entry</a:t>
            </a:r>
          </a:p>
          <a:p>
            <a:pPr marL="285750" indent="-285750">
              <a:buFont typeface="Arial" panose="020B0604020202020204" pitchFamily="34" charset="0"/>
              <a:buChar char="•"/>
            </a:pPr>
            <a:r>
              <a:rPr lang="en-IN" sz="1400" dirty="0">
                <a:latin typeface="Arial" panose="020B0604020202020204" pitchFamily="34" charset="0"/>
                <a:cs typeface="Arial" panose="020B0604020202020204" pitchFamily="34" charset="0"/>
              </a:rPr>
              <a:t>This can be due to high immigration from Mexico to USA</a:t>
            </a:r>
          </a:p>
        </p:txBody>
      </p:sp>
      <p:sp>
        <p:nvSpPr>
          <p:cNvPr id="2" name="Arrow: Left 1">
            <a:extLst>
              <a:ext uri="{FF2B5EF4-FFF2-40B4-BE49-F238E27FC236}">
                <a16:creationId xmlns:a16="http://schemas.microsoft.com/office/drawing/2014/main" id="{81D98736-CD4A-4218-A911-5C01993A86B3}"/>
              </a:ext>
            </a:extLst>
          </p:cNvPr>
          <p:cNvSpPr/>
          <p:nvPr/>
        </p:nvSpPr>
        <p:spPr>
          <a:xfrm>
            <a:off x="5665393" y="1933113"/>
            <a:ext cx="426916" cy="484632"/>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Left 12">
            <a:extLst>
              <a:ext uri="{FF2B5EF4-FFF2-40B4-BE49-F238E27FC236}">
                <a16:creationId xmlns:a16="http://schemas.microsoft.com/office/drawing/2014/main" id="{3DCFB166-838B-4A24-9A89-98BD6480EF97}"/>
              </a:ext>
            </a:extLst>
          </p:cNvPr>
          <p:cNvSpPr/>
          <p:nvPr/>
        </p:nvSpPr>
        <p:spPr>
          <a:xfrm rot="10800000">
            <a:off x="5503873" y="4710422"/>
            <a:ext cx="426916" cy="484632"/>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170" name="Picture 2">
            <a:extLst>
              <a:ext uri="{FF2B5EF4-FFF2-40B4-BE49-F238E27FC236}">
                <a16:creationId xmlns:a16="http://schemas.microsoft.com/office/drawing/2014/main" id="{9534F470-838B-4E7D-A2BC-1E1DE1489B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925" y="220919"/>
            <a:ext cx="5398641" cy="3970429"/>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F3464188-8A14-4749-B973-37C18921E3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21" y="3112746"/>
            <a:ext cx="5011635" cy="3745254"/>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53223E47-10DD-423D-A4D2-D7EDB3903593}"/>
              </a:ext>
            </a:extLst>
          </p:cNvPr>
          <p:cNvSpPr txBox="1"/>
          <p:nvPr/>
        </p:nvSpPr>
        <p:spPr>
          <a:xfrm>
            <a:off x="127060" y="1779224"/>
            <a:ext cx="5262327" cy="95410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In USA-Canada Border we can see a sharp decline in passenger entry.</a:t>
            </a:r>
          </a:p>
          <a:p>
            <a:pPr marL="285750" indent="-285750">
              <a:buFont typeface="Arial" panose="020B0604020202020204" pitchFamily="34" charset="0"/>
              <a:buChar char="•"/>
            </a:pPr>
            <a:r>
              <a:rPr lang="en-IN" sz="1400" dirty="0">
                <a:latin typeface="Arial" panose="020B0604020202020204" pitchFamily="34" charset="0"/>
                <a:cs typeface="Arial" panose="020B0604020202020204" pitchFamily="34" charset="0"/>
              </a:rPr>
              <a:t>One of the possible explanation can be people are taking flights.</a:t>
            </a:r>
          </a:p>
        </p:txBody>
      </p:sp>
      <p:sp>
        <p:nvSpPr>
          <p:cNvPr id="18" name="Title 6">
            <a:extLst>
              <a:ext uri="{FF2B5EF4-FFF2-40B4-BE49-F238E27FC236}">
                <a16:creationId xmlns:a16="http://schemas.microsoft.com/office/drawing/2014/main" id="{EE0D7A25-056B-4707-83E0-153262E076E4}"/>
              </a:ext>
            </a:extLst>
          </p:cNvPr>
          <p:cNvSpPr txBox="1">
            <a:spLocks/>
          </p:cNvSpPr>
          <p:nvPr/>
        </p:nvSpPr>
        <p:spPr>
          <a:xfrm>
            <a:off x="-7334" y="757206"/>
            <a:ext cx="5262327" cy="1325563"/>
          </a:xfrm>
          <a:prstGeom prst="rect">
            <a:avLst/>
          </a:prstGeom>
        </p:spPr>
        <p:txBody>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sz="3200" dirty="0"/>
              <a:t>TRADE ANALYSIS</a:t>
            </a:r>
          </a:p>
        </p:txBody>
      </p:sp>
    </p:spTree>
    <p:extLst>
      <p:ext uri="{BB962C8B-B14F-4D97-AF65-F5344CB8AC3E}">
        <p14:creationId xmlns:p14="http://schemas.microsoft.com/office/powerpoint/2010/main" val="486507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45F822-9F5E-40F3-915C-5E28458D4CEC}"/>
              </a:ext>
            </a:extLst>
          </p:cNvPr>
          <p:cNvSpPr>
            <a:spLocks noGrp="1"/>
          </p:cNvSpPr>
          <p:nvPr>
            <p:ph type="sldNum" sz="quarter" idx="12"/>
          </p:nvPr>
        </p:nvSpPr>
        <p:spPr/>
        <p:txBody>
          <a:bodyPr/>
          <a:lstStyle/>
          <a:p>
            <a:fld id="{D9BB3731-526F-4638-85F8-715D717FFC12}" type="slidenum">
              <a:rPr lang="en-US" noProof="0" smtClean="0"/>
              <a:t>24</a:t>
            </a:fld>
            <a:endParaRPr lang="en-US" noProof="0" dirty="0"/>
          </a:p>
        </p:txBody>
      </p:sp>
      <p:sp>
        <p:nvSpPr>
          <p:cNvPr id="14" name="Text Placeholder 12">
            <a:extLst>
              <a:ext uri="{FF2B5EF4-FFF2-40B4-BE49-F238E27FC236}">
                <a16:creationId xmlns:a16="http://schemas.microsoft.com/office/drawing/2014/main" id="{A94195AE-CC48-4B3E-9806-135DA4E60DD7}"/>
              </a:ext>
            </a:extLst>
          </p:cNvPr>
          <p:cNvSpPr txBox="1">
            <a:spLocks/>
          </p:cNvSpPr>
          <p:nvPr/>
        </p:nvSpPr>
        <p:spPr>
          <a:xfrm>
            <a:off x="8024514" y="2082769"/>
            <a:ext cx="4955429" cy="539496"/>
          </a:xfrm>
          <a:prstGeom prst="rect">
            <a:avLst/>
          </a:prstGeom>
        </p:spPr>
        <p:txBody>
          <a:bodyPr/>
          <a:lstStyle>
            <a:lvl1pPr marL="228600" indent="-228600" algn="l" defTabSz="914400" rtl="0" eaLnBrk="1" latinLnBrk="0" hangingPunct="1">
              <a:lnSpc>
                <a:spcPct val="90000"/>
              </a:lnSpc>
              <a:spcBef>
                <a:spcPts val="1000"/>
              </a:spcBef>
              <a:buClr>
                <a:schemeClr val="bg2"/>
              </a:buClr>
              <a:buFont typeface="Wingdings" pitchFamily="2" charset="2"/>
              <a:buChar char="§"/>
              <a:defRPr sz="24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Wingdings" pitchFamily="2" charset="2"/>
              <a:buChar char="§"/>
              <a:defRPr sz="20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Wingdings" pitchFamily="2" charset="2"/>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17" name="Picture 16">
            <a:extLst>
              <a:ext uri="{FF2B5EF4-FFF2-40B4-BE49-F238E27FC236}">
                <a16:creationId xmlns:a16="http://schemas.microsoft.com/office/drawing/2014/main" id="{6D1A5C1B-4E73-4218-84FE-A495E727A7FB}"/>
              </a:ext>
            </a:extLst>
          </p:cNvPr>
          <p:cNvPicPr>
            <a:picLocks noChangeAspect="1"/>
          </p:cNvPicPr>
          <p:nvPr/>
        </p:nvPicPr>
        <p:blipFill>
          <a:blip r:embed="rId2"/>
          <a:stretch>
            <a:fillRect/>
          </a:stretch>
        </p:blipFill>
        <p:spPr>
          <a:xfrm>
            <a:off x="1028877" y="5184449"/>
            <a:ext cx="10440857" cy="1460680"/>
          </a:xfrm>
          <a:prstGeom prst="rect">
            <a:avLst/>
          </a:prstGeom>
        </p:spPr>
      </p:pic>
      <p:sp>
        <p:nvSpPr>
          <p:cNvPr id="7" name="TextBox 6">
            <a:extLst>
              <a:ext uri="{FF2B5EF4-FFF2-40B4-BE49-F238E27FC236}">
                <a16:creationId xmlns:a16="http://schemas.microsoft.com/office/drawing/2014/main" id="{D6B35378-726C-4388-A1DD-3E6DA0FEC051}"/>
              </a:ext>
            </a:extLst>
          </p:cNvPr>
          <p:cNvSpPr txBox="1"/>
          <p:nvPr/>
        </p:nvSpPr>
        <p:spPr>
          <a:xfrm>
            <a:off x="1299862" y="5452412"/>
            <a:ext cx="10169872" cy="923330"/>
          </a:xfrm>
          <a:prstGeom prst="rect">
            <a:avLst/>
          </a:prstGeom>
          <a:noFill/>
        </p:spPr>
        <p:txBody>
          <a:bodyPr wrap="square" rtlCol="0">
            <a:spAutoFit/>
          </a:bodyPr>
          <a:lstStyle/>
          <a:p>
            <a:r>
              <a:rPr lang="en-IN" dirty="0"/>
              <a:t>In USA-Canada border we observe</a:t>
            </a:r>
          </a:p>
          <a:p>
            <a:pPr marL="285750" indent="-285750">
              <a:buFont typeface="Arial" panose="020B0604020202020204" pitchFamily="34" charset="0"/>
              <a:buChar char="•"/>
            </a:pPr>
            <a:r>
              <a:rPr lang="en-IN" dirty="0"/>
              <a:t>Full containers are more than empty containers</a:t>
            </a:r>
          </a:p>
          <a:p>
            <a:pPr marL="285750" indent="-285750">
              <a:buFont typeface="Arial" panose="020B0604020202020204" pitchFamily="34" charset="0"/>
              <a:buChar char="•"/>
            </a:pPr>
            <a:r>
              <a:rPr lang="en-IN" dirty="0"/>
              <a:t>This could possibly indicate a land based trade deficit with Canada</a:t>
            </a:r>
          </a:p>
        </p:txBody>
      </p:sp>
      <p:pic>
        <p:nvPicPr>
          <p:cNvPr id="8194" name="Picture 2">
            <a:extLst>
              <a:ext uri="{FF2B5EF4-FFF2-40B4-BE49-F238E27FC236}">
                <a16:creationId xmlns:a16="http://schemas.microsoft.com/office/drawing/2014/main" id="{9C8D605F-F7AF-4915-B398-7CE61DD0DB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943" y="1541450"/>
            <a:ext cx="9979195" cy="3731886"/>
          </a:xfrm>
          <a:prstGeom prst="rect">
            <a:avLst/>
          </a:prstGeom>
          <a:noFill/>
          <a:extLst>
            <a:ext uri="{909E8E84-426E-40DD-AFC4-6F175D3DCCD1}">
              <a14:hiddenFill xmlns:a14="http://schemas.microsoft.com/office/drawing/2010/main">
                <a:solidFill>
                  <a:srgbClr val="FFFFFF"/>
                </a:solidFill>
              </a14:hiddenFill>
            </a:ext>
          </a:extLst>
        </p:spPr>
      </p:pic>
      <p:sp>
        <p:nvSpPr>
          <p:cNvPr id="9" name="Title 6">
            <a:extLst>
              <a:ext uri="{FF2B5EF4-FFF2-40B4-BE49-F238E27FC236}">
                <a16:creationId xmlns:a16="http://schemas.microsoft.com/office/drawing/2014/main" id="{64A1F78D-4F42-46EE-8063-7CA1C977C0A0}"/>
              </a:ext>
            </a:extLst>
          </p:cNvPr>
          <p:cNvSpPr txBox="1">
            <a:spLocks/>
          </p:cNvSpPr>
          <p:nvPr/>
        </p:nvSpPr>
        <p:spPr>
          <a:xfrm>
            <a:off x="-7334" y="757206"/>
            <a:ext cx="5262327" cy="1325563"/>
          </a:xfrm>
          <a:prstGeom prst="rect">
            <a:avLst/>
          </a:prstGeom>
        </p:spPr>
        <p:txBody>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sz="3200" dirty="0"/>
              <a:t>TRADE ANALYSIS</a:t>
            </a:r>
          </a:p>
        </p:txBody>
      </p:sp>
    </p:spTree>
    <p:extLst>
      <p:ext uri="{BB962C8B-B14F-4D97-AF65-F5344CB8AC3E}">
        <p14:creationId xmlns:p14="http://schemas.microsoft.com/office/powerpoint/2010/main" val="6208190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45F822-9F5E-40F3-915C-5E28458D4CEC}"/>
              </a:ext>
            </a:extLst>
          </p:cNvPr>
          <p:cNvSpPr>
            <a:spLocks noGrp="1"/>
          </p:cNvSpPr>
          <p:nvPr>
            <p:ph type="sldNum" sz="quarter" idx="12"/>
          </p:nvPr>
        </p:nvSpPr>
        <p:spPr/>
        <p:txBody>
          <a:bodyPr/>
          <a:lstStyle/>
          <a:p>
            <a:fld id="{D9BB3731-526F-4638-85F8-715D717FFC12}" type="slidenum">
              <a:rPr lang="en-US" noProof="0" smtClean="0"/>
              <a:t>25</a:t>
            </a:fld>
            <a:endParaRPr lang="en-US" noProof="0" dirty="0"/>
          </a:p>
        </p:txBody>
      </p:sp>
      <p:sp>
        <p:nvSpPr>
          <p:cNvPr id="14" name="Text Placeholder 12">
            <a:extLst>
              <a:ext uri="{FF2B5EF4-FFF2-40B4-BE49-F238E27FC236}">
                <a16:creationId xmlns:a16="http://schemas.microsoft.com/office/drawing/2014/main" id="{A94195AE-CC48-4B3E-9806-135DA4E60DD7}"/>
              </a:ext>
            </a:extLst>
          </p:cNvPr>
          <p:cNvSpPr txBox="1">
            <a:spLocks/>
          </p:cNvSpPr>
          <p:nvPr/>
        </p:nvSpPr>
        <p:spPr>
          <a:xfrm>
            <a:off x="8024514" y="2082769"/>
            <a:ext cx="4955429" cy="539496"/>
          </a:xfrm>
          <a:prstGeom prst="rect">
            <a:avLst/>
          </a:prstGeom>
        </p:spPr>
        <p:txBody>
          <a:bodyPr/>
          <a:lstStyle>
            <a:lvl1pPr marL="228600" indent="-228600" algn="l" defTabSz="914400" rtl="0" eaLnBrk="1" latinLnBrk="0" hangingPunct="1">
              <a:lnSpc>
                <a:spcPct val="90000"/>
              </a:lnSpc>
              <a:spcBef>
                <a:spcPts val="1000"/>
              </a:spcBef>
              <a:buClr>
                <a:schemeClr val="bg2"/>
              </a:buClr>
              <a:buFont typeface="Wingdings" pitchFamily="2" charset="2"/>
              <a:buChar char="§"/>
              <a:defRPr sz="24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Wingdings" pitchFamily="2" charset="2"/>
              <a:buChar char="§"/>
              <a:defRPr sz="20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Wingdings" pitchFamily="2" charset="2"/>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17" name="Picture 16">
            <a:extLst>
              <a:ext uri="{FF2B5EF4-FFF2-40B4-BE49-F238E27FC236}">
                <a16:creationId xmlns:a16="http://schemas.microsoft.com/office/drawing/2014/main" id="{6D1A5C1B-4E73-4218-84FE-A495E727A7FB}"/>
              </a:ext>
            </a:extLst>
          </p:cNvPr>
          <p:cNvPicPr>
            <a:picLocks noChangeAspect="1"/>
          </p:cNvPicPr>
          <p:nvPr/>
        </p:nvPicPr>
        <p:blipFill>
          <a:blip r:embed="rId2"/>
          <a:stretch>
            <a:fillRect/>
          </a:stretch>
        </p:blipFill>
        <p:spPr>
          <a:xfrm>
            <a:off x="1164369" y="5339792"/>
            <a:ext cx="9727769" cy="797361"/>
          </a:xfrm>
          <a:prstGeom prst="rect">
            <a:avLst/>
          </a:prstGeom>
        </p:spPr>
      </p:pic>
      <p:sp>
        <p:nvSpPr>
          <p:cNvPr id="7" name="TextBox 6">
            <a:extLst>
              <a:ext uri="{FF2B5EF4-FFF2-40B4-BE49-F238E27FC236}">
                <a16:creationId xmlns:a16="http://schemas.microsoft.com/office/drawing/2014/main" id="{D6B35378-726C-4388-A1DD-3E6DA0FEC051}"/>
              </a:ext>
            </a:extLst>
          </p:cNvPr>
          <p:cNvSpPr txBox="1"/>
          <p:nvPr/>
        </p:nvSpPr>
        <p:spPr>
          <a:xfrm>
            <a:off x="1299862" y="5452412"/>
            <a:ext cx="9362220" cy="369332"/>
          </a:xfrm>
          <a:prstGeom prst="rect">
            <a:avLst/>
          </a:prstGeom>
          <a:noFill/>
        </p:spPr>
        <p:txBody>
          <a:bodyPr wrap="square" rtlCol="0">
            <a:spAutoFit/>
          </a:bodyPr>
          <a:lstStyle/>
          <a:p>
            <a:r>
              <a:rPr lang="en-IN" dirty="0"/>
              <a:t>In USA-Mexico border we observe similar pattern as USA-Canada data</a:t>
            </a:r>
          </a:p>
        </p:txBody>
      </p:sp>
      <p:pic>
        <p:nvPicPr>
          <p:cNvPr id="9" name="Picture 2">
            <a:extLst>
              <a:ext uri="{FF2B5EF4-FFF2-40B4-BE49-F238E27FC236}">
                <a16:creationId xmlns:a16="http://schemas.microsoft.com/office/drawing/2014/main" id="{1683ED97-B9B9-4F0D-AD65-7BE8B31E7E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943" y="1541451"/>
            <a:ext cx="9979195" cy="3731886"/>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6">
            <a:extLst>
              <a:ext uri="{FF2B5EF4-FFF2-40B4-BE49-F238E27FC236}">
                <a16:creationId xmlns:a16="http://schemas.microsoft.com/office/drawing/2014/main" id="{BE77423F-05B4-42D6-8EA3-EF9D8F31AFC1}"/>
              </a:ext>
            </a:extLst>
          </p:cNvPr>
          <p:cNvSpPr txBox="1">
            <a:spLocks/>
          </p:cNvSpPr>
          <p:nvPr/>
        </p:nvSpPr>
        <p:spPr>
          <a:xfrm>
            <a:off x="-7334" y="757206"/>
            <a:ext cx="5262327" cy="1325563"/>
          </a:xfrm>
          <a:prstGeom prst="rect">
            <a:avLst/>
          </a:prstGeom>
        </p:spPr>
        <p:txBody>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sz="3200" dirty="0"/>
              <a:t>TRADE ANALYSIS</a:t>
            </a:r>
          </a:p>
        </p:txBody>
      </p:sp>
    </p:spTree>
    <p:extLst>
      <p:ext uri="{BB962C8B-B14F-4D97-AF65-F5344CB8AC3E}">
        <p14:creationId xmlns:p14="http://schemas.microsoft.com/office/powerpoint/2010/main" val="1732107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2" descr="Men shaking hands over a desk, with laptop in view and another's hand holding a pen">
            <a:extLst>
              <a:ext uri="{FF2B5EF4-FFF2-40B4-BE49-F238E27FC236}">
                <a16:creationId xmlns:a16="http://schemas.microsoft.com/office/drawing/2014/main" id="{A1BD2D53-9B9E-4FA6-B614-DFE674AE307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15410" y="1646856"/>
            <a:ext cx="3453414" cy="5066882"/>
          </a:xfrm>
          <a:prstGeom prst="rect">
            <a:avLst/>
          </a:prstGeom>
        </p:spPr>
      </p:pic>
      <p:sp>
        <p:nvSpPr>
          <p:cNvPr id="13" name="TextBox 12">
            <a:extLst>
              <a:ext uri="{FF2B5EF4-FFF2-40B4-BE49-F238E27FC236}">
                <a16:creationId xmlns:a16="http://schemas.microsoft.com/office/drawing/2014/main" id="{983CEB8E-F598-4E60-BD91-788E56093E3B}"/>
              </a:ext>
            </a:extLst>
          </p:cNvPr>
          <p:cNvSpPr txBox="1"/>
          <p:nvPr/>
        </p:nvSpPr>
        <p:spPr>
          <a:xfrm>
            <a:off x="4255261" y="517803"/>
            <a:ext cx="6696823" cy="7494359"/>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As most of the attributes in the dataset are categorical, so statistical inferences were not possible. </a:t>
            </a:r>
          </a:p>
          <a:p>
            <a:pPr marL="742950" lvl="1" indent="-285750">
              <a:buFont typeface="Arial" panose="020B0604020202020204" pitchFamily="34" charset="0"/>
              <a:buChar char="•"/>
            </a:pPr>
            <a:r>
              <a:rPr lang="en-IN" sz="1400" dirty="0">
                <a:latin typeface="Arial" panose="020B0604020202020204" pitchFamily="34" charset="0"/>
                <a:cs typeface="Arial" panose="020B0604020202020204" pitchFamily="34" charset="0"/>
              </a:rPr>
              <a:t>Decrease in the frequency of inbound passenger from year 2012 to 2019 from both the borders.</a:t>
            </a:r>
          </a:p>
          <a:p>
            <a:pPr marL="742950" lvl="1" indent="-285750">
              <a:buFont typeface="Arial" panose="020B0604020202020204" pitchFamily="34" charset="0"/>
              <a:buChar char="•"/>
            </a:pPr>
            <a:r>
              <a:rPr lang="en-IN" sz="1400" dirty="0">
                <a:latin typeface="Arial" panose="020B0604020202020204" pitchFamily="34" charset="0"/>
                <a:cs typeface="Arial" panose="020B0604020202020204" pitchFamily="34" charset="0"/>
              </a:rPr>
              <a:t>The light vehicle category including (Personal vehicle) has most number of inbound passengers across the borders.</a:t>
            </a:r>
          </a:p>
          <a:p>
            <a:pPr marL="742950" lvl="1" indent="-285750">
              <a:buFont typeface="Arial" panose="020B0604020202020204" pitchFamily="34" charset="0"/>
              <a:buChar char="•"/>
            </a:pPr>
            <a:r>
              <a:rPr lang="en-IN" sz="1400" dirty="0">
                <a:latin typeface="Arial" panose="020B0604020202020204" pitchFamily="34" charset="0"/>
                <a:cs typeface="Arial" panose="020B0604020202020204" pitchFamily="34" charset="0"/>
              </a:rPr>
              <a:t>There are more number of states and port in US-Canada border when compared with US-Mexico Border however the number of inbound passengers is much more in US-Mexico Border.</a:t>
            </a:r>
          </a:p>
          <a:p>
            <a:pPr marL="742950" lvl="1" indent="-285750">
              <a:buFont typeface="Arial" panose="020B0604020202020204" pitchFamily="34" charset="0"/>
              <a:buChar char="•"/>
            </a:pPr>
            <a:r>
              <a:rPr lang="en-IN" sz="1400" dirty="0">
                <a:latin typeface="Arial" panose="020B0604020202020204" pitchFamily="34" charset="0"/>
                <a:cs typeface="Arial" panose="020B0604020202020204" pitchFamily="34" charset="0"/>
              </a:rPr>
              <a:t>This might be due to the fact that Canada is having less population when compared with Mexico.</a:t>
            </a: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We can observe highest inbound traffic in the following two states TX (Texas) and CA (California), might be for the reason that both are the most highly populated state in USA.</a:t>
            </a: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From the month-wise breakup of the traffic for both the borders in case of US-Canada Border, there has been a steep rise from the month of May till July. The reason might be that Canada lies in Northern hemisphere so it experiences summer season in those months. Hence we might relate more number of inbound passengers with the season since it is the most favorable time to commute by road.</a:t>
            </a: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Whereas Mexico lies near the equator, experiences hot and humid weather. </a:t>
            </a:r>
          </a:p>
          <a:p>
            <a:pPr marL="742950" lvl="1" indent="-285750">
              <a:buFont typeface="Arial" panose="020B0604020202020204" pitchFamily="34" charset="0"/>
              <a:buChar char="•"/>
            </a:pPr>
            <a:r>
              <a:rPr lang="en-IN" sz="1400" dirty="0">
                <a:latin typeface="Arial" panose="020B0604020202020204" pitchFamily="34" charset="0"/>
                <a:cs typeface="Arial" panose="020B0604020202020204" pitchFamily="34" charset="0"/>
              </a:rPr>
              <a:t>In case of US-Mexico border despite the imposition of restrictions on Trade rule by the new US administration after 2016 we cannot observe any fall in trade count</a:t>
            </a:r>
          </a:p>
          <a:p>
            <a:pPr marL="742950" lvl="1"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lvl="1"/>
            <a:endParaRPr lang="en-US" sz="1100" dirty="0">
              <a:solidFill>
                <a:srgbClr val="FF0000"/>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endParaRPr>
          </a:p>
          <a:p>
            <a:pPr lvl="1"/>
            <a:endParaRPr lang="en-US" sz="1100" dirty="0">
              <a:solidFill>
                <a:srgbClr val="FF0000"/>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endParaRPr>
          </a:p>
          <a:p>
            <a:pPr lvl="1"/>
            <a:r>
              <a:rPr lang="en-US" sz="1200" b="1" dirty="0" err="1">
                <a:solidFill>
                  <a:srgbClr val="FF0000"/>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Colab</a:t>
            </a:r>
            <a:r>
              <a:rPr lang="en-US" sz="1200" b="1" dirty="0">
                <a:solidFill>
                  <a:srgbClr val="FF0000"/>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 file link</a:t>
            </a:r>
            <a:endParaRPr lang="en-US" sz="1200" b="1" dirty="0">
              <a:solidFill>
                <a:srgbClr val="FF0000"/>
              </a:solidFill>
              <a:latin typeface="Arial" panose="020B0604020202020204" pitchFamily="34" charset="0"/>
              <a:cs typeface="Arial" panose="020B0604020202020204" pitchFamily="34" charset="0"/>
            </a:endParaRPr>
          </a:p>
          <a:p>
            <a:pPr lvl="1"/>
            <a:endParaRPr lang="en-US" sz="1400" dirty="0">
              <a:solidFill>
                <a:srgbClr val="FF0000"/>
              </a:solidFill>
              <a:latin typeface="Arial" panose="020B0604020202020204" pitchFamily="34" charset="0"/>
              <a:cs typeface="Arial" panose="020B0604020202020204" pitchFamily="34" charset="0"/>
            </a:endParaRPr>
          </a:p>
          <a:p>
            <a:pPr lvl="1"/>
            <a:endParaRPr lang="en-IN" sz="14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p:txBody>
      </p:sp>
      <p:sp>
        <p:nvSpPr>
          <p:cNvPr id="14" name="Title 7">
            <a:extLst>
              <a:ext uri="{FF2B5EF4-FFF2-40B4-BE49-F238E27FC236}">
                <a16:creationId xmlns:a16="http://schemas.microsoft.com/office/drawing/2014/main" id="{91D3B765-3F62-4359-A49E-E5415DF6FD31}"/>
              </a:ext>
            </a:extLst>
          </p:cNvPr>
          <p:cNvSpPr>
            <a:spLocks noGrp="1"/>
          </p:cNvSpPr>
          <p:nvPr>
            <p:ph type="title"/>
          </p:nvPr>
        </p:nvSpPr>
        <p:spPr>
          <a:xfrm>
            <a:off x="656948" y="8878"/>
            <a:ext cx="5360464" cy="1325563"/>
          </a:xfrm>
        </p:spPr>
        <p:txBody>
          <a:bodyPr>
            <a:normAutofit/>
          </a:bodyPr>
          <a:lstStyle/>
          <a:p>
            <a:r>
              <a:rPr lang="en-US" sz="3200" dirty="0"/>
              <a:t>CONCLUSION</a:t>
            </a:r>
          </a:p>
        </p:txBody>
      </p:sp>
    </p:spTree>
    <p:extLst>
      <p:ext uri="{BB962C8B-B14F-4D97-AF65-F5344CB8AC3E}">
        <p14:creationId xmlns:p14="http://schemas.microsoft.com/office/powerpoint/2010/main" val="3879512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B21EC-A694-46EC-A11A-C6E02A133068}"/>
              </a:ext>
            </a:extLst>
          </p:cNvPr>
          <p:cNvSpPr>
            <a:spLocks noGrp="1"/>
          </p:cNvSpPr>
          <p:nvPr>
            <p:ph type="title"/>
          </p:nvPr>
        </p:nvSpPr>
        <p:spPr>
          <a:xfrm>
            <a:off x="6096000" y="3722272"/>
            <a:ext cx="3482714" cy="700072"/>
          </a:xfrm>
        </p:spPr>
        <p:txBody>
          <a:bodyPr>
            <a:normAutofit fontScale="90000"/>
          </a:bodyPr>
          <a:lstStyle/>
          <a:p>
            <a:r>
              <a:rPr lang="en-US" dirty="0"/>
              <a:t>MEET THE TEAM</a:t>
            </a:r>
          </a:p>
        </p:txBody>
      </p:sp>
      <p:sp>
        <p:nvSpPr>
          <p:cNvPr id="4" name="Slide Number Placeholder 3">
            <a:extLst>
              <a:ext uri="{FF2B5EF4-FFF2-40B4-BE49-F238E27FC236}">
                <a16:creationId xmlns:a16="http://schemas.microsoft.com/office/drawing/2014/main" id="{70E1ADBA-CE66-4BFB-B4FB-33A8566C23AA}"/>
              </a:ext>
            </a:extLst>
          </p:cNvPr>
          <p:cNvSpPr>
            <a:spLocks noGrp="1"/>
          </p:cNvSpPr>
          <p:nvPr>
            <p:ph type="sldNum" sz="quarter" idx="12"/>
          </p:nvPr>
        </p:nvSpPr>
        <p:spPr/>
        <p:txBody>
          <a:bodyPr/>
          <a:lstStyle/>
          <a:p>
            <a:fld id="{D9BB3731-526F-4638-85F8-715D717FFC12}" type="slidenum">
              <a:rPr lang="en-US" smtClean="0"/>
              <a:pPr/>
              <a:t>27</a:t>
            </a:fld>
            <a:endParaRPr lang="en-US" dirty="0"/>
          </a:p>
        </p:txBody>
      </p:sp>
      <p:pic>
        <p:nvPicPr>
          <p:cNvPr id="18" name="Picture 17">
            <a:extLst>
              <a:ext uri="{FF2B5EF4-FFF2-40B4-BE49-F238E27FC236}">
                <a16:creationId xmlns:a16="http://schemas.microsoft.com/office/drawing/2014/main" id="{0C5D5560-72CC-4C4E-A124-72359FE2A1FE}"/>
              </a:ext>
            </a:extLst>
          </p:cNvPr>
          <p:cNvPicPr>
            <a:picLocks noChangeAspect="1"/>
          </p:cNvPicPr>
          <p:nvPr/>
        </p:nvPicPr>
        <p:blipFill>
          <a:blip r:embed="rId2"/>
          <a:stretch>
            <a:fillRect/>
          </a:stretch>
        </p:blipFill>
        <p:spPr>
          <a:xfrm>
            <a:off x="0" y="294182"/>
            <a:ext cx="12192000" cy="3134818"/>
          </a:xfrm>
          <a:prstGeom prst="rect">
            <a:avLst/>
          </a:prstGeom>
        </p:spPr>
      </p:pic>
      <p:pic>
        <p:nvPicPr>
          <p:cNvPr id="21" name="Picture 20">
            <a:extLst>
              <a:ext uri="{FF2B5EF4-FFF2-40B4-BE49-F238E27FC236}">
                <a16:creationId xmlns:a16="http://schemas.microsoft.com/office/drawing/2014/main" id="{B0762724-66E5-4E17-A825-E0247389CF12}"/>
              </a:ext>
            </a:extLst>
          </p:cNvPr>
          <p:cNvPicPr>
            <a:picLocks noChangeAspect="1"/>
          </p:cNvPicPr>
          <p:nvPr/>
        </p:nvPicPr>
        <p:blipFill>
          <a:blip r:embed="rId3"/>
          <a:stretch>
            <a:fillRect/>
          </a:stretch>
        </p:blipFill>
        <p:spPr>
          <a:xfrm>
            <a:off x="9785411" y="4623349"/>
            <a:ext cx="2406589" cy="1639409"/>
          </a:xfrm>
          <a:prstGeom prst="rect">
            <a:avLst/>
          </a:prstGeom>
        </p:spPr>
      </p:pic>
    </p:spTree>
    <p:extLst>
      <p:ext uri="{BB962C8B-B14F-4D97-AF65-F5344CB8AC3E}">
        <p14:creationId xmlns:p14="http://schemas.microsoft.com/office/powerpoint/2010/main" val="2008601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9FEBCF-C81C-4F2F-9CC4-C66EF18BA158}"/>
              </a:ext>
            </a:extLst>
          </p:cNvPr>
          <p:cNvSpPr>
            <a:spLocks noGrp="1"/>
          </p:cNvSpPr>
          <p:nvPr>
            <p:ph type="title"/>
          </p:nvPr>
        </p:nvSpPr>
        <p:spPr/>
        <p:txBody>
          <a:bodyPr/>
          <a:lstStyle/>
          <a:p>
            <a:r>
              <a:rPr lang="en-US" dirty="0"/>
              <a:t>THANK</a:t>
            </a:r>
            <a:br>
              <a:rPr lang="en-US" dirty="0"/>
            </a:br>
            <a:r>
              <a:rPr lang="en-US" dirty="0"/>
              <a:t>YOU!</a:t>
            </a:r>
          </a:p>
        </p:txBody>
      </p:sp>
      <p:sp>
        <p:nvSpPr>
          <p:cNvPr id="3" name="Slide Number Placeholder 2">
            <a:extLst>
              <a:ext uri="{FF2B5EF4-FFF2-40B4-BE49-F238E27FC236}">
                <a16:creationId xmlns:a16="http://schemas.microsoft.com/office/drawing/2014/main" id="{E6CEB35D-FF82-440C-ADC2-65C836A4001D}"/>
              </a:ext>
            </a:extLst>
          </p:cNvPr>
          <p:cNvSpPr>
            <a:spLocks noGrp="1"/>
          </p:cNvSpPr>
          <p:nvPr>
            <p:ph type="sldNum" sz="quarter" idx="12"/>
          </p:nvPr>
        </p:nvSpPr>
        <p:spPr/>
        <p:txBody>
          <a:bodyPr/>
          <a:lstStyle/>
          <a:p>
            <a:fld id="{D9BB3731-526F-4638-85F8-715D717FFC12}" type="slidenum">
              <a:rPr lang="en-US" smtClean="0"/>
              <a:t>28</a:t>
            </a:fld>
            <a:endParaRPr lang="en-US" dirty="0"/>
          </a:p>
        </p:txBody>
      </p:sp>
      <p:pic>
        <p:nvPicPr>
          <p:cNvPr id="14" name="Picture 13">
            <a:extLst>
              <a:ext uri="{FF2B5EF4-FFF2-40B4-BE49-F238E27FC236}">
                <a16:creationId xmlns:a16="http://schemas.microsoft.com/office/drawing/2014/main" id="{03BA4AC7-1805-48C9-A8CA-C43DB6567A5B}"/>
              </a:ext>
            </a:extLst>
          </p:cNvPr>
          <p:cNvPicPr>
            <a:picLocks noChangeAspect="1"/>
          </p:cNvPicPr>
          <p:nvPr/>
        </p:nvPicPr>
        <p:blipFill>
          <a:blip r:embed="rId2"/>
          <a:stretch>
            <a:fillRect/>
          </a:stretch>
        </p:blipFill>
        <p:spPr>
          <a:xfrm>
            <a:off x="5514975" y="930387"/>
            <a:ext cx="1162050" cy="1162050"/>
          </a:xfrm>
          <a:prstGeom prst="rect">
            <a:avLst/>
          </a:prstGeom>
        </p:spPr>
      </p:pic>
    </p:spTree>
    <p:extLst>
      <p:ext uri="{BB962C8B-B14F-4D97-AF65-F5344CB8AC3E}">
        <p14:creationId xmlns:p14="http://schemas.microsoft.com/office/powerpoint/2010/main" val="3953844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093E608-0E19-4F68-A6B7-B0A2A26356CB}"/>
              </a:ext>
            </a:extLst>
          </p:cNvPr>
          <p:cNvSpPr>
            <a:spLocks noGrp="1"/>
          </p:cNvSpPr>
          <p:nvPr>
            <p:ph type="title"/>
          </p:nvPr>
        </p:nvSpPr>
        <p:spPr/>
        <p:txBody>
          <a:bodyPr/>
          <a:lstStyle/>
          <a:p>
            <a:r>
              <a:rPr lang="en-US" dirty="0"/>
              <a:t>CONTENTS</a:t>
            </a:r>
          </a:p>
        </p:txBody>
      </p:sp>
      <p:sp>
        <p:nvSpPr>
          <p:cNvPr id="13" name="Text Placeholder 12">
            <a:extLst>
              <a:ext uri="{FF2B5EF4-FFF2-40B4-BE49-F238E27FC236}">
                <a16:creationId xmlns:a16="http://schemas.microsoft.com/office/drawing/2014/main" id="{288B31D3-0789-4DF4-AD20-93415472DD16}"/>
              </a:ext>
            </a:extLst>
          </p:cNvPr>
          <p:cNvSpPr>
            <a:spLocks noGrp="1"/>
          </p:cNvSpPr>
          <p:nvPr>
            <p:ph type="body" idx="21"/>
          </p:nvPr>
        </p:nvSpPr>
        <p:spPr/>
        <p:txBody>
          <a:bodyPr/>
          <a:lstStyle/>
          <a:p>
            <a:r>
              <a:rPr lang="en-US" dirty="0"/>
              <a:t>INTRODUCTION</a:t>
            </a:r>
          </a:p>
        </p:txBody>
      </p:sp>
      <p:sp>
        <p:nvSpPr>
          <p:cNvPr id="6" name="Text Placeholder 5">
            <a:extLst>
              <a:ext uri="{FF2B5EF4-FFF2-40B4-BE49-F238E27FC236}">
                <a16:creationId xmlns:a16="http://schemas.microsoft.com/office/drawing/2014/main" id="{AB6641A0-4192-4E0C-BB0D-ECA53D186AF8}"/>
              </a:ext>
            </a:extLst>
          </p:cNvPr>
          <p:cNvSpPr>
            <a:spLocks noGrp="1"/>
          </p:cNvSpPr>
          <p:nvPr>
            <p:ph type="body" idx="13"/>
          </p:nvPr>
        </p:nvSpPr>
        <p:spPr/>
        <p:txBody>
          <a:bodyPr>
            <a:normAutofit fontScale="92500" lnSpcReduction="20000"/>
          </a:bodyPr>
          <a:lstStyle/>
          <a:p>
            <a:pPr marL="285750" indent="-285750">
              <a:buFont typeface="Arial" panose="020B0604020202020204" pitchFamily="34" charset="0"/>
              <a:buChar char="•"/>
            </a:pPr>
            <a:r>
              <a:rPr lang="en-US" dirty="0"/>
              <a:t>Problem Statement</a:t>
            </a:r>
          </a:p>
          <a:p>
            <a:pPr marL="285750" indent="-285750">
              <a:buFont typeface="Arial" panose="020B0604020202020204" pitchFamily="34" charset="0"/>
              <a:buChar char="•"/>
            </a:pPr>
            <a:r>
              <a:rPr lang="en-US" dirty="0"/>
              <a:t>Objective</a:t>
            </a:r>
          </a:p>
        </p:txBody>
      </p:sp>
      <p:sp>
        <p:nvSpPr>
          <p:cNvPr id="32" name="Text Placeholder 31">
            <a:extLst>
              <a:ext uri="{FF2B5EF4-FFF2-40B4-BE49-F238E27FC236}">
                <a16:creationId xmlns:a16="http://schemas.microsoft.com/office/drawing/2014/main" id="{E19D2F06-5815-4EF2-9A13-83A5ABF34AC6}"/>
              </a:ext>
            </a:extLst>
          </p:cNvPr>
          <p:cNvSpPr>
            <a:spLocks noGrp="1"/>
          </p:cNvSpPr>
          <p:nvPr>
            <p:ph type="body" idx="27"/>
          </p:nvPr>
        </p:nvSpPr>
        <p:spPr>
          <a:xfrm>
            <a:off x="6284490" y="2489192"/>
            <a:ext cx="4955429" cy="539496"/>
          </a:xfrm>
        </p:spPr>
        <p:txBody>
          <a:bodyPr/>
          <a:lstStyle/>
          <a:p>
            <a:r>
              <a:rPr lang="en-US" dirty="0"/>
              <a:t>DATA UNDERSTANDING</a:t>
            </a:r>
          </a:p>
        </p:txBody>
      </p:sp>
      <p:sp>
        <p:nvSpPr>
          <p:cNvPr id="30" name="Text Placeholder 29">
            <a:extLst>
              <a:ext uri="{FF2B5EF4-FFF2-40B4-BE49-F238E27FC236}">
                <a16:creationId xmlns:a16="http://schemas.microsoft.com/office/drawing/2014/main" id="{B475F4D3-1586-43BE-AC84-DD98C4648AEF}"/>
              </a:ext>
            </a:extLst>
          </p:cNvPr>
          <p:cNvSpPr>
            <a:spLocks noGrp="1"/>
          </p:cNvSpPr>
          <p:nvPr>
            <p:ph type="body" idx="25"/>
          </p:nvPr>
        </p:nvSpPr>
        <p:spPr/>
        <p:txBody>
          <a:bodyPr/>
          <a:lstStyle/>
          <a:p>
            <a:r>
              <a:rPr lang="en-US" dirty="0"/>
              <a:t>DATA EXPLORATION</a:t>
            </a:r>
          </a:p>
        </p:txBody>
      </p:sp>
      <p:sp>
        <p:nvSpPr>
          <p:cNvPr id="29" name="Text Placeholder 28">
            <a:extLst>
              <a:ext uri="{FF2B5EF4-FFF2-40B4-BE49-F238E27FC236}">
                <a16:creationId xmlns:a16="http://schemas.microsoft.com/office/drawing/2014/main" id="{38F85239-F67E-4690-A7E1-BD84D7D66F67}"/>
              </a:ext>
            </a:extLst>
          </p:cNvPr>
          <p:cNvSpPr>
            <a:spLocks noGrp="1"/>
          </p:cNvSpPr>
          <p:nvPr>
            <p:ph type="body" idx="24"/>
          </p:nvPr>
        </p:nvSpPr>
        <p:spPr>
          <a:xfrm>
            <a:off x="6284490" y="4006915"/>
            <a:ext cx="4955429" cy="557209"/>
          </a:xfrm>
        </p:spPr>
        <p:txBody>
          <a:bodyPr>
            <a:normAutofit fontScale="85000" lnSpcReduction="20000"/>
          </a:bodyPr>
          <a:lstStyle/>
          <a:p>
            <a:pPr marL="285750" indent="-285750">
              <a:buFont typeface="Arial" panose="020B0604020202020204" pitchFamily="34" charset="0"/>
              <a:buChar char="•"/>
            </a:pPr>
            <a:r>
              <a:rPr lang="en-US" dirty="0"/>
              <a:t>Univariate Analysis</a:t>
            </a:r>
          </a:p>
          <a:p>
            <a:pPr marL="285750" indent="-285750">
              <a:buFont typeface="Arial" panose="020B0604020202020204" pitchFamily="34" charset="0"/>
              <a:buChar char="•"/>
            </a:pPr>
            <a:r>
              <a:rPr lang="en-US" dirty="0"/>
              <a:t>Bi-variate Analysis</a:t>
            </a:r>
          </a:p>
          <a:p>
            <a:pPr marL="285750" indent="-285750">
              <a:buFont typeface="Arial" panose="020B0604020202020204" pitchFamily="34" charset="0"/>
              <a:buChar char="•"/>
            </a:pPr>
            <a:r>
              <a:rPr lang="en-US" dirty="0"/>
              <a:t>Multi-variate Analysis</a:t>
            </a:r>
          </a:p>
        </p:txBody>
      </p:sp>
      <p:sp>
        <p:nvSpPr>
          <p:cNvPr id="28" name="Text Placeholder 27">
            <a:extLst>
              <a:ext uri="{FF2B5EF4-FFF2-40B4-BE49-F238E27FC236}">
                <a16:creationId xmlns:a16="http://schemas.microsoft.com/office/drawing/2014/main" id="{7A42803C-547E-41DA-9911-41C9F0E86FF7}"/>
              </a:ext>
            </a:extLst>
          </p:cNvPr>
          <p:cNvSpPr>
            <a:spLocks noGrp="1"/>
          </p:cNvSpPr>
          <p:nvPr>
            <p:ph type="body" idx="23"/>
          </p:nvPr>
        </p:nvSpPr>
        <p:spPr>
          <a:xfrm>
            <a:off x="6284490" y="4838737"/>
            <a:ext cx="4955429" cy="539496"/>
          </a:xfrm>
        </p:spPr>
        <p:txBody>
          <a:bodyPr/>
          <a:lstStyle/>
          <a:p>
            <a:r>
              <a:rPr lang="en-US" dirty="0"/>
              <a:t>INFERENCES</a:t>
            </a:r>
          </a:p>
        </p:txBody>
      </p:sp>
      <p:sp>
        <p:nvSpPr>
          <p:cNvPr id="4" name="Slide Number Placeholder 3">
            <a:extLst>
              <a:ext uri="{FF2B5EF4-FFF2-40B4-BE49-F238E27FC236}">
                <a16:creationId xmlns:a16="http://schemas.microsoft.com/office/drawing/2014/main" id="{298BFDA7-2AA5-49BB-B8CE-5BAAD8CFE114}"/>
              </a:ext>
            </a:extLst>
          </p:cNvPr>
          <p:cNvSpPr>
            <a:spLocks noGrp="1"/>
          </p:cNvSpPr>
          <p:nvPr>
            <p:ph type="sldNum" sz="quarter" idx="12"/>
          </p:nvPr>
        </p:nvSpPr>
        <p:spPr/>
        <p:txBody>
          <a:bodyPr/>
          <a:lstStyle/>
          <a:p>
            <a:fld id="{D9BB3731-526F-4638-85F8-715D717FFC12}" type="slidenum">
              <a:rPr lang="en-US" smtClean="0"/>
              <a:pPr/>
              <a:t>3</a:t>
            </a:fld>
            <a:endParaRPr lang="en-US" dirty="0"/>
          </a:p>
        </p:txBody>
      </p:sp>
      <p:grpSp>
        <p:nvGrpSpPr>
          <p:cNvPr id="33" name="Group 32">
            <a:extLst>
              <a:ext uri="{FF2B5EF4-FFF2-40B4-BE49-F238E27FC236}">
                <a16:creationId xmlns:a16="http://schemas.microsoft.com/office/drawing/2014/main" id="{E8F779AD-11B3-4B60-92FD-407BB268EE54}"/>
              </a:ext>
            </a:extLst>
          </p:cNvPr>
          <p:cNvGrpSpPr/>
          <p:nvPr/>
        </p:nvGrpSpPr>
        <p:grpSpPr>
          <a:xfrm>
            <a:off x="5430292" y="4902020"/>
            <a:ext cx="596630" cy="548373"/>
            <a:chOff x="4121150" y="3927912"/>
            <a:chExt cx="3059113" cy="2620526"/>
          </a:xfrm>
          <a:solidFill>
            <a:schemeClr val="accent1">
              <a:lumMod val="75000"/>
            </a:schemeClr>
          </a:solidFill>
        </p:grpSpPr>
        <p:sp>
          <p:nvSpPr>
            <p:cNvPr id="35" name="Freeform 165">
              <a:extLst>
                <a:ext uri="{FF2B5EF4-FFF2-40B4-BE49-F238E27FC236}">
                  <a16:creationId xmlns:a16="http://schemas.microsoft.com/office/drawing/2014/main" id="{931A8961-E3FA-422F-BC70-7245EBB9C6F5}"/>
                </a:ext>
              </a:extLst>
            </p:cNvPr>
            <p:cNvSpPr>
              <a:spLocks/>
            </p:cNvSpPr>
            <p:nvPr/>
          </p:nvSpPr>
          <p:spPr bwMode="auto">
            <a:xfrm>
              <a:off x="4365625" y="5551488"/>
              <a:ext cx="485775" cy="996950"/>
            </a:xfrm>
            <a:custGeom>
              <a:avLst/>
              <a:gdLst>
                <a:gd name="T0" fmla="*/ 610 w 611"/>
                <a:gd name="T1" fmla="*/ 0 h 1255"/>
                <a:gd name="T2" fmla="*/ 611 w 611"/>
                <a:gd name="T3" fmla="*/ 21 h 1255"/>
                <a:gd name="T4" fmla="*/ 611 w 611"/>
                <a:gd name="T5" fmla="*/ 1112 h 1255"/>
                <a:gd name="T6" fmla="*/ 609 w 611"/>
                <a:gd name="T7" fmla="*/ 1141 h 1255"/>
                <a:gd name="T8" fmla="*/ 601 w 611"/>
                <a:gd name="T9" fmla="*/ 1168 h 1255"/>
                <a:gd name="T10" fmla="*/ 587 w 611"/>
                <a:gd name="T11" fmla="*/ 1192 h 1255"/>
                <a:gd name="T12" fmla="*/ 569 w 611"/>
                <a:gd name="T13" fmla="*/ 1213 h 1255"/>
                <a:gd name="T14" fmla="*/ 548 w 611"/>
                <a:gd name="T15" fmla="*/ 1231 h 1255"/>
                <a:gd name="T16" fmla="*/ 524 w 611"/>
                <a:gd name="T17" fmla="*/ 1245 h 1255"/>
                <a:gd name="T18" fmla="*/ 497 w 611"/>
                <a:gd name="T19" fmla="*/ 1253 h 1255"/>
                <a:gd name="T20" fmla="*/ 468 w 611"/>
                <a:gd name="T21" fmla="*/ 1255 h 1255"/>
                <a:gd name="T22" fmla="*/ 144 w 611"/>
                <a:gd name="T23" fmla="*/ 1255 h 1255"/>
                <a:gd name="T24" fmla="*/ 115 w 611"/>
                <a:gd name="T25" fmla="*/ 1253 h 1255"/>
                <a:gd name="T26" fmla="*/ 88 w 611"/>
                <a:gd name="T27" fmla="*/ 1245 h 1255"/>
                <a:gd name="T28" fmla="*/ 63 w 611"/>
                <a:gd name="T29" fmla="*/ 1231 h 1255"/>
                <a:gd name="T30" fmla="*/ 42 w 611"/>
                <a:gd name="T31" fmla="*/ 1213 h 1255"/>
                <a:gd name="T32" fmla="*/ 25 w 611"/>
                <a:gd name="T33" fmla="*/ 1192 h 1255"/>
                <a:gd name="T34" fmla="*/ 11 w 611"/>
                <a:gd name="T35" fmla="*/ 1168 h 1255"/>
                <a:gd name="T36" fmla="*/ 3 w 611"/>
                <a:gd name="T37" fmla="*/ 1141 h 1255"/>
                <a:gd name="T38" fmla="*/ 0 w 611"/>
                <a:gd name="T39" fmla="*/ 1112 h 1255"/>
                <a:gd name="T40" fmla="*/ 0 w 611"/>
                <a:gd name="T41" fmla="*/ 577 h 1255"/>
                <a:gd name="T42" fmla="*/ 37 w 611"/>
                <a:gd name="T43" fmla="*/ 559 h 1255"/>
                <a:gd name="T44" fmla="*/ 71 w 611"/>
                <a:gd name="T45" fmla="*/ 535 h 1255"/>
                <a:gd name="T46" fmla="*/ 101 w 611"/>
                <a:gd name="T47" fmla="*/ 509 h 1255"/>
                <a:gd name="T48" fmla="*/ 610 w 611"/>
                <a:gd name="T49" fmla="*/ 0 h 1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11" h="1255">
                  <a:moveTo>
                    <a:pt x="610" y="0"/>
                  </a:moveTo>
                  <a:lnTo>
                    <a:pt x="611" y="21"/>
                  </a:lnTo>
                  <a:lnTo>
                    <a:pt x="611" y="1112"/>
                  </a:lnTo>
                  <a:lnTo>
                    <a:pt x="609" y="1141"/>
                  </a:lnTo>
                  <a:lnTo>
                    <a:pt x="601" y="1168"/>
                  </a:lnTo>
                  <a:lnTo>
                    <a:pt x="587" y="1192"/>
                  </a:lnTo>
                  <a:lnTo>
                    <a:pt x="569" y="1213"/>
                  </a:lnTo>
                  <a:lnTo>
                    <a:pt x="548" y="1231"/>
                  </a:lnTo>
                  <a:lnTo>
                    <a:pt x="524" y="1245"/>
                  </a:lnTo>
                  <a:lnTo>
                    <a:pt x="497" y="1253"/>
                  </a:lnTo>
                  <a:lnTo>
                    <a:pt x="468" y="1255"/>
                  </a:lnTo>
                  <a:lnTo>
                    <a:pt x="144" y="1255"/>
                  </a:lnTo>
                  <a:lnTo>
                    <a:pt x="115" y="1253"/>
                  </a:lnTo>
                  <a:lnTo>
                    <a:pt x="88" y="1245"/>
                  </a:lnTo>
                  <a:lnTo>
                    <a:pt x="63" y="1231"/>
                  </a:lnTo>
                  <a:lnTo>
                    <a:pt x="42" y="1213"/>
                  </a:lnTo>
                  <a:lnTo>
                    <a:pt x="25" y="1192"/>
                  </a:lnTo>
                  <a:lnTo>
                    <a:pt x="11" y="1168"/>
                  </a:lnTo>
                  <a:lnTo>
                    <a:pt x="3" y="1141"/>
                  </a:lnTo>
                  <a:lnTo>
                    <a:pt x="0" y="1112"/>
                  </a:lnTo>
                  <a:lnTo>
                    <a:pt x="0" y="577"/>
                  </a:lnTo>
                  <a:lnTo>
                    <a:pt x="37" y="559"/>
                  </a:lnTo>
                  <a:lnTo>
                    <a:pt x="71" y="535"/>
                  </a:lnTo>
                  <a:lnTo>
                    <a:pt x="101" y="509"/>
                  </a:lnTo>
                  <a:lnTo>
                    <a:pt x="6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7" name="Freeform 166">
              <a:extLst>
                <a:ext uri="{FF2B5EF4-FFF2-40B4-BE49-F238E27FC236}">
                  <a16:creationId xmlns:a16="http://schemas.microsoft.com/office/drawing/2014/main" id="{941BBFEC-1B10-4424-BB50-AED971AF240F}"/>
                </a:ext>
              </a:extLst>
            </p:cNvPr>
            <p:cNvSpPr>
              <a:spLocks/>
            </p:cNvSpPr>
            <p:nvPr/>
          </p:nvSpPr>
          <p:spPr bwMode="auto">
            <a:xfrm>
              <a:off x="4121150" y="4298950"/>
              <a:ext cx="3059113" cy="1720850"/>
            </a:xfrm>
            <a:custGeom>
              <a:avLst/>
              <a:gdLst>
                <a:gd name="T0" fmla="*/ 3766 w 3854"/>
                <a:gd name="T1" fmla="*/ 0 h 2166"/>
                <a:gd name="T2" fmla="*/ 3812 w 3854"/>
                <a:gd name="T3" fmla="*/ 8 h 2166"/>
                <a:gd name="T4" fmla="*/ 3840 w 3854"/>
                <a:gd name="T5" fmla="*/ 30 h 2166"/>
                <a:gd name="T6" fmla="*/ 3853 w 3854"/>
                <a:gd name="T7" fmla="*/ 69 h 2166"/>
                <a:gd name="T8" fmla="*/ 3839 w 3854"/>
                <a:gd name="T9" fmla="*/ 413 h 2166"/>
                <a:gd name="T10" fmla="*/ 3822 w 3854"/>
                <a:gd name="T11" fmla="*/ 751 h 2166"/>
                <a:gd name="T12" fmla="*/ 3813 w 3854"/>
                <a:gd name="T13" fmla="*/ 786 h 2166"/>
                <a:gd name="T14" fmla="*/ 3791 w 3854"/>
                <a:gd name="T15" fmla="*/ 816 h 2166"/>
                <a:gd name="T16" fmla="*/ 3757 w 3854"/>
                <a:gd name="T17" fmla="*/ 834 h 2166"/>
                <a:gd name="T18" fmla="*/ 3727 w 3854"/>
                <a:gd name="T19" fmla="*/ 834 h 2166"/>
                <a:gd name="T20" fmla="*/ 3701 w 3854"/>
                <a:gd name="T21" fmla="*/ 820 h 2166"/>
                <a:gd name="T22" fmla="*/ 3679 w 3854"/>
                <a:gd name="T23" fmla="*/ 799 h 2166"/>
                <a:gd name="T24" fmla="*/ 2803 w 3854"/>
                <a:gd name="T25" fmla="*/ 1281 h 2166"/>
                <a:gd name="T26" fmla="*/ 2617 w 3854"/>
                <a:gd name="T27" fmla="*/ 1467 h 2166"/>
                <a:gd name="T28" fmla="*/ 1959 w 3854"/>
                <a:gd name="T29" fmla="*/ 2124 h 2166"/>
                <a:gd name="T30" fmla="*/ 1911 w 3854"/>
                <a:gd name="T31" fmla="*/ 2156 h 2166"/>
                <a:gd name="T32" fmla="*/ 1857 w 3854"/>
                <a:gd name="T33" fmla="*/ 2166 h 2166"/>
                <a:gd name="T34" fmla="*/ 1803 w 3854"/>
                <a:gd name="T35" fmla="*/ 2156 h 2166"/>
                <a:gd name="T36" fmla="*/ 1755 w 3854"/>
                <a:gd name="T37" fmla="*/ 2124 h 2166"/>
                <a:gd name="T38" fmla="*/ 282 w 3854"/>
                <a:gd name="T39" fmla="*/ 1957 h 2166"/>
                <a:gd name="T40" fmla="*/ 234 w 3854"/>
                <a:gd name="T41" fmla="*/ 1989 h 2166"/>
                <a:gd name="T42" fmla="*/ 180 w 3854"/>
                <a:gd name="T43" fmla="*/ 1999 h 2166"/>
                <a:gd name="T44" fmla="*/ 125 w 3854"/>
                <a:gd name="T45" fmla="*/ 1989 h 2166"/>
                <a:gd name="T46" fmla="*/ 77 w 3854"/>
                <a:gd name="T47" fmla="*/ 1957 h 2166"/>
                <a:gd name="T48" fmla="*/ 23 w 3854"/>
                <a:gd name="T49" fmla="*/ 1899 h 2166"/>
                <a:gd name="T50" fmla="*/ 2 w 3854"/>
                <a:gd name="T51" fmla="*/ 1847 h 2166"/>
                <a:gd name="T52" fmla="*/ 0 w 3854"/>
                <a:gd name="T53" fmla="*/ 1819 h 2166"/>
                <a:gd name="T54" fmla="*/ 11 w 3854"/>
                <a:gd name="T55" fmla="*/ 1766 h 2166"/>
                <a:gd name="T56" fmla="*/ 42 w 3854"/>
                <a:gd name="T57" fmla="*/ 1718 h 2166"/>
                <a:gd name="T58" fmla="*/ 855 w 3854"/>
                <a:gd name="T59" fmla="*/ 910 h 2166"/>
                <a:gd name="T60" fmla="*/ 908 w 3854"/>
                <a:gd name="T61" fmla="*/ 889 h 2166"/>
                <a:gd name="T62" fmla="*/ 963 w 3854"/>
                <a:gd name="T63" fmla="*/ 888 h 2166"/>
                <a:gd name="T64" fmla="*/ 1014 w 3854"/>
                <a:gd name="T65" fmla="*/ 909 h 2166"/>
                <a:gd name="T66" fmla="*/ 1857 w 3854"/>
                <a:gd name="T67" fmla="*/ 1747 h 2166"/>
                <a:gd name="T68" fmla="*/ 2563 w 3854"/>
                <a:gd name="T69" fmla="*/ 1042 h 2166"/>
                <a:gd name="T70" fmla="*/ 3243 w 3854"/>
                <a:gd name="T71" fmla="*/ 363 h 2166"/>
                <a:gd name="T72" fmla="*/ 3041 w 3854"/>
                <a:gd name="T73" fmla="*/ 162 h 2166"/>
                <a:gd name="T74" fmla="*/ 3022 w 3854"/>
                <a:gd name="T75" fmla="*/ 142 h 2166"/>
                <a:gd name="T76" fmla="*/ 3009 w 3854"/>
                <a:gd name="T77" fmla="*/ 119 h 2166"/>
                <a:gd name="T78" fmla="*/ 3009 w 3854"/>
                <a:gd name="T79" fmla="*/ 92 h 2166"/>
                <a:gd name="T80" fmla="*/ 3026 w 3854"/>
                <a:gd name="T81" fmla="*/ 58 h 2166"/>
                <a:gd name="T82" fmla="*/ 3053 w 3854"/>
                <a:gd name="T83" fmla="*/ 38 h 2166"/>
                <a:gd name="T84" fmla="*/ 3084 w 3854"/>
                <a:gd name="T85" fmla="*/ 33 h 2166"/>
                <a:gd name="T86" fmla="*/ 3757 w 3854"/>
                <a:gd name="T87" fmla="*/ 0 h 2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854" h="2166">
                  <a:moveTo>
                    <a:pt x="3757" y="0"/>
                  </a:moveTo>
                  <a:lnTo>
                    <a:pt x="3766" y="0"/>
                  </a:lnTo>
                  <a:lnTo>
                    <a:pt x="3791" y="2"/>
                  </a:lnTo>
                  <a:lnTo>
                    <a:pt x="3812" y="8"/>
                  </a:lnTo>
                  <a:lnTo>
                    <a:pt x="3828" y="17"/>
                  </a:lnTo>
                  <a:lnTo>
                    <a:pt x="3840" y="30"/>
                  </a:lnTo>
                  <a:lnTo>
                    <a:pt x="3848" y="48"/>
                  </a:lnTo>
                  <a:lnTo>
                    <a:pt x="3853" y="69"/>
                  </a:lnTo>
                  <a:lnTo>
                    <a:pt x="3854" y="93"/>
                  </a:lnTo>
                  <a:lnTo>
                    <a:pt x="3839" y="413"/>
                  </a:lnTo>
                  <a:lnTo>
                    <a:pt x="3824" y="733"/>
                  </a:lnTo>
                  <a:lnTo>
                    <a:pt x="3822" y="751"/>
                  </a:lnTo>
                  <a:lnTo>
                    <a:pt x="3819" y="770"/>
                  </a:lnTo>
                  <a:lnTo>
                    <a:pt x="3813" y="786"/>
                  </a:lnTo>
                  <a:lnTo>
                    <a:pt x="3804" y="802"/>
                  </a:lnTo>
                  <a:lnTo>
                    <a:pt x="3791" y="816"/>
                  </a:lnTo>
                  <a:lnTo>
                    <a:pt x="3773" y="827"/>
                  </a:lnTo>
                  <a:lnTo>
                    <a:pt x="3757" y="834"/>
                  </a:lnTo>
                  <a:lnTo>
                    <a:pt x="3742" y="837"/>
                  </a:lnTo>
                  <a:lnTo>
                    <a:pt x="3727" y="834"/>
                  </a:lnTo>
                  <a:lnTo>
                    <a:pt x="3714" y="829"/>
                  </a:lnTo>
                  <a:lnTo>
                    <a:pt x="3701" y="820"/>
                  </a:lnTo>
                  <a:lnTo>
                    <a:pt x="3690" y="810"/>
                  </a:lnTo>
                  <a:lnTo>
                    <a:pt x="3679" y="799"/>
                  </a:lnTo>
                  <a:lnTo>
                    <a:pt x="3481" y="603"/>
                  </a:lnTo>
                  <a:lnTo>
                    <a:pt x="2803" y="1281"/>
                  </a:lnTo>
                  <a:lnTo>
                    <a:pt x="2749" y="1335"/>
                  </a:lnTo>
                  <a:lnTo>
                    <a:pt x="2617" y="1467"/>
                  </a:lnTo>
                  <a:lnTo>
                    <a:pt x="1994" y="2089"/>
                  </a:lnTo>
                  <a:lnTo>
                    <a:pt x="1959" y="2124"/>
                  </a:lnTo>
                  <a:lnTo>
                    <a:pt x="1936" y="2143"/>
                  </a:lnTo>
                  <a:lnTo>
                    <a:pt x="1911" y="2156"/>
                  </a:lnTo>
                  <a:lnTo>
                    <a:pt x="1884" y="2164"/>
                  </a:lnTo>
                  <a:lnTo>
                    <a:pt x="1857" y="2166"/>
                  </a:lnTo>
                  <a:lnTo>
                    <a:pt x="1829" y="2164"/>
                  </a:lnTo>
                  <a:lnTo>
                    <a:pt x="1803" y="2156"/>
                  </a:lnTo>
                  <a:lnTo>
                    <a:pt x="1778" y="2143"/>
                  </a:lnTo>
                  <a:lnTo>
                    <a:pt x="1755" y="2124"/>
                  </a:lnTo>
                  <a:lnTo>
                    <a:pt x="935" y="1305"/>
                  </a:lnTo>
                  <a:lnTo>
                    <a:pt x="282" y="1957"/>
                  </a:lnTo>
                  <a:lnTo>
                    <a:pt x="259" y="1976"/>
                  </a:lnTo>
                  <a:lnTo>
                    <a:pt x="234" y="1989"/>
                  </a:lnTo>
                  <a:lnTo>
                    <a:pt x="207" y="1997"/>
                  </a:lnTo>
                  <a:lnTo>
                    <a:pt x="180" y="1999"/>
                  </a:lnTo>
                  <a:lnTo>
                    <a:pt x="152" y="1997"/>
                  </a:lnTo>
                  <a:lnTo>
                    <a:pt x="125" y="1989"/>
                  </a:lnTo>
                  <a:lnTo>
                    <a:pt x="100" y="1976"/>
                  </a:lnTo>
                  <a:lnTo>
                    <a:pt x="77" y="1957"/>
                  </a:lnTo>
                  <a:lnTo>
                    <a:pt x="42" y="1922"/>
                  </a:lnTo>
                  <a:lnTo>
                    <a:pt x="23" y="1899"/>
                  </a:lnTo>
                  <a:lnTo>
                    <a:pt x="11" y="1874"/>
                  </a:lnTo>
                  <a:lnTo>
                    <a:pt x="2" y="1847"/>
                  </a:lnTo>
                  <a:lnTo>
                    <a:pt x="0" y="1821"/>
                  </a:lnTo>
                  <a:lnTo>
                    <a:pt x="0" y="1819"/>
                  </a:lnTo>
                  <a:lnTo>
                    <a:pt x="2" y="1793"/>
                  </a:lnTo>
                  <a:lnTo>
                    <a:pt x="11" y="1766"/>
                  </a:lnTo>
                  <a:lnTo>
                    <a:pt x="23" y="1740"/>
                  </a:lnTo>
                  <a:lnTo>
                    <a:pt x="42" y="1718"/>
                  </a:lnTo>
                  <a:lnTo>
                    <a:pt x="833" y="928"/>
                  </a:lnTo>
                  <a:lnTo>
                    <a:pt x="855" y="910"/>
                  </a:lnTo>
                  <a:lnTo>
                    <a:pt x="881" y="896"/>
                  </a:lnTo>
                  <a:lnTo>
                    <a:pt x="908" y="889"/>
                  </a:lnTo>
                  <a:lnTo>
                    <a:pt x="935" y="886"/>
                  </a:lnTo>
                  <a:lnTo>
                    <a:pt x="963" y="888"/>
                  </a:lnTo>
                  <a:lnTo>
                    <a:pt x="989" y="896"/>
                  </a:lnTo>
                  <a:lnTo>
                    <a:pt x="1014" y="909"/>
                  </a:lnTo>
                  <a:lnTo>
                    <a:pt x="1037" y="928"/>
                  </a:lnTo>
                  <a:lnTo>
                    <a:pt x="1857" y="1747"/>
                  </a:lnTo>
                  <a:lnTo>
                    <a:pt x="2509" y="1096"/>
                  </a:lnTo>
                  <a:lnTo>
                    <a:pt x="2563" y="1042"/>
                  </a:lnTo>
                  <a:lnTo>
                    <a:pt x="3168" y="438"/>
                  </a:lnTo>
                  <a:lnTo>
                    <a:pt x="3243" y="363"/>
                  </a:lnTo>
                  <a:lnTo>
                    <a:pt x="3141" y="264"/>
                  </a:lnTo>
                  <a:lnTo>
                    <a:pt x="3041" y="162"/>
                  </a:lnTo>
                  <a:lnTo>
                    <a:pt x="3030" y="153"/>
                  </a:lnTo>
                  <a:lnTo>
                    <a:pt x="3022" y="142"/>
                  </a:lnTo>
                  <a:lnTo>
                    <a:pt x="3015" y="131"/>
                  </a:lnTo>
                  <a:lnTo>
                    <a:pt x="3009" y="119"/>
                  </a:lnTo>
                  <a:lnTo>
                    <a:pt x="3007" y="106"/>
                  </a:lnTo>
                  <a:lnTo>
                    <a:pt x="3009" y="92"/>
                  </a:lnTo>
                  <a:lnTo>
                    <a:pt x="3015" y="76"/>
                  </a:lnTo>
                  <a:lnTo>
                    <a:pt x="3026" y="58"/>
                  </a:lnTo>
                  <a:lnTo>
                    <a:pt x="3037" y="47"/>
                  </a:lnTo>
                  <a:lnTo>
                    <a:pt x="3053" y="38"/>
                  </a:lnTo>
                  <a:lnTo>
                    <a:pt x="3068" y="34"/>
                  </a:lnTo>
                  <a:lnTo>
                    <a:pt x="3084" y="33"/>
                  </a:lnTo>
                  <a:lnTo>
                    <a:pt x="3100" y="31"/>
                  </a:lnTo>
                  <a:lnTo>
                    <a:pt x="37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9" name="Freeform 167">
              <a:extLst>
                <a:ext uri="{FF2B5EF4-FFF2-40B4-BE49-F238E27FC236}">
                  <a16:creationId xmlns:a16="http://schemas.microsoft.com/office/drawing/2014/main" id="{4A4737FE-8236-4588-977F-69B54452A210}"/>
                </a:ext>
              </a:extLst>
            </p:cNvPr>
            <p:cNvSpPr>
              <a:spLocks/>
            </p:cNvSpPr>
            <p:nvPr/>
          </p:nvSpPr>
          <p:spPr bwMode="auto">
            <a:xfrm>
              <a:off x="5276848" y="3927912"/>
              <a:ext cx="650877" cy="1257298"/>
            </a:xfrm>
            <a:custGeom>
              <a:avLst/>
              <a:gdLst>
                <a:gd name="T0" fmla="*/ 443 w 820"/>
                <a:gd name="T1" fmla="*/ 0 h 1584"/>
                <a:gd name="T2" fmla="*/ 495 w 820"/>
                <a:gd name="T3" fmla="*/ 9 h 1584"/>
                <a:gd name="T4" fmla="*/ 510 w 820"/>
                <a:gd name="T5" fmla="*/ 47 h 1584"/>
                <a:gd name="T6" fmla="*/ 513 w 820"/>
                <a:gd name="T7" fmla="*/ 123 h 1584"/>
                <a:gd name="T8" fmla="*/ 521 w 820"/>
                <a:gd name="T9" fmla="*/ 163 h 1584"/>
                <a:gd name="T10" fmla="*/ 559 w 820"/>
                <a:gd name="T11" fmla="*/ 178 h 1584"/>
                <a:gd name="T12" fmla="*/ 687 w 820"/>
                <a:gd name="T13" fmla="*/ 207 h 1584"/>
                <a:gd name="T14" fmla="*/ 761 w 820"/>
                <a:gd name="T15" fmla="*/ 244 h 1584"/>
                <a:gd name="T16" fmla="*/ 766 w 820"/>
                <a:gd name="T17" fmla="*/ 286 h 1584"/>
                <a:gd name="T18" fmla="*/ 722 w 820"/>
                <a:gd name="T19" fmla="*/ 433 h 1584"/>
                <a:gd name="T20" fmla="*/ 695 w 820"/>
                <a:gd name="T21" fmla="*/ 453 h 1584"/>
                <a:gd name="T22" fmla="*/ 604 w 820"/>
                <a:gd name="T23" fmla="*/ 419 h 1584"/>
                <a:gd name="T24" fmla="*/ 418 w 820"/>
                <a:gd name="T25" fmla="*/ 395 h 1584"/>
                <a:gd name="T26" fmla="*/ 353 w 820"/>
                <a:gd name="T27" fmla="*/ 409 h 1584"/>
                <a:gd name="T28" fmla="*/ 300 w 820"/>
                <a:gd name="T29" fmla="*/ 454 h 1584"/>
                <a:gd name="T30" fmla="*/ 291 w 820"/>
                <a:gd name="T31" fmla="*/ 515 h 1584"/>
                <a:gd name="T32" fmla="*/ 329 w 820"/>
                <a:gd name="T33" fmla="*/ 573 h 1584"/>
                <a:gd name="T34" fmla="*/ 436 w 820"/>
                <a:gd name="T35" fmla="*/ 633 h 1584"/>
                <a:gd name="T36" fmla="*/ 629 w 820"/>
                <a:gd name="T37" fmla="*/ 720 h 1584"/>
                <a:gd name="T38" fmla="*/ 737 w 820"/>
                <a:gd name="T39" fmla="*/ 808 h 1584"/>
                <a:gd name="T40" fmla="*/ 801 w 820"/>
                <a:gd name="T41" fmla="*/ 921 h 1584"/>
                <a:gd name="T42" fmla="*/ 820 w 820"/>
                <a:gd name="T43" fmla="*/ 1047 h 1584"/>
                <a:gd name="T44" fmla="*/ 790 w 820"/>
                <a:gd name="T45" fmla="*/ 1172 h 1584"/>
                <a:gd name="T46" fmla="*/ 710 w 820"/>
                <a:gd name="T47" fmla="*/ 1283 h 1584"/>
                <a:gd name="T48" fmla="*/ 593 w 820"/>
                <a:gd name="T49" fmla="*/ 1358 h 1584"/>
                <a:gd name="T50" fmla="*/ 517 w 820"/>
                <a:gd name="T51" fmla="*/ 1388 h 1584"/>
                <a:gd name="T52" fmla="*/ 502 w 820"/>
                <a:gd name="T53" fmla="*/ 1434 h 1584"/>
                <a:gd name="T54" fmla="*/ 500 w 820"/>
                <a:gd name="T55" fmla="*/ 1553 h 1584"/>
                <a:gd name="T56" fmla="*/ 473 w 820"/>
                <a:gd name="T57" fmla="*/ 1582 h 1584"/>
                <a:gd name="T58" fmla="*/ 346 w 820"/>
                <a:gd name="T59" fmla="*/ 1584 h 1584"/>
                <a:gd name="T60" fmla="*/ 306 w 820"/>
                <a:gd name="T61" fmla="*/ 1564 h 1584"/>
                <a:gd name="T62" fmla="*/ 298 w 820"/>
                <a:gd name="T63" fmla="*/ 1495 h 1584"/>
                <a:gd name="T64" fmla="*/ 295 w 820"/>
                <a:gd name="T65" fmla="*/ 1423 h 1584"/>
                <a:gd name="T66" fmla="*/ 275 w 820"/>
                <a:gd name="T67" fmla="*/ 1400 h 1584"/>
                <a:gd name="T68" fmla="*/ 191 w 820"/>
                <a:gd name="T69" fmla="*/ 1385 h 1584"/>
                <a:gd name="T70" fmla="*/ 45 w 820"/>
                <a:gd name="T71" fmla="*/ 1337 h 1584"/>
                <a:gd name="T72" fmla="*/ 6 w 820"/>
                <a:gd name="T73" fmla="*/ 1309 h 1584"/>
                <a:gd name="T74" fmla="*/ 2 w 820"/>
                <a:gd name="T75" fmla="*/ 1268 h 1584"/>
                <a:gd name="T76" fmla="*/ 40 w 820"/>
                <a:gd name="T77" fmla="*/ 1135 h 1584"/>
                <a:gd name="T78" fmla="*/ 62 w 820"/>
                <a:gd name="T79" fmla="*/ 1096 h 1584"/>
                <a:gd name="T80" fmla="*/ 105 w 820"/>
                <a:gd name="T81" fmla="*/ 1106 h 1584"/>
                <a:gd name="T82" fmla="*/ 267 w 820"/>
                <a:gd name="T83" fmla="*/ 1163 h 1584"/>
                <a:gd name="T84" fmla="*/ 396 w 820"/>
                <a:gd name="T85" fmla="*/ 1172 h 1584"/>
                <a:gd name="T86" fmla="*/ 490 w 820"/>
                <a:gd name="T87" fmla="*/ 1139 h 1584"/>
                <a:gd name="T88" fmla="*/ 534 w 820"/>
                <a:gd name="T89" fmla="*/ 1085 h 1584"/>
                <a:gd name="T90" fmla="*/ 535 w 820"/>
                <a:gd name="T91" fmla="*/ 1019 h 1584"/>
                <a:gd name="T92" fmla="*/ 493 w 820"/>
                <a:gd name="T93" fmla="*/ 957 h 1584"/>
                <a:gd name="T94" fmla="*/ 412 w 820"/>
                <a:gd name="T95" fmla="*/ 911 h 1584"/>
                <a:gd name="T96" fmla="*/ 243 w 820"/>
                <a:gd name="T97" fmla="*/ 840 h 1584"/>
                <a:gd name="T98" fmla="*/ 126 w 820"/>
                <a:gd name="T99" fmla="*/ 767 h 1584"/>
                <a:gd name="T100" fmla="*/ 54 w 820"/>
                <a:gd name="T101" fmla="*/ 687 h 1584"/>
                <a:gd name="T102" fmla="*/ 15 w 820"/>
                <a:gd name="T103" fmla="*/ 587 h 1584"/>
                <a:gd name="T104" fmla="*/ 16 w 820"/>
                <a:gd name="T105" fmla="*/ 464 h 1584"/>
                <a:gd name="T106" fmla="*/ 59 w 820"/>
                <a:gd name="T107" fmla="*/ 348 h 1584"/>
                <a:gd name="T108" fmla="*/ 140 w 820"/>
                <a:gd name="T109" fmla="*/ 262 h 1584"/>
                <a:gd name="T110" fmla="*/ 253 w 820"/>
                <a:gd name="T111" fmla="*/ 202 h 1584"/>
                <a:gd name="T112" fmla="*/ 299 w 820"/>
                <a:gd name="T113" fmla="*/ 184 h 1584"/>
                <a:gd name="T114" fmla="*/ 313 w 820"/>
                <a:gd name="T115" fmla="*/ 156 h 1584"/>
                <a:gd name="T116" fmla="*/ 314 w 820"/>
                <a:gd name="T117" fmla="*/ 88 h 1584"/>
                <a:gd name="T118" fmla="*/ 319 w 820"/>
                <a:gd name="T119" fmla="*/ 21 h 1584"/>
                <a:gd name="T120" fmla="*/ 349 w 820"/>
                <a:gd name="T121" fmla="*/ 2 h 1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20" h="1584">
                  <a:moveTo>
                    <a:pt x="369" y="0"/>
                  </a:moveTo>
                  <a:lnTo>
                    <a:pt x="412" y="0"/>
                  </a:lnTo>
                  <a:lnTo>
                    <a:pt x="443" y="0"/>
                  </a:lnTo>
                  <a:lnTo>
                    <a:pt x="465" y="2"/>
                  </a:lnTo>
                  <a:lnTo>
                    <a:pt x="482" y="4"/>
                  </a:lnTo>
                  <a:lnTo>
                    <a:pt x="495" y="9"/>
                  </a:lnTo>
                  <a:lnTo>
                    <a:pt x="503" y="17"/>
                  </a:lnTo>
                  <a:lnTo>
                    <a:pt x="508" y="30"/>
                  </a:lnTo>
                  <a:lnTo>
                    <a:pt x="510" y="47"/>
                  </a:lnTo>
                  <a:lnTo>
                    <a:pt x="511" y="70"/>
                  </a:lnTo>
                  <a:lnTo>
                    <a:pt x="513" y="100"/>
                  </a:lnTo>
                  <a:lnTo>
                    <a:pt x="513" y="123"/>
                  </a:lnTo>
                  <a:lnTo>
                    <a:pt x="514" y="140"/>
                  </a:lnTo>
                  <a:lnTo>
                    <a:pt x="516" y="153"/>
                  </a:lnTo>
                  <a:lnTo>
                    <a:pt x="521" y="163"/>
                  </a:lnTo>
                  <a:lnTo>
                    <a:pt x="529" y="168"/>
                  </a:lnTo>
                  <a:lnTo>
                    <a:pt x="542" y="173"/>
                  </a:lnTo>
                  <a:lnTo>
                    <a:pt x="559" y="178"/>
                  </a:lnTo>
                  <a:lnTo>
                    <a:pt x="583" y="181"/>
                  </a:lnTo>
                  <a:lnTo>
                    <a:pt x="635" y="192"/>
                  </a:lnTo>
                  <a:lnTo>
                    <a:pt x="687" y="207"/>
                  </a:lnTo>
                  <a:lnTo>
                    <a:pt x="737" y="227"/>
                  </a:lnTo>
                  <a:lnTo>
                    <a:pt x="751" y="235"/>
                  </a:lnTo>
                  <a:lnTo>
                    <a:pt x="761" y="244"/>
                  </a:lnTo>
                  <a:lnTo>
                    <a:pt x="767" y="257"/>
                  </a:lnTo>
                  <a:lnTo>
                    <a:pt x="770" y="271"/>
                  </a:lnTo>
                  <a:lnTo>
                    <a:pt x="766" y="286"/>
                  </a:lnTo>
                  <a:lnTo>
                    <a:pt x="747" y="352"/>
                  </a:lnTo>
                  <a:lnTo>
                    <a:pt x="728" y="416"/>
                  </a:lnTo>
                  <a:lnTo>
                    <a:pt x="722" y="433"/>
                  </a:lnTo>
                  <a:lnTo>
                    <a:pt x="714" y="445"/>
                  </a:lnTo>
                  <a:lnTo>
                    <a:pt x="705" y="452"/>
                  </a:lnTo>
                  <a:lnTo>
                    <a:pt x="695" y="453"/>
                  </a:lnTo>
                  <a:lnTo>
                    <a:pt x="681" y="451"/>
                  </a:lnTo>
                  <a:lnTo>
                    <a:pt x="663" y="443"/>
                  </a:lnTo>
                  <a:lnTo>
                    <a:pt x="604" y="419"/>
                  </a:lnTo>
                  <a:lnTo>
                    <a:pt x="543" y="403"/>
                  </a:lnTo>
                  <a:lnTo>
                    <a:pt x="481" y="395"/>
                  </a:lnTo>
                  <a:lnTo>
                    <a:pt x="418" y="395"/>
                  </a:lnTo>
                  <a:lnTo>
                    <a:pt x="396" y="397"/>
                  </a:lnTo>
                  <a:lnTo>
                    <a:pt x="374" y="402"/>
                  </a:lnTo>
                  <a:lnTo>
                    <a:pt x="353" y="409"/>
                  </a:lnTo>
                  <a:lnTo>
                    <a:pt x="330" y="421"/>
                  </a:lnTo>
                  <a:lnTo>
                    <a:pt x="313" y="437"/>
                  </a:lnTo>
                  <a:lnTo>
                    <a:pt x="300" y="454"/>
                  </a:lnTo>
                  <a:lnTo>
                    <a:pt x="292" y="474"/>
                  </a:lnTo>
                  <a:lnTo>
                    <a:pt x="288" y="494"/>
                  </a:lnTo>
                  <a:lnTo>
                    <a:pt x="291" y="515"/>
                  </a:lnTo>
                  <a:lnTo>
                    <a:pt x="299" y="535"/>
                  </a:lnTo>
                  <a:lnTo>
                    <a:pt x="312" y="555"/>
                  </a:lnTo>
                  <a:lnTo>
                    <a:pt x="329" y="573"/>
                  </a:lnTo>
                  <a:lnTo>
                    <a:pt x="363" y="597"/>
                  </a:lnTo>
                  <a:lnTo>
                    <a:pt x="398" y="617"/>
                  </a:lnTo>
                  <a:lnTo>
                    <a:pt x="436" y="633"/>
                  </a:lnTo>
                  <a:lnTo>
                    <a:pt x="501" y="660"/>
                  </a:lnTo>
                  <a:lnTo>
                    <a:pt x="566" y="688"/>
                  </a:lnTo>
                  <a:lnTo>
                    <a:pt x="629" y="720"/>
                  </a:lnTo>
                  <a:lnTo>
                    <a:pt x="669" y="746"/>
                  </a:lnTo>
                  <a:lnTo>
                    <a:pt x="705" y="775"/>
                  </a:lnTo>
                  <a:lnTo>
                    <a:pt x="737" y="808"/>
                  </a:lnTo>
                  <a:lnTo>
                    <a:pt x="763" y="844"/>
                  </a:lnTo>
                  <a:lnTo>
                    <a:pt x="785" y="882"/>
                  </a:lnTo>
                  <a:lnTo>
                    <a:pt x="801" y="921"/>
                  </a:lnTo>
                  <a:lnTo>
                    <a:pt x="813" y="962"/>
                  </a:lnTo>
                  <a:lnTo>
                    <a:pt x="819" y="1004"/>
                  </a:lnTo>
                  <a:lnTo>
                    <a:pt x="820" y="1047"/>
                  </a:lnTo>
                  <a:lnTo>
                    <a:pt x="815" y="1089"/>
                  </a:lnTo>
                  <a:lnTo>
                    <a:pt x="806" y="1131"/>
                  </a:lnTo>
                  <a:lnTo>
                    <a:pt x="790" y="1172"/>
                  </a:lnTo>
                  <a:lnTo>
                    <a:pt x="768" y="1212"/>
                  </a:lnTo>
                  <a:lnTo>
                    <a:pt x="742" y="1249"/>
                  </a:lnTo>
                  <a:lnTo>
                    <a:pt x="710" y="1283"/>
                  </a:lnTo>
                  <a:lnTo>
                    <a:pt x="674" y="1312"/>
                  </a:lnTo>
                  <a:lnTo>
                    <a:pt x="635" y="1338"/>
                  </a:lnTo>
                  <a:lnTo>
                    <a:pt x="593" y="1358"/>
                  </a:lnTo>
                  <a:lnTo>
                    <a:pt x="549" y="1373"/>
                  </a:lnTo>
                  <a:lnTo>
                    <a:pt x="531" y="1379"/>
                  </a:lnTo>
                  <a:lnTo>
                    <a:pt x="517" y="1388"/>
                  </a:lnTo>
                  <a:lnTo>
                    <a:pt x="508" y="1400"/>
                  </a:lnTo>
                  <a:lnTo>
                    <a:pt x="503" y="1415"/>
                  </a:lnTo>
                  <a:lnTo>
                    <a:pt x="502" y="1434"/>
                  </a:lnTo>
                  <a:lnTo>
                    <a:pt x="502" y="1486"/>
                  </a:lnTo>
                  <a:lnTo>
                    <a:pt x="502" y="1536"/>
                  </a:lnTo>
                  <a:lnTo>
                    <a:pt x="500" y="1553"/>
                  </a:lnTo>
                  <a:lnTo>
                    <a:pt x="494" y="1567"/>
                  </a:lnTo>
                  <a:lnTo>
                    <a:pt x="486" y="1576"/>
                  </a:lnTo>
                  <a:lnTo>
                    <a:pt x="473" y="1582"/>
                  </a:lnTo>
                  <a:lnTo>
                    <a:pt x="457" y="1584"/>
                  </a:lnTo>
                  <a:lnTo>
                    <a:pt x="400" y="1584"/>
                  </a:lnTo>
                  <a:lnTo>
                    <a:pt x="346" y="1584"/>
                  </a:lnTo>
                  <a:lnTo>
                    <a:pt x="328" y="1582"/>
                  </a:lnTo>
                  <a:lnTo>
                    <a:pt x="315" y="1575"/>
                  </a:lnTo>
                  <a:lnTo>
                    <a:pt x="306" y="1564"/>
                  </a:lnTo>
                  <a:lnTo>
                    <a:pt x="300" y="1550"/>
                  </a:lnTo>
                  <a:lnTo>
                    <a:pt x="298" y="1534"/>
                  </a:lnTo>
                  <a:lnTo>
                    <a:pt x="298" y="1495"/>
                  </a:lnTo>
                  <a:lnTo>
                    <a:pt x="298" y="1458"/>
                  </a:lnTo>
                  <a:lnTo>
                    <a:pt x="297" y="1438"/>
                  </a:lnTo>
                  <a:lnTo>
                    <a:pt x="295" y="1423"/>
                  </a:lnTo>
                  <a:lnTo>
                    <a:pt x="292" y="1413"/>
                  </a:lnTo>
                  <a:lnTo>
                    <a:pt x="286" y="1406"/>
                  </a:lnTo>
                  <a:lnTo>
                    <a:pt x="275" y="1400"/>
                  </a:lnTo>
                  <a:lnTo>
                    <a:pt x="261" y="1396"/>
                  </a:lnTo>
                  <a:lnTo>
                    <a:pt x="242" y="1393"/>
                  </a:lnTo>
                  <a:lnTo>
                    <a:pt x="191" y="1385"/>
                  </a:lnTo>
                  <a:lnTo>
                    <a:pt x="142" y="1372"/>
                  </a:lnTo>
                  <a:lnTo>
                    <a:pt x="93" y="1357"/>
                  </a:lnTo>
                  <a:lnTo>
                    <a:pt x="45" y="1337"/>
                  </a:lnTo>
                  <a:lnTo>
                    <a:pt x="28" y="1327"/>
                  </a:lnTo>
                  <a:lnTo>
                    <a:pt x="14" y="1318"/>
                  </a:lnTo>
                  <a:lnTo>
                    <a:pt x="6" y="1309"/>
                  </a:lnTo>
                  <a:lnTo>
                    <a:pt x="1" y="1297"/>
                  </a:lnTo>
                  <a:lnTo>
                    <a:pt x="0" y="1284"/>
                  </a:lnTo>
                  <a:lnTo>
                    <a:pt x="2" y="1268"/>
                  </a:lnTo>
                  <a:lnTo>
                    <a:pt x="7" y="1248"/>
                  </a:lnTo>
                  <a:lnTo>
                    <a:pt x="23" y="1192"/>
                  </a:lnTo>
                  <a:lnTo>
                    <a:pt x="40" y="1135"/>
                  </a:lnTo>
                  <a:lnTo>
                    <a:pt x="47" y="1116"/>
                  </a:lnTo>
                  <a:lnTo>
                    <a:pt x="54" y="1103"/>
                  </a:lnTo>
                  <a:lnTo>
                    <a:pt x="62" y="1096"/>
                  </a:lnTo>
                  <a:lnTo>
                    <a:pt x="73" y="1094"/>
                  </a:lnTo>
                  <a:lnTo>
                    <a:pt x="87" y="1097"/>
                  </a:lnTo>
                  <a:lnTo>
                    <a:pt x="105" y="1106"/>
                  </a:lnTo>
                  <a:lnTo>
                    <a:pt x="157" y="1130"/>
                  </a:lnTo>
                  <a:lnTo>
                    <a:pt x="211" y="1149"/>
                  </a:lnTo>
                  <a:lnTo>
                    <a:pt x="267" y="1163"/>
                  </a:lnTo>
                  <a:lnTo>
                    <a:pt x="323" y="1172"/>
                  </a:lnTo>
                  <a:lnTo>
                    <a:pt x="361" y="1173"/>
                  </a:lnTo>
                  <a:lnTo>
                    <a:pt x="396" y="1172"/>
                  </a:lnTo>
                  <a:lnTo>
                    <a:pt x="432" y="1165"/>
                  </a:lnTo>
                  <a:lnTo>
                    <a:pt x="466" y="1152"/>
                  </a:lnTo>
                  <a:lnTo>
                    <a:pt x="490" y="1139"/>
                  </a:lnTo>
                  <a:lnTo>
                    <a:pt x="509" y="1124"/>
                  </a:lnTo>
                  <a:lnTo>
                    <a:pt x="523" y="1106"/>
                  </a:lnTo>
                  <a:lnTo>
                    <a:pt x="534" y="1085"/>
                  </a:lnTo>
                  <a:lnTo>
                    <a:pt x="538" y="1064"/>
                  </a:lnTo>
                  <a:lnTo>
                    <a:pt x="540" y="1041"/>
                  </a:lnTo>
                  <a:lnTo>
                    <a:pt x="535" y="1019"/>
                  </a:lnTo>
                  <a:lnTo>
                    <a:pt x="527" y="997"/>
                  </a:lnTo>
                  <a:lnTo>
                    <a:pt x="513" y="976"/>
                  </a:lnTo>
                  <a:lnTo>
                    <a:pt x="493" y="957"/>
                  </a:lnTo>
                  <a:lnTo>
                    <a:pt x="468" y="940"/>
                  </a:lnTo>
                  <a:lnTo>
                    <a:pt x="440" y="924"/>
                  </a:lnTo>
                  <a:lnTo>
                    <a:pt x="412" y="911"/>
                  </a:lnTo>
                  <a:lnTo>
                    <a:pt x="356" y="887"/>
                  </a:lnTo>
                  <a:lnTo>
                    <a:pt x="299" y="864"/>
                  </a:lnTo>
                  <a:lnTo>
                    <a:pt x="243" y="840"/>
                  </a:lnTo>
                  <a:lnTo>
                    <a:pt x="189" y="810"/>
                  </a:lnTo>
                  <a:lnTo>
                    <a:pt x="156" y="789"/>
                  </a:lnTo>
                  <a:lnTo>
                    <a:pt x="126" y="767"/>
                  </a:lnTo>
                  <a:lnTo>
                    <a:pt x="99" y="741"/>
                  </a:lnTo>
                  <a:lnTo>
                    <a:pt x="75" y="716"/>
                  </a:lnTo>
                  <a:lnTo>
                    <a:pt x="54" y="687"/>
                  </a:lnTo>
                  <a:lnTo>
                    <a:pt x="37" y="656"/>
                  </a:lnTo>
                  <a:lnTo>
                    <a:pt x="24" y="624"/>
                  </a:lnTo>
                  <a:lnTo>
                    <a:pt x="15" y="587"/>
                  </a:lnTo>
                  <a:lnTo>
                    <a:pt x="10" y="550"/>
                  </a:lnTo>
                  <a:lnTo>
                    <a:pt x="11" y="509"/>
                  </a:lnTo>
                  <a:lnTo>
                    <a:pt x="16" y="464"/>
                  </a:lnTo>
                  <a:lnTo>
                    <a:pt x="25" y="423"/>
                  </a:lnTo>
                  <a:lnTo>
                    <a:pt x="41" y="384"/>
                  </a:lnTo>
                  <a:lnTo>
                    <a:pt x="59" y="348"/>
                  </a:lnTo>
                  <a:lnTo>
                    <a:pt x="82" y="317"/>
                  </a:lnTo>
                  <a:lnTo>
                    <a:pt x="108" y="287"/>
                  </a:lnTo>
                  <a:lnTo>
                    <a:pt x="140" y="262"/>
                  </a:lnTo>
                  <a:lnTo>
                    <a:pt x="174" y="240"/>
                  </a:lnTo>
                  <a:lnTo>
                    <a:pt x="212" y="220"/>
                  </a:lnTo>
                  <a:lnTo>
                    <a:pt x="253" y="202"/>
                  </a:lnTo>
                  <a:lnTo>
                    <a:pt x="273" y="195"/>
                  </a:lnTo>
                  <a:lnTo>
                    <a:pt x="288" y="189"/>
                  </a:lnTo>
                  <a:lnTo>
                    <a:pt x="299" y="184"/>
                  </a:lnTo>
                  <a:lnTo>
                    <a:pt x="306" y="177"/>
                  </a:lnTo>
                  <a:lnTo>
                    <a:pt x="311" y="167"/>
                  </a:lnTo>
                  <a:lnTo>
                    <a:pt x="313" y="156"/>
                  </a:lnTo>
                  <a:lnTo>
                    <a:pt x="314" y="140"/>
                  </a:lnTo>
                  <a:lnTo>
                    <a:pt x="314" y="119"/>
                  </a:lnTo>
                  <a:lnTo>
                    <a:pt x="314" y="88"/>
                  </a:lnTo>
                  <a:lnTo>
                    <a:pt x="314" y="56"/>
                  </a:lnTo>
                  <a:lnTo>
                    <a:pt x="315" y="35"/>
                  </a:lnTo>
                  <a:lnTo>
                    <a:pt x="319" y="21"/>
                  </a:lnTo>
                  <a:lnTo>
                    <a:pt x="325" y="11"/>
                  </a:lnTo>
                  <a:lnTo>
                    <a:pt x="334" y="5"/>
                  </a:lnTo>
                  <a:lnTo>
                    <a:pt x="349" y="2"/>
                  </a:lnTo>
                  <a:lnTo>
                    <a:pt x="3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1" name="Freeform 168">
              <a:extLst>
                <a:ext uri="{FF2B5EF4-FFF2-40B4-BE49-F238E27FC236}">
                  <a16:creationId xmlns:a16="http://schemas.microsoft.com/office/drawing/2014/main" id="{816A93D0-EA77-4D9B-B30D-2249956F055A}"/>
                </a:ext>
              </a:extLst>
            </p:cNvPr>
            <p:cNvSpPr>
              <a:spLocks/>
            </p:cNvSpPr>
            <p:nvPr/>
          </p:nvSpPr>
          <p:spPr bwMode="auto">
            <a:xfrm>
              <a:off x="5037138" y="5729288"/>
              <a:ext cx="485775" cy="819150"/>
            </a:xfrm>
            <a:custGeom>
              <a:avLst/>
              <a:gdLst>
                <a:gd name="T0" fmla="*/ 20 w 612"/>
                <a:gd name="T1" fmla="*/ 0 h 1032"/>
                <a:gd name="T2" fmla="*/ 437 w 612"/>
                <a:gd name="T3" fmla="*/ 417 h 1032"/>
                <a:gd name="T4" fmla="*/ 472 w 612"/>
                <a:gd name="T5" fmla="*/ 452 h 1032"/>
                <a:gd name="T6" fmla="*/ 504 w 612"/>
                <a:gd name="T7" fmla="*/ 480 h 1032"/>
                <a:gd name="T8" fmla="*/ 537 w 612"/>
                <a:gd name="T9" fmla="*/ 502 h 1032"/>
                <a:gd name="T10" fmla="*/ 574 w 612"/>
                <a:gd name="T11" fmla="*/ 520 h 1032"/>
                <a:gd name="T12" fmla="*/ 612 w 612"/>
                <a:gd name="T13" fmla="*/ 534 h 1032"/>
                <a:gd name="T14" fmla="*/ 612 w 612"/>
                <a:gd name="T15" fmla="*/ 888 h 1032"/>
                <a:gd name="T16" fmla="*/ 610 w 612"/>
                <a:gd name="T17" fmla="*/ 916 h 1032"/>
                <a:gd name="T18" fmla="*/ 601 w 612"/>
                <a:gd name="T19" fmla="*/ 944 h 1032"/>
                <a:gd name="T20" fmla="*/ 588 w 612"/>
                <a:gd name="T21" fmla="*/ 967 h 1032"/>
                <a:gd name="T22" fmla="*/ 570 w 612"/>
                <a:gd name="T23" fmla="*/ 990 h 1032"/>
                <a:gd name="T24" fmla="*/ 549 w 612"/>
                <a:gd name="T25" fmla="*/ 1007 h 1032"/>
                <a:gd name="T26" fmla="*/ 525 w 612"/>
                <a:gd name="T27" fmla="*/ 1020 h 1032"/>
                <a:gd name="T28" fmla="*/ 498 w 612"/>
                <a:gd name="T29" fmla="*/ 1028 h 1032"/>
                <a:gd name="T30" fmla="*/ 469 w 612"/>
                <a:gd name="T31" fmla="*/ 1032 h 1032"/>
                <a:gd name="T32" fmla="*/ 144 w 612"/>
                <a:gd name="T33" fmla="*/ 1032 h 1032"/>
                <a:gd name="T34" fmla="*/ 116 w 612"/>
                <a:gd name="T35" fmla="*/ 1028 h 1032"/>
                <a:gd name="T36" fmla="*/ 89 w 612"/>
                <a:gd name="T37" fmla="*/ 1020 h 1032"/>
                <a:gd name="T38" fmla="*/ 64 w 612"/>
                <a:gd name="T39" fmla="*/ 1007 h 1032"/>
                <a:gd name="T40" fmla="*/ 42 w 612"/>
                <a:gd name="T41" fmla="*/ 990 h 1032"/>
                <a:gd name="T42" fmla="*/ 25 w 612"/>
                <a:gd name="T43" fmla="*/ 969 h 1032"/>
                <a:gd name="T44" fmla="*/ 12 w 612"/>
                <a:gd name="T45" fmla="*/ 944 h 1032"/>
                <a:gd name="T46" fmla="*/ 4 w 612"/>
                <a:gd name="T47" fmla="*/ 917 h 1032"/>
                <a:gd name="T48" fmla="*/ 0 w 612"/>
                <a:gd name="T49" fmla="*/ 888 h 1032"/>
                <a:gd name="T50" fmla="*/ 0 w 612"/>
                <a:gd name="T51" fmla="*/ 72 h 1032"/>
                <a:gd name="T52" fmla="*/ 2 w 612"/>
                <a:gd name="T53" fmla="*/ 47 h 1032"/>
                <a:gd name="T54" fmla="*/ 9 w 612"/>
                <a:gd name="T55" fmla="*/ 22 h 1032"/>
                <a:gd name="T56" fmla="*/ 20 w 612"/>
                <a:gd name="T57" fmla="*/ 0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12" h="1032">
                  <a:moveTo>
                    <a:pt x="20" y="0"/>
                  </a:moveTo>
                  <a:lnTo>
                    <a:pt x="437" y="417"/>
                  </a:lnTo>
                  <a:lnTo>
                    <a:pt x="472" y="452"/>
                  </a:lnTo>
                  <a:lnTo>
                    <a:pt x="504" y="480"/>
                  </a:lnTo>
                  <a:lnTo>
                    <a:pt x="537" y="502"/>
                  </a:lnTo>
                  <a:lnTo>
                    <a:pt x="574" y="520"/>
                  </a:lnTo>
                  <a:lnTo>
                    <a:pt x="612" y="534"/>
                  </a:lnTo>
                  <a:lnTo>
                    <a:pt x="612" y="888"/>
                  </a:lnTo>
                  <a:lnTo>
                    <a:pt x="610" y="916"/>
                  </a:lnTo>
                  <a:lnTo>
                    <a:pt x="601" y="944"/>
                  </a:lnTo>
                  <a:lnTo>
                    <a:pt x="588" y="967"/>
                  </a:lnTo>
                  <a:lnTo>
                    <a:pt x="570" y="990"/>
                  </a:lnTo>
                  <a:lnTo>
                    <a:pt x="549" y="1007"/>
                  </a:lnTo>
                  <a:lnTo>
                    <a:pt x="525" y="1020"/>
                  </a:lnTo>
                  <a:lnTo>
                    <a:pt x="498" y="1028"/>
                  </a:lnTo>
                  <a:lnTo>
                    <a:pt x="469" y="1032"/>
                  </a:lnTo>
                  <a:lnTo>
                    <a:pt x="144" y="1032"/>
                  </a:lnTo>
                  <a:lnTo>
                    <a:pt x="116" y="1028"/>
                  </a:lnTo>
                  <a:lnTo>
                    <a:pt x="89" y="1020"/>
                  </a:lnTo>
                  <a:lnTo>
                    <a:pt x="64" y="1007"/>
                  </a:lnTo>
                  <a:lnTo>
                    <a:pt x="42" y="990"/>
                  </a:lnTo>
                  <a:lnTo>
                    <a:pt x="25" y="969"/>
                  </a:lnTo>
                  <a:lnTo>
                    <a:pt x="12" y="944"/>
                  </a:lnTo>
                  <a:lnTo>
                    <a:pt x="4" y="917"/>
                  </a:lnTo>
                  <a:lnTo>
                    <a:pt x="0" y="888"/>
                  </a:lnTo>
                  <a:lnTo>
                    <a:pt x="0" y="72"/>
                  </a:lnTo>
                  <a:lnTo>
                    <a:pt x="2" y="47"/>
                  </a:lnTo>
                  <a:lnTo>
                    <a:pt x="9" y="2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3" name="Freeform 169">
              <a:extLst>
                <a:ext uri="{FF2B5EF4-FFF2-40B4-BE49-F238E27FC236}">
                  <a16:creationId xmlns:a16="http://schemas.microsoft.com/office/drawing/2014/main" id="{833C0B0A-B41D-49C7-9268-60605525E556}"/>
                </a:ext>
              </a:extLst>
            </p:cNvPr>
            <p:cNvSpPr>
              <a:spLocks/>
            </p:cNvSpPr>
            <p:nvPr/>
          </p:nvSpPr>
          <p:spPr bwMode="auto">
            <a:xfrm>
              <a:off x="5707063" y="5707063"/>
              <a:ext cx="487363" cy="841375"/>
            </a:xfrm>
            <a:custGeom>
              <a:avLst/>
              <a:gdLst>
                <a:gd name="T0" fmla="*/ 570 w 612"/>
                <a:gd name="T1" fmla="*/ 0 h 1061"/>
                <a:gd name="T2" fmla="*/ 587 w 612"/>
                <a:gd name="T3" fmla="*/ 22 h 1061"/>
                <a:gd name="T4" fmla="*/ 600 w 612"/>
                <a:gd name="T5" fmla="*/ 46 h 1061"/>
                <a:gd name="T6" fmla="*/ 608 w 612"/>
                <a:gd name="T7" fmla="*/ 72 h 1061"/>
                <a:gd name="T8" fmla="*/ 612 w 612"/>
                <a:gd name="T9" fmla="*/ 101 h 1061"/>
                <a:gd name="T10" fmla="*/ 612 w 612"/>
                <a:gd name="T11" fmla="*/ 917 h 1061"/>
                <a:gd name="T12" fmla="*/ 608 w 612"/>
                <a:gd name="T13" fmla="*/ 945 h 1061"/>
                <a:gd name="T14" fmla="*/ 600 w 612"/>
                <a:gd name="T15" fmla="*/ 973 h 1061"/>
                <a:gd name="T16" fmla="*/ 587 w 612"/>
                <a:gd name="T17" fmla="*/ 996 h 1061"/>
                <a:gd name="T18" fmla="*/ 570 w 612"/>
                <a:gd name="T19" fmla="*/ 1019 h 1061"/>
                <a:gd name="T20" fmla="*/ 549 w 612"/>
                <a:gd name="T21" fmla="*/ 1036 h 1061"/>
                <a:gd name="T22" fmla="*/ 524 w 612"/>
                <a:gd name="T23" fmla="*/ 1049 h 1061"/>
                <a:gd name="T24" fmla="*/ 496 w 612"/>
                <a:gd name="T25" fmla="*/ 1057 h 1061"/>
                <a:gd name="T26" fmla="*/ 467 w 612"/>
                <a:gd name="T27" fmla="*/ 1061 h 1061"/>
                <a:gd name="T28" fmla="*/ 144 w 612"/>
                <a:gd name="T29" fmla="*/ 1061 h 1061"/>
                <a:gd name="T30" fmla="*/ 114 w 612"/>
                <a:gd name="T31" fmla="*/ 1057 h 1061"/>
                <a:gd name="T32" fmla="*/ 87 w 612"/>
                <a:gd name="T33" fmla="*/ 1049 h 1061"/>
                <a:gd name="T34" fmla="*/ 63 w 612"/>
                <a:gd name="T35" fmla="*/ 1036 h 1061"/>
                <a:gd name="T36" fmla="*/ 42 w 612"/>
                <a:gd name="T37" fmla="*/ 1019 h 1061"/>
                <a:gd name="T38" fmla="*/ 24 w 612"/>
                <a:gd name="T39" fmla="*/ 998 h 1061"/>
                <a:gd name="T40" fmla="*/ 10 w 612"/>
                <a:gd name="T41" fmla="*/ 973 h 1061"/>
                <a:gd name="T42" fmla="*/ 2 w 612"/>
                <a:gd name="T43" fmla="*/ 946 h 1061"/>
                <a:gd name="T44" fmla="*/ 0 w 612"/>
                <a:gd name="T45" fmla="*/ 917 h 1061"/>
                <a:gd name="T46" fmla="*/ 0 w 612"/>
                <a:gd name="T47" fmla="*/ 544 h 1061"/>
                <a:gd name="T48" fmla="*/ 31 w 612"/>
                <a:gd name="T49" fmla="*/ 526 h 1061"/>
                <a:gd name="T50" fmla="*/ 62 w 612"/>
                <a:gd name="T51" fmla="*/ 505 h 1061"/>
                <a:gd name="T52" fmla="*/ 89 w 612"/>
                <a:gd name="T53" fmla="*/ 481 h 1061"/>
                <a:gd name="T54" fmla="*/ 125 w 612"/>
                <a:gd name="T55" fmla="*/ 446 h 1061"/>
                <a:gd name="T56" fmla="*/ 570 w 612"/>
                <a:gd name="T57" fmla="*/ 0 h 10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12" h="1061">
                  <a:moveTo>
                    <a:pt x="570" y="0"/>
                  </a:moveTo>
                  <a:lnTo>
                    <a:pt x="587" y="22"/>
                  </a:lnTo>
                  <a:lnTo>
                    <a:pt x="600" y="46"/>
                  </a:lnTo>
                  <a:lnTo>
                    <a:pt x="608" y="72"/>
                  </a:lnTo>
                  <a:lnTo>
                    <a:pt x="612" y="101"/>
                  </a:lnTo>
                  <a:lnTo>
                    <a:pt x="612" y="917"/>
                  </a:lnTo>
                  <a:lnTo>
                    <a:pt x="608" y="945"/>
                  </a:lnTo>
                  <a:lnTo>
                    <a:pt x="600" y="973"/>
                  </a:lnTo>
                  <a:lnTo>
                    <a:pt x="587" y="996"/>
                  </a:lnTo>
                  <a:lnTo>
                    <a:pt x="570" y="1019"/>
                  </a:lnTo>
                  <a:lnTo>
                    <a:pt x="549" y="1036"/>
                  </a:lnTo>
                  <a:lnTo>
                    <a:pt x="524" y="1049"/>
                  </a:lnTo>
                  <a:lnTo>
                    <a:pt x="496" y="1057"/>
                  </a:lnTo>
                  <a:lnTo>
                    <a:pt x="467" y="1061"/>
                  </a:lnTo>
                  <a:lnTo>
                    <a:pt x="144" y="1061"/>
                  </a:lnTo>
                  <a:lnTo>
                    <a:pt x="114" y="1057"/>
                  </a:lnTo>
                  <a:lnTo>
                    <a:pt x="87" y="1049"/>
                  </a:lnTo>
                  <a:lnTo>
                    <a:pt x="63" y="1036"/>
                  </a:lnTo>
                  <a:lnTo>
                    <a:pt x="42" y="1019"/>
                  </a:lnTo>
                  <a:lnTo>
                    <a:pt x="24" y="998"/>
                  </a:lnTo>
                  <a:lnTo>
                    <a:pt x="10" y="973"/>
                  </a:lnTo>
                  <a:lnTo>
                    <a:pt x="2" y="946"/>
                  </a:lnTo>
                  <a:lnTo>
                    <a:pt x="0" y="917"/>
                  </a:lnTo>
                  <a:lnTo>
                    <a:pt x="0" y="544"/>
                  </a:lnTo>
                  <a:lnTo>
                    <a:pt x="31" y="526"/>
                  </a:lnTo>
                  <a:lnTo>
                    <a:pt x="62" y="505"/>
                  </a:lnTo>
                  <a:lnTo>
                    <a:pt x="89" y="481"/>
                  </a:lnTo>
                  <a:lnTo>
                    <a:pt x="125" y="446"/>
                  </a:lnTo>
                  <a:lnTo>
                    <a:pt x="5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4" name="Freeform 170">
              <a:extLst>
                <a:ext uri="{FF2B5EF4-FFF2-40B4-BE49-F238E27FC236}">
                  <a16:creationId xmlns:a16="http://schemas.microsoft.com/office/drawing/2014/main" id="{52C9A687-70F6-4C15-AF93-7DC4854FB20C}"/>
                </a:ext>
              </a:extLst>
            </p:cNvPr>
            <p:cNvSpPr>
              <a:spLocks/>
            </p:cNvSpPr>
            <p:nvPr/>
          </p:nvSpPr>
          <p:spPr bwMode="auto">
            <a:xfrm>
              <a:off x="6378575" y="5005388"/>
              <a:ext cx="485775" cy="1543050"/>
            </a:xfrm>
            <a:custGeom>
              <a:avLst/>
              <a:gdLst>
                <a:gd name="T0" fmla="*/ 610 w 613"/>
                <a:gd name="T1" fmla="*/ 0 h 1944"/>
                <a:gd name="T2" fmla="*/ 613 w 613"/>
                <a:gd name="T3" fmla="*/ 20 h 1944"/>
                <a:gd name="T4" fmla="*/ 613 w 613"/>
                <a:gd name="T5" fmla="*/ 1800 h 1944"/>
                <a:gd name="T6" fmla="*/ 609 w 613"/>
                <a:gd name="T7" fmla="*/ 1829 h 1944"/>
                <a:gd name="T8" fmla="*/ 601 w 613"/>
                <a:gd name="T9" fmla="*/ 1856 h 1944"/>
                <a:gd name="T10" fmla="*/ 588 w 613"/>
                <a:gd name="T11" fmla="*/ 1880 h 1944"/>
                <a:gd name="T12" fmla="*/ 571 w 613"/>
                <a:gd name="T13" fmla="*/ 1901 h 1944"/>
                <a:gd name="T14" fmla="*/ 548 w 613"/>
                <a:gd name="T15" fmla="*/ 1919 h 1944"/>
                <a:gd name="T16" fmla="*/ 525 w 613"/>
                <a:gd name="T17" fmla="*/ 1933 h 1944"/>
                <a:gd name="T18" fmla="*/ 497 w 613"/>
                <a:gd name="T19" fmla="*/ 1941 h 1944"/>
                <a:gd name="T20" fmla="*/ 468 w 613"/>
                <a:gd name="T21" fmla="*/ 1944 h 1944"/>
                <a:gd name="T22" fmla="*/ 144 w 613"/>
                <a:gd name="T23" fmla="*/ 1944 h 1944"/>
                <a:gd name="T24" fmla="*/ 115 w 613"/>
                <a:gd name="T25" fmla="*/ 1941 h 1944"/>
                <a:gd name="T26" fmla="*/ 88 w 613"/>
                <a:gd name="T27" fmla="*/ 1933 h 1944"/>
                <a:gd name="T28" fmla="*/ 64 w 613"/>
                <a:gd name="T29" fmla="*/ 1920 h 1944"/>
                <a:gd name="T30" fmla="*/ 43 w 613"/>
                <a:gd name="T31" fmla="*/ 1902 h 1944"/>
                <a:gd name="T32" fmla="*/ 25 w 613"/>
                <a:gd name="T33" fmla="*/ 1880 h 1944"/>
                <a:gd name="T34" fmla="*/ 11 w 613"/>
                <a:gd name="T35" fmla="*/ 1856 h 1944"/>
                <a:gd name="T36" fmla="*/ 3 w 613"/>
                <a:gd name="T37" fmla="*/ 1829 h 1944"/>
                <a:gd name="T38" fmla="*/ 0 w 613"/>
                <a:gd name="T39" fmla="*/ 1800 h 1944"/>
                <a:gd name="T40" fmla="*/ 0 w 613"/>
                <a:gd name="T41" fmla="*/ 610 h 1944"/>
                <a:gd name="T42" fmla="*/ 36 w 613"/>
                <a:gd name="T43" fmla="*/ 575 h 1944"/>
                <a:gd name="T44" fmla="*/ 89 w 613"/>
                <a:gd name="T45" fmla="*/ 522 h 1944"/>
                <a:gd name="T46" fmla="*/ 610 w 613"/>
                <a:gd name="T47" fmla="*/ 0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3" h="1944">
                  <a:moveTo>
                    <a:pt x="610" y="0"/>
                  </a:moveTo>
                  <a:lnTo>
                    <a:pt x="613" y="20"/>
                  </a:lnTo>
                  <a:lnTo>
                    <a:pt x="613" y="1800"/>
                  </a:lnTo>
                  <a:lnTo>
                    <a:pt x="609" y="1829"/>
                  </a:lnTo>
                  <a:lnTo>
                    <a:pt x="601" y="1856"/>
                  </a:lnTo>
                  <a:lnTo>
                    <a:pt x="588" y="1880"/>
                  </a:lnTo>
                  <a:lnTo>
                    <a:pt x="571" y="1901"/>
                  </a:lnTo>
                  <a:lnTo>
                    <a:pt x="548" y="1919"/>
                  </a:lnTo>
                  <a:lnTo>
                    <a:pt x="525" y="1933"/>
                  </a:lnTo>
                  <a:lnTo>
                    <a:pt x="497" y="1941"/>
                  </a:lnTo>
                  <a:lnTo>
                    <a:pt x="468" y="1944"/>
                  </a:lnTo>
                  <a:lnTo>
                    <a:pt x="144" y="1944"/>
                  </a:lnTo>
                  <a:lnTo>
                    <a:pt x="115" y="1941"/>
                  </a:lnTo>
                  <a:lnTo>
                    <a:pt x="88" y="1933"/>
                  </a:lnTo>
                  <a:lnTo>
                    <a:pt x="64" y="1920"/>
                  </a:lnTo>
                  <a:lnTo>
                    <a:pt x="43" y="1902"/>
                  </a:lnTo>
                  <a:lnTo>
                    <a:pt x="25" y="1880"/>
                  </a:lnTo>
                  <a:lnTo>
                    <a:pt x="11" y="1856"/>
                  </a:lnTo>
                  <a:lnTo>
                    <a:pt x="3" y="1829"/>
                  </a:lnTo>
                  <a:lnTo>
                    <a:pt x="0" y="1800"/>
                  </a:lnTo>
                  <a:lnTo>
                    <a:pt x="0" y="610"/>
                  </a:lnTo>
                  <a:lnTo>
                    <a:pt x="36" y="575"/>
                  </a:lnTo>
                  <a:lnTo>
                    <a:pt x="89" y="522"/>
                  </a:lnTo>
                  <a:lnTo>
                    <a:pt x="6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56" name="Group 55">
            <a:extLst>
              <a:ext uri="{FF2B5EF4-FFF2-40B4-BE49-F238E27FC236}">
                <a16:creationId xmlns:a16="http://schemas.microsoft.com/office/drawing/2014/main" id="{C89E347E-2914-4B92-A335-1ECC41BCDF9B}"/>
              </a:ext>
            </a:extLst>
          </p:cNvPr>
          <p:cNvGrpSpPr/>
          <p:nvPr/>
        </p:nvGrpSpPr>
        <p:grpSpPr>
          <a:xfrm>
            <a:off x="5332633" y="3584753"/>
            <a:ext cx="694289" cy="731519"/>
            <a:chOff x="5448301" y="2757488"/>
            <a:chExt cx="3643312" cy="3770312"/>
          </a:xfrm>
          <a:solidFill>
            <a:schemeClr val="accent1">
              <a:lumMod val="75000"/>
            </a:schemeClr>
          </a:solidFill>
        </p:grpSpPr>
        <p:sp>
          <p:nvSpPr>
            <p:cNvPr id="57" name="Freeform 97">
              <a:extLst>
                <a:ext uri="{FF2B5EF4-FFF2-40B4-BE49-F238E27FC236}">
                  <a16:creationId xmlns:a16="http://schemas.microsoft.com/office/drawing/2014/main" id="{42B0AC64-2790-40A6-9A06-B83773E40E04}"/>
                </a:ext>
              </a:extLst>
            </p:cNvPr>
            <p:cNvSpPr>
              <a:spLocks noEditPoints="1"/>
            </p:cNvSpPr>
            <p:nvPr/>
          </p:nvSpPr>
          <p:spPr bwMode="auto">
            <a:xfrm>
              <a:off x="6299201" y="3609975"/>
              <a:ext cx="1944688" cy="2354263"/>
            </a:xfrm>
            <a:custGeom>
              <a:avLst/>
              <a:gdLst>
                <a:gd name="T0" fmla="*/ 1052 w 2450"/>
                <a:gd name="T1" fmla="*/ 329 h 2968"/>
                <a:gd name="T2" fmla="*/ 813 w 2450"/>
                <a:gd name="T3" fmla="*/ 410 h 2968"/>
                <a:gd name="T4" fmla="*/ 609 w 2450"/>
                <a:gd name="T5" fmla="*/ 553 h 2968"/>
                <a:gd name="T6" fmla="*/ 449 w 2450"/>
                <a:gd name="T7" fmla="*/ 743 h 2968"/>
                <a:gd name="T8" fmla="*/ 346 w 2450"/>
                <a:gd name="T9" fmla="*/ 972 h 2968"/>
                <a:gd name="T10" fmla="*/ 310 w 2450"/>
                <a:gd name="T11" fmla="*/ 1230 h 2968"/>
                <a:gd name="T12" fmla="*/ 346 w 2450"/>
                <a:gd name="T13" fmla="*/ 1487 h 2968"/>
                <a:gd name="T14" fmla="*/ 455 w 2450"/>
                <a:gd name="T15" fmla="*/ 1722 h 2968"/>
                <a:gd name="T16" fmla="*/ 604 w 2450"/>
                <a:gd name="T17" fmla="*/ 1913 h 2968"/>
                <a:gd name="T18" fmla="*/ 693 w 2450"/>
                <a:gd name="T19" fmla="*/ 2017 h 2968"/>
                <a:gd name="T20" fmla="*/ 822 w 2450"/>
                <a:gd name="T21" fmla="*/ 2192 h 2968"/>
                <a:gd name="T22" fmla="*/ 925 w 2450"/>
                <a:gd name="T23" fmla="*/ 2397 h 2968"/>
                <a:gd name="T24" fmla="*/ 958 w 2450"/>
                <a:gd name="T25" fmla="*/ 2513 h 2968"/>
                <a:gd name="T26" fmla="*/ 968 w 2450"/>
                <a:gd name="T27" fmla="*/ 2610 h 2968"/>
                <a:gd name="T28" fmla="*/ 1475 w 2450"/>
                <a:gd name="T29" fmla="*/ 2613 h 2968"/>
                <a:gd name="T30" fmla="*/ 1485 w 2450"/>
                <a:gd name="T31" fmla="*/ 2520 h 2968"/>
                <a:gd name="T32" fmla="*/ 1519 w 2450"/>
                <a:gd name="T33" fmla="*/ 2407 h 2968"/>
                <a:gd name="T34" fmla="*/ 1623 w 2450"/>
                <a:gd name="T35" fmla="*/ 2202 h 2968"/>
                <a:gd name="T36" fmla="*/ 1758 w 2450"/>
                <a:gd name="T37" fmla="*/ 2019 h 2968"/>
                <a:gd name="T38" fmla="*/ 1856 w 2450"/>
                <a:gd name="T39" fmla="*/ 1901 h 2968"/>
                <a:gd name="T40" fmla="*/ 1995 w 2450"/>
                <a:gd name="T41" fmla="*/ 1724 h 2968"/>
                <a:gd name="T42" fmla="*/ 2102 w 2450"/>
                <a:gd name="T43" fmla="*/ 1488 h 2968"/>
                <a:gd name="T44" fmla="*/ 2140 w 2450"/>
                <a:gd name="T45" fmla="*/ 1230 h 2968"/>
                <a:gd name="T46" fmla="*/ 2102 w 2450"/>
                <a:gd name="T47" fmla="*/ 972 h 2968"/>
                <a:gd name="T48" fmla="*/ 2000 w 2450"/>
                <a:gd name="T49" fmla="*/ 743 h 2968"/>
                <a:gd name="T50" fmla="*/ 1842 w 2450"/>
                <a:gd name="T51" fmla="*/ 553 h 2968"/>
                <a:gd name="T52" fmla="*/ 1637 w 2450"/>
                <a:gd name="T53" fmla="*/ 410 h 2968"/>
                <a:gd name="T54" fmla="*/ 1398 w 2450"/>
                <a:gd name="T55" fmla="*/ 329 h 2968"/>
                <a:gd name="T56" fmla="*/ 1224 w 2450"/>
                <a:gd name="T57" fmla="*/ 0 h 2968"/>
                <a:gd name="T58" fmla="*/ 1535 w 2450"/>
                <a:gd name="T59" fmla="*/ 41 h 2968"/>
                <a:gd name="T60" fmla="*/ 1814 w 2450"/>
                <a:gd name="T61" fmla="*/ 153 h 2968"/>
                <a:gd name="T62" fmla="*/ 2055 w 2450"/>
                <a:gd name="T63" fmla="*/ 327 h 2968"/>
                <a:gd name="T64" fmla="*/ 2247 w 2450"/>
                <a:gd name="T65" fmla="*/ 554 h 2968"/>
                <a:gd name="T66" fmla="*/ 2381 w 2450"/>
                <a:gd name="T67" fmla="*/ 823 h 2968"/>
                <a:gd name="T68" fmla="*/ 2446 w 2450"/>
                <a:gd name="T69" fmla="*/ 1124 h 2968"/>
                <a:gd name="T70" fmla="*/ 2437 w 2450"/>
                <a:gd name="T71" fmla="*/ 1411 h 2968"/>
                <a:gd name="T72" fmla="*/ 2368 w 2450"/>
                <a:gd name="T73" fmla="*/ 1673 h 2968"/>
                <a:gd name="T74" fmla="*/ 2242 w 2450"/>
                <a:gd name="T75" fmla="*/ 1913 h 2968"/>
                <a:gd name="T76" fmla="*/ 2092 w 2450"/>
                <a:gd name="T77" fmla="*/ 2103 h 2968"/>
                <a:gd name="T78" fmla="*/ 1985 w 2450"/>
                <a:gd name="T79" fmla="*/ 2231 h 2968"/>
                <a:gd name="T80" fmla="*/ 1850 w 2450"/>
                <a:gd name="T81" fmla="*/ 2427 h 2968"/>
                <a:gd name="T82" fmla="*/ 1788 w 2450"/>
                <a:gd name="T83" fmla="*/ 2590 h 2968"/>
                <a:gd name="T84" fmla="*/ 1782 w 2450"/>
                <a:gd name="T85" fmla="*/ 2716 h 2968"/>
                <a:gd name="T86" fmla="*/ 1766 w 2450"/>
                <a:gd name="T87" fmla="*/ 2881 h 2968"/>
                <a:gd name="T88" fmla="*/ 1695 w 2450"/>
                <a:gd name="T89" fmla="*/ 2952 h 2968"/>
                <a:gd name="T90" fmla="*/ 816 w 2450"/>
                <a:gd name="T91" fmla="*/ 2968 h 2968"/>
                <a:gd name="T92" fmla="*/ 719 w 2450"/>
                <a:gd name="T93" fmla="*/ 2933 h 2968"/>
                <a:gd name="T94" fmla="*/ 665 w 2450"/>
                <a:gd name="T95" fmla="*/ 2847 h 2968"/>
                <a:gd name="T96" fmla="*/ 661 w 2450"/>
                <a:gd name="T97" fmla="*/ 2683 h 2968"/>
                <a:gd name="T98" fmla="*/ 655 w 2450"/>
                <a:gd name="T99" fmla="*/ 2580 h 2968"/>
                <a:gd name="T100" fmla="*/ 603 w 2450"/>
                <a:gd name="T101" fmla="*/ 2436 h 2968"/>
                <a:gd name="T102" fmla="*/ 499 w 2450"/>
                <a:gd name="T103" fmla="*/ 2272 h 2968"/>
                <a:gd name="T104" fmla="*/ 371 w 2450"/>
                <a:gd name="T105" fmla="*/ 2118 h 2968"/>
                <a:gd name="T106" fmla="*/ 262 w 2450"/>
                <a:gd name="T107" fmla="*/ 1987 h 2968"/>
                <a:gd name="T108" fmla="*/ 118 w 2450"/>
                <a:gd name="T109" fmla="*/ 1756 h 2968"/>
                <a:gd name="T110" fmla="*/ 29 w 2450"/>
                <a:gd name="T111" fmla="*/ 1500 h 2968"/>
                <a:gd name="T112" fmla="*/ 0 w 2450"/>
                <a:gd name="T113" fmla="*/ 1230 h 2968"/>
                <a:gd name="T114" fmla="*/ 39 w 2450"/>
                <a:gd name="T115" fmla="*/ 920 h 2968"/>
                <a:gd name="T116" fmla="*/ 151 w 2450"/>
                <a:gd name="T117" fmla="*/ 638 h 2968"/>
                <a:gd name="T118" fmla="*/ 325 w 2450"/>
                <a:gd name="T119" fmla="*/ 397 h 2968"/>
                <a:gd name="T120" fmla="*/ 551 w 2450"/>
                <a:gd name="T121" fmla="*/ 204 h 2968"/>
                <a:gd name="T122" fmla="*/ 819 w 2450"/>
                <a:gd name="T123" fmla="*/ 70 h 2968"/>
                <a:gd name="T124" fmla="*/ 1120 w 2450"/>
                <a:gd name="T125" fmla="*/ 6 h 2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50" h="2968">
                  <a:moveTo>
                    <a:pt x="1224" y="311"/>
                  </a:moveTo>
                  <a:lnTo>
                    <a:pt x="1138" y="316"/>
                  </a:lnTo>
                  <a:lnTo>
                    <a:pt x="1052" y="329"/>
                  </a:lnTo>
                  <a:lnTo>
                    <a:pt x="968" y="349"/>
                  </a:lnTo>
                  <a:lnTo>
                    <a:pt x="888" y="377"/>
                  </a:lnTo>
                  <a:lnTo>
                    <a:pt x="813" y="410"/>
                  </a:lnTo>
                  <a:lnTo>
                    <a:pt x="741" y="452"/>
                  </a:lnTo>
                  <a:lnTo>
                    <a:pt x="672" y="499"/>
                  </a:lnTo>
                  <a:lnTo>
                    <a:pt x="609" y="553"/>
                  </a:lnTo>
                  <a:lnTo>
                    <a:pt x="549" y="611"/>
                  </a:lnTo>
                  <a:lnTo>
                    <a:pt x="497" y="675"/>
                  </a:lnTo>
                  <a:lnTo>
                    <a:pt x="449" y="743"/>
                  </a:lnTo>
                  <a:lnTo>
                    <a:pt x="409" y="816"/>
                  </a:lnTo>
                  <a:lnTo>
                    <a:pt x="374" y="893"/>
                  </a:lnTo>
                  <a:lnTo>
                    <a:pt x="346" y="972"/>
                  </a:lnTo>
                  <a:lnTo>
                    <a:pt x="326" y="1055"/>
                  </a:lnTo>
                  <a:lnTo>
                    <a:pt x="315" y="1141"/>
                  </a:lnTo>
                  <a:lnTo>
                    <a:pt x="310" y="1230"/>
                  </a:lnTo>
                  <a:lnTo>
                    <a:pt x="315" y="1317"/>
                  </a:lnTo>
                  <a:lnTo>
                    <a:pt x="326" y="1404"/>
                  </a:lnTo>
                  <a:lnTo>
                    <a:pt x="346" y="1487"/>
                  </a:lnTo>
                  <a:lnTo>
                    <a:pt x="375" y="1568"/>
                  </a:lnTo>
                  <a:lnTo>
                    <a:pt x="412" y="1648"/>
                  </a:lnTo>
                  <a:lnTo>
                    <a:pt x="455" y="1722"/>
                  </a:lnTo>
                  <a:lnTo>
                    <a:pt x="506" y="1795"/>
                  </a:lnTo>
                  <a:lnTo>
                    <a:pt x="552" y="1852"/>
                  </a:lnTo>
                  <a:lnTo>
                    <a:pt x="604" y="1913"/>
                  </a:lnTo>
                  <a:lnTo>
                    <a:pt x="606" y="1914"/>
                  </a:lnTo>
                  <a:lnTo>
                    <a:pt x="648" y="1965"/>
                  </a:lnTo>
                  <a:lnTo>
                    <a:pt x="693" y="2017"/>
                  </a:lnTo>
                  <a:lnTo>
                    <a:pt x="736" y="2073"/>
                  </a:lnTo>
                  <a:lnTo>
                    <a:pt x="780" y="2131"/>
                  </a:lnTo>
                  <a:lnTo>
                    <a:pt x="822" y="2192"/>
                  </a:lnTo>
                  <a:lnTo>
                    <a:pt x="859" y="2257"/>
                  </a:lnTo>
                  <a:lnTo>
                    <a:pt x="894" y="2325"/>
                  </a:lnTo>
                  <a:lnTo>
                    <a:pt x="925" y="2397"/>
                  </a:lnTo>
                  <a:lnTo>
                    <a:pt x="949" y="2472"/>
                  </a:lnTo>
                  <a:lnTo>
                    <a:pt x="954" y="2491"/>
                  </a:lnTo>
                  <a:lnTo>
                    <a:pt x="958" y="2513"/>
                  </a:lnTo>
                  <a:lnTo>
                    <a:pt x="962" y="2539"/>
                  </a:lnTo>
                  <a:lnTo>
                    <a:pt x="967" y="2572"/>
                  </a:lnTo>
                  <a:lnTo>
                    <a:pt x="968" y="2610"/>
                  </a:lnTo>
                  <a:lnTo>
                    <a:pt x="971" y="2657"/>
                  </a:lnTo>
                  <a:lnTo>
                    <a:pt x="1474" y="2657"/>
                  </a:lnTo>
                  <a:lnTo>
                    <a:pt x="1475" y="2613"/>
                  </a:lnTo>
                  <a:lnTo>
                    <a:pt x="1478" y="2577"/>
                  </a:lnTo>
                  <a:lnTo>
                    <a:pt x="1481" y="2546"/>
                  </a:lnTo>
                  <a:lnTo>
                    <a:pt x="1485" y="2520"/>
                  </a:lnTo>
                  <a:lnTo>
                    <a:pt x="1490" y="2500"/>
                  </a:lnTo>
                  <a:lnTo>
                    <a:pt x="1494" y="2482"/>
                  </a:lnTo>
                  <a:lnTo>
                    <a:pt x="1519" y="2407"/>
                  </a:lnTo>
                  <a:lnTo>
                    <a:pt x="1549" y="2336"/>
                  </a:lnTo>
                  <a:lnTo>
                    <a:pt x="1584" y="2267"/>
                  </a:lnTo>
                  <a:lnTo>
                    <a:pt x="1623" y="2202"/>
                  </a:lnTo>
                  <a:lnTo>
                    <a:pt x="1666" y="2139"/>
                  </a:lnTo>
                  <a:lnTo>
                    <a:pt x="1711" y="2078"/>
                  </a:lnTo>
                  <a:lnTo>
                    <a:pt x="1758" y="2019"/>
                  </a:lnTo>
                  <a:lnTo>
                    <a:pt x="1804" y="1962"/>
                  </a:lnTo>
                  <a:lnTo>
                    <a:pt x="1850" y="1908"/>
                  </a:lnTo>
                  <a:lnTo>
                    <a:pt x="1856" y="1901"/>
                  </a:lnTo>
                  <a:lnTo>
                    <a:pt x="1903" y="1846"/>
                  </a:lnTo>
                  <a:lnTo>
                    <a:pt x="1943" y="1795"/>
                  </a:lnTo>
                  <a:lnTo>
                    <a:pt x="1995" y="1724"/>
                  </a:lnTo>
                  <a:lnTo>
                    <a:pt x="2039" y="1648"/>
                  </a:lnTo>
                  <a:lnTo>
                    <a:pt x="2075" y="1570"/>
                  </a:lnTo>
                  <a:lnTo>
                    <a:pt x="2102" y="1488"/>
                  </a:lnTo>
                  <a:lnTo>
                    <a:pt x="2123" y="1404"/>
                  </a:lnTo>
                  <a:lnTo>
                    <a:pt x="2136" y="1317"/>
                  </a:lnTo>
                  <a:lnTo>
                    <a:pt x="2140" y="1230"/>
                  </a:lnTo>
                  <a:lnTo>
                    <a:pt x="2136" y="1141"/>
                  </a:lnTo>
                  <a:lnTo>
                    <a:pt x="2123" y="1055"/>
                  </a:lnTo>
                  <a:lnTo>
                    <a:pt x="2102" y="972"/>
                  </a:lnTo>
                  <a:lnTo>
                    <a:pt x="2075" y="893"/>
                  </a:lnTo>
                  <a:lnTo>
                    <a:pt x="2042" y="816"/>
                  </a:lnTo>
                  <a:lnTo>
                    <a:pt x="2000" y="743"/>
                  </a:lnTo>
                  <a:lnTo>
                    <a:pt x="1953" y="675"/>
                  </a:lnTo>
                  <a:lnTo>
                    <a:pt x="1900" y="611"/>
                  </a:lnTo>
                  <a:lnTo>
                    <a:pt x="1842" y="553"/>
                  </a:lnTo>
                  <a:lnTo>
                    <a:pt x="1778" y="499"/>
                  </a:lnTo>
                  <a:lnTo>
                    <a:pt x="1710" y="452"/>
                  </a:lnTo>
                  <a:lnTo>
                    <a:pt x="1637" y="410"/>
                  </a:lnTo>
                  <a:lnTo>
                    <a:pt x="1561" y="377"/>
                  </a:lnTo>
                  <a:lnTo>
                    <a:pt x="1481" y="349"/>
                  </a:lnTo>
                  <a:lnTo>
                    <a:pt x="1398" y="329"/>
                  </a:lnTo>
                  <a:lnTo>
                    <a:pt x="1313" y="316"/>
                  </a:lnTo>
                  <a:lnTo>
                    <a:pt x="1224" y="311"/>
                  </a:lnTo>
                  <a:close/>
                  <a:moveTo>
                    <a:pt x="1224" y="0"/>
                  </a:moveTo>
                  <a:lnTo>
                    <a:pt x="1330" y="6"/>
                  </a:lnTo>
                  <a:lnTo>
                    <a:pt x="1433" y="19"/>
                  </a:lnTo>
                  <a:lnTo>
                    <a:pt x="1535" y="41"/>
                  </a:lnTo>
                  <a:lnTo>
                    <a:pt x="1632" y="70"/>
                  </a:lnTo>
                  <a:lnTo>
                    <a:pt x="1724" y="108"/>
                  </a:lnTo>
                  <a:lnTo>
                    <a:pt x="1814" y="153"/>
                  </a:lnTo>
                  <a:lnTo>
                    <a:pt x="1900" y="204"/>
                  </a:lnTo>
                  <a:lnTo>
                    <a:pt x="1979" y="262"/>
                  </a:lnTo>
                  <a:lnTo>
                    <a:pt x="2055" y="327"/>
                  </a:lnTo>
                  <a:lnTo>
                    <a:pt x="2126" y="397"/>
                  </a:lnTo>
                  <a:lnTo>
                    <a:pt x="2189" y="473"/>
                  </a:lnTo>
                  <a:lnTo>
                    <a:pt x="2247" y="554"/>
                  </a:lnTo>
                  <a:lnTo>
                    <a:pt x="2300" y="638"/>
                  </a:lnTo>
                  <a:lnTo>
                    <a:pt x="2343" y="728"/>
                  </a:lnTo>
                  <a:lnTo>
                    <a:pt x="2381" y="823"/>
                  </a:lnTo>
                  <a:lnTo>
                    <a:pt x="2411" y="920"/>
                  </a:lnTo>
                  <a:lnTo>
                    <a:pt x="2433" y="1020"/>
                  </a:lnTo>
                  <a:lnTo>
                    <a:pt x="2446" y="1124"/>
                  </a:lnTo>
                  <a:lnTo>
                    <a:pt x="2450" y="1230"/>
                  </a:lnTo>
                  <a:lnTo>
                    <a:pt x="2446" y="1321"/>
                  </a:lnTo>
                  <a:lnTo>
                    <a:pt x="2437" y="1411"/>
                  </a:lnTo>
                  <a:lnTo>
                    <a:pt x="2420" y="1501"/>
                  </a:lnTo>
                  <a:lnTo>
                    <a:pt x="2397" y="1589"/>
                  </a:lnTo>
                  <a:lnTo>
                    <a:pt x="2368" y="1673"/>
                  </a:lnTo>
                  <a:lnTo>
                    <a:pt x="2331" y="1756"/>
                  </a:lnTo>
                  <a:lnTo>
                    <a:pt x="2289" y="1836"/>
                  </a:lnTo>
                  <a:lnTo>
                    <a:pt x="2242" y="1913"/>
                  </a:lnTo>
                  <a:lnTo>
                    <a:pt x="2188" y="1988"/>
                  </a:lnTo>
                  <a:lnTo>
                    <a:pt x="2142" y="2043"/>
                  </a:lnTo>
                  <a:lnTo>
                    <a:pt x="2092" y="2103"/>
                  </a:lnTo>
                  <a:lnTo>
                    <a:pt x="2088" y="2109"/>
                  </a:lnTo>
                  <a:lnTo>
                    <a:pt x="2036" y="2168"/>
                  </a:lnTo>
                  <a:lnTo>
                    <a:pt x="1985" y="2231"/>
                  </a:lnTo>
                  <a:lnTo>
                    <a:pt x="1936" y="2295"/>
                  </a:lnTo>
                  <a:lnTo>
                    <a:pt x="1891" y="2360"/>
                  </a:lnTo>
                  <a:lnTo>
                    <a:pt x="1850" y="2427"/>
                  </a:lnTo>
                  <a:lnTo>
                    <a:pt x="1817" y="2495"/>
                  </a:lnTo>
                  <a:lnTo>
                    <a:pt x="1794" y="2565"/>
                  </a:lnTo>
                  <a:lnTo>
                    <a:pt x="1788" y="2590"/>
                  </a:lnTo>
                  <a:lnTo>
                    <a:pt x="1785" y="2623"/>
                  </a:lnTo>
                  <a:lnTo>
                    <a:pt x="1784" y="2667"/>
                  </a:lnTo>
                  <a:lnTo>
                    <a:pt x="1782" y="2716"/>
                  </a:lnTo>
                  <a:lnTo>
                    <a:pt x="1782" y="2812"/>
                  </a:lnTo>
                  <a:lnTo>
                    <a:pt x="1778" y="2847"/>
                  </a:lnTo>
                  <a:lnTo>
                    <a:pt x="1766" y="2881"/>
                  </a:lnTo>
                  <a:lnTo>
                    <a:pt x="1749" y="2908"/>
                  </a:lnTo>
                  <a:lnTo>
                    <a:pt x="1724" y="2933"/>
                  </a:lnTo>
                  <a:lnTo>
                    <a:pt x="1695" y="2952"/>
                  </a:lnTo>
                  <a:lnTo>
                    <a:pt x="1663" y="2963"/>
                  </a:lnTo>
                  <a:lnTo>
                    <a:pt x="1627" y="2968"/>
                  </a:lnTo>
                  <a:lnTo>
                    <a:pt x="816" y="2968"/>
                  </a:lnTo>
                  <a:lnTo>
                    <a:pt x="780" y="2963"/>
                  </a:lnTo>
                  <a:lnTo>
                    <a:pt x="748" y="2952"/>
                  </a:lnTo>
                  <a:lnTo>
                    <a:pt x="719" y="2933"/>
                  </a:lnTo>
                  <a:lnTo>
                    <a:pt x="694" y="2908"/>
                  </a:lnTo>
                  <a:lnTo>
                    <a:pt x="677" y="2881"/>
                  </a:lnTo>
                  <a:lnTo>
                    <a:pt x="665" y="2847"/>
                  </a:lnTo>
                  <a:lnTo>
                    <a:pt x="661" y="2812"/>
                  </a:lnTo>
                  <a:lnTo>
                    <a:pt x="661" y="2718"/>
                  </a:lnTo>
                  <a:lnTo>
                    <a:pt x="661" y="2683"/>
                  </a:lnTo>
                  <a:lnTo>
                    <a:pt x="659" y="2647"/>
                  </a:lnTo>
                  <a:lnTo>
                    <a:pt x="658" y="2612"/>
                  </a:lnTo>
                  <a:lnTo>
                    <a:pt x="655" y="2580"/>
                  </a:lnTo>
                  <a:lnTo>
                    <a:pt x="649" y="2554"/>
                  </a:lnTo>
                  <a:lnTo>
                    <a:pt x="629" y="2494"/>
                  </a:lnTo>
                  <a:lnTo>
                    <a:pt x="603" y="2436"/>
                  </a:lnTo>
                  <a:lnTo>
                    <a:pt x="573" y="2379"/>
                  </a:lnTo>
                  <a:lnTo>
                    <a:pt x="536" y="2324"/>
                  </a:lnTo>
                  <a:lnTo>
                    <a:pt x="499" y="2272"/>
                  </a:lnTo>
                  <a:lnTo>
                    <a:pt x="457" y="2219"/>
                  </a:lnTo>
                  <a:lnTo>
                    <a:pt x="415" y="2168"/>
                  </a:lnTo>
                  <a:lnTo>
                    <a:pt x="371" y="2118"/>
                  </a:lnTo>
                  <a:lnTo>
                    <a:pt x="370" y="2115"/>
                  </a:lnTo>
                  <a:lnTo>
                    <a:pt x="315" y="2051"/>
                  </a:lnTo>
                  <a:lnTo>
                    <a:pt x="262" y="1987"/>
                  </a:lnTo>
                  <a:lnTo>
                    <a:pt x="207" y="1913"/>
                  </a:lnTo>
                  <a:lnTo>
                    <a:pt x="160" y="1836"/>
                  </a:lnTo>
                  <a:lnTo>
                    <a:pt x="118" y="1756"/>
                  </a:lnTo>
                  <a:lnTo>
                    <a:pt x="83" y="1673"/>
                  </a:lnTo>
                  <a:lnTo>
                    <a:pt x="52" y="1587"/>
                  </a:lnTo>
                  <a:lnTo>
                    <a:pt x="29" y="1500"/>
                  </a:lnTo>
                  <a:lnTo>
                    <a:pt x="13" y="1411"/>
                  </a:lnTo>
                  <a:lnTo>
                    <a:pt x="3" y="1321"/>
                  </a:lnTo>
                  <a:lnTo>
                    <a:pt x="0" y="1230"/>
                  </a:lnTo>
                  <a:lnTo>
                    <a:pt x="5" y="1124"/>
                  </a:lnTo>
                  <a:lnTo>
                    <a:pt x="18" y="1020"/>
                  </a:lnTo>
                  <a:lnTo>
                    <a:pt x="39" y="920"/>
                  </a:lnTo>
                  <a:lnTo>
                    <a:pt x="70" y="823"/>
                  </a:lnTo>
                  <a:lnTo>
                    <a:pt x="106" y="728"/>
                  </a:lnTo>
                  <a:lnTo>
                    <a:pt x="151" y="638"/>
                  </a:lnTo>
                  <a:lnTo>
                    <a:pt x="203" y="554"/>
                  </a:lnTo>
                  <a:lnTo>
                    <a:pt x="261" y="473"/>
                  </a:lnTo>
                  <a:lnTo>
                    <a:pt x="325" y="397"/>
                  </a:lnTo>
                  <a:lnTo>
                    <a:pt x="394" y="327"/>
                  </a:lnTo>
                  <a:lnTo>
                    <a:pt x="471" y="262"/>
                  </a:lnTo>
                  <a:lnTo>
                    <a:pt x="551" y="204"/>
                  </a:lnTo>
                  <a:lnTo>
                    <a:pt x="636" y="153"/>
                  </a:lnTo>
                  <a:lnTo>
                    <a:pt x="726" y="108"/>
                  </a:lnTo>
                  <a:lnTo>
                    <a:pt x="819" y="70"/>
                  </a:lnTo>
                  <a:lnTo>
                    <a:pt x="916" y="41"/>
                  </a:lnTo>
                  <a:lnTo>
                    <a:pt x="1016" y="19"/>
                  </a:lnTo>
                  <a:lnTo>
                    <a:pt x="1120" y="6"/>
                  </a:lnTo>
                  <a:lnTo>
                    <a:pt x="12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8" name="Freeform 98">
              <a:extLst>
                <a:ext uri="{FF2B5EF4-FFF2-40B4-BE49-F238E27FC236}">
                  <a16:creationId xmlns:a16="http://schemas.microsoft.com/office/drawing/2014/main" id="{06257CAF-9DC8-4B38-AAB7-B3D80CA5F0A8}"/>
                </a:ext>
              </a:extLst>
            </p:cNvPr>
            <p:cNvSpPr>
              <a:spLocks/>
            </p:cNvSpPr>
            <p:nvPr/>
          </p:nvSpPr>
          <p:spPr bwMode="auto">
            <a:xfrm>
              <a:off x="6823076" y="5999163"/>
              <a:ext cx="890588" cy="247650"/>
            </a:xfrm>
            <a:custGeom>
              <a:avLst/>
              <a:gdLst>
                <a:gd name="T0" fmla="*/ 155 w 1121"/>
                <a:gd name="T1" fmla="*/ 0 h 311"/>
                <a:gd name="T2" fmla="*/ 966 w 1121"/>
                <a:gd name="T3" fmla="*/ 0 h 311"/>
                <a:gd name="T4" fmla="*/ 1002 w 1121"/>
                <a:gd name="T5" fmla="*/ 5 h 311"/>
                <a:gd name="T6" fmla="*/ 1034 w 1121"/>
                <a:gd name="T7" fmla="*/ 16 h 311"/>
                <a:gd name="T8" fmla="*/ 1063 w 1121"/>
                <a:gd name="T9" fmla="*/ 34 h 311"/>
                <a:gd name="T10" fmla="*/ 1088 w 1121"/>
                <a:gd name="T11" fmla="*/ 58 h 311"/>
                <a:gd name="T12" fmla="*/ 1105 w 1121"/>
                <a:gd name="T13" fmla="*/ 87 h 311"/>
                <a:gd name="T14" fmla="*/ 1117 w 1121"/>
                <a:gd name="T15" fmla="*/ 119 h 311"/>
                <a:gd name="T16" fmla="*/ 1121 w 1121"/>
                <a:gd name="T17" fmla="*/ 156 h 311"/>
                <a:gd name="T18" fmla="*/ 1117 w 1121"/>
                <a:gd name="T19" fmla="*/ 192 h 311"/>
                <a:gd name="T20" fmla="*/ 1105 w 1121"/>
                <a:gd name="T21" fmla="*/ 224 h 311"/>
                <a:gd name="T22" fmla="*/ 1088 w 1121"/>
                <a:gd name="T23" fmla="*/ 253 h 311"/>
                <a:gd name="T24" fmla="*/ 1063 w 1121"/>
                <a:gd name="T25" fmla="*/ 276 h 311"/>
                <a:gd name="T26" fmla="*/ 1034 w 1121"/>
                <a:gd name="T27" fmla="*/ 295 h 311"/>
                <a:gd name="T28" fmla="*/ 1002 w 1121"/>
                <a:gd name="T29" fmla="*/ 307 h 311"/>
                <a:gd name="T30" fmla="*/ 966 w 1121"/>
                <a:gd name="T31" fmla="*/ 311 h 311"/>
                <a:gd name="T32" fmla="*/ 155 w 1121"/>
                <a:gd name="T33" fmla="*/ 311 h 311"/>
                <a:gd name="T34" fmla="*/ 119 w 1121"/>
                <a:gd name="T35" fmla="*/ 307 h 311"/>
                <a:gd name="T36" fmla="*/ 87 w 1121"/>
                <a:gd name="T37" fmla="*/ 295 h 311"/>
                <a:gd name="T38" fmla="*/ 58 w 1121"/>
                <a:gd name="T39" fmla="*/ 276 h 311"/>
                <a:gd name="T40" fmla="*/ 33 w 1121"/>
                <a:gd name="T41" fmla="*/ 253 h 311"/>
                <a:gd name="T42" fmla="*/ 16 w 1121"/>
                <a:gd name="T43" fmla="*/ 224 h 311"/>
                <a:gd name="T44" fmla="*/ 4 w 1121"/>
                <a:gd name="T45" fmla="*/ 192 h 311"/>
                <a:gd name="T46" fmla="*/ 0 w 1121"/>
                <a:gd name="T47" fmla="*/ 156 h 311"/>
                <a:gd name="T48" fmla="*/ 4 w 1121"/>
                <a:gd name="T49" fmla="*/ 119 h 311"/>
                <a:gd name="T50" fmla="*/ 16 w 1121"/>
                <a:gd name="T51" fmla="*/ 87 h 311"/>
                <a:gd name="T52" fmla="*/ 33 w 1121"/>
                <a:gd name="T53" fmla="*/ 58 h 311"/>
                <a:gd name="T54" fmla="*/ 58 w 1121"/>
                <a:gd name="T55" fmla="*/ 34 h 311"/>
                <a:gd name="T56" fmla="*/ 87 w 1121"/>
                <a:gd name="T57" fmla="*/ 16 h 311"/>
                <a:gd name="T58" fmla="*/ 119 w 1121"/>
                <a:gd name="T59" fmla="*/ 5 h 311"/>
                <a:gd name="T60" fmla="*/ 155 w 1121"/>
                <a:gd name="T61" fmla="*/ 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21" h="311">
                  <a:moveTo>
                    <a:pt x="155" y="0"/>
                  </a:moveTo>
                  <a:lnTo>
                    <a:pt x="966" y="0"/>
                  </a:lnTo>
                  <a:lnTo>
                    <a:pt x="1002" y="5"/>
                  </a:lnTo>
                  <a:lnTo>
                    <a:pt x="1034" y="16"/>
                  </a:lnTo>
                  <a:lnTo>
                    <a:pt x="1063" y="34"/>
                  </a:lnTo>
                  <a:lnTo>
                    <a:pt x="1088" y="58"/>
                  </a:lnTo>
                  <a:lnTo>
                    <a:pt x="1105" y="87"/>
                  </a:lnTo>
                  <a:lnTo>
                    <a:pt x="1117" y="119"/>
                  </a:lnTo>
                  <a:lnTo>
                    <a:pt x="1121" y="156"/>
                  </a:lnTo>
                  <a:lnTo>
                    <a:pt x="1117" y="192"/>
                  </a:lnTo>
                  <a:lnTo>
                    <a:pt x="1105" y="224"/>
                  </a:lnTo>
                  <a:lnTo>
                    <a:pt x="1088" y="253"/>
                  </a:lnTo>
                  <a:lnTo>
                    <a:pt x="1063" y="276"/>
                  </a:lnTo>
                  <a:lnTo>
                    <a:pt x="1034" y="295"/>
                  </a:lnTo>
                  <a:lnTo>
                    <a:pt x="1002" y="307"/>
                  </a:lnTo>
                  <a:lnTo>
                    <a:pt x="966" y="311"/>
                  </a:lnTo>
                  <a:lnTo>
                    <a:pt x="155" y="311"/>
                  </a:lnTo>
                  <a:lnTo>
                    <a:pt x="119" y="307"/>
                  </a:lnTo>
                  <a:lnTo>
                    <a:pt x="87" y="295"/>
                  </a:lnTo>
                  <a:lnTo>
                    <a:pt x="58" y="276"/>
                  </a:lnTo>
                  <a:lnTo>
                    <a:pt x="33" y="253"/>
                  </a:lnTo>
                  <a:lnTo>
                    <a:pt x="16" y="224"/>
                  </a:lnTo>
                  <a:lnTo>
                    <a:pt x="4" y="192"/>
                  </a:lnTo>
                  <a:lnTo>
                    <a:pt x="0" y="156"/>
                  </a:lnTo>
                  <a:lnTo>
                    <a:pt x="4" y="119"/>
                  </a:lnTo>
                  <a:lnTo>
                    <a:pt x="16" y="87"/>
                  </a:lnTo>
                  <a:lnTo>
                    <a:pt x="33" y="58"/>
                  </a:lnTo>
                  <a:lnTo>
                    <a:pt x="58" y="34"/>
                  </a:lnTo>
                  <a:lnTo>
                    <a:pt x="87" y="16"/>
                  </a:lnTo>
                  <a:lnTo>
                    <a:pt x="119" y="5"/>
                  </a:lnTo>
                  <a:lnTo>
                    <a:pt x="1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9" name="Freeform 99">
              <a:extLst>
                <a:ext uri="{FF2B5EF4-FFF2-40B4-BE49-F238E27FC236}">
                  <a16:creationId xmlns:a16="http://schemas.microsoft.com/office/drawing/2014/main" id="{8B366C06-CE98-4690-8177-C7D490325917}"/>
                </a:ext>
              </a:extLst>
            </p:cNvPr>
            <p:cNvSpPr>
              <a:spLocks/>
            </p:cNvSpPr>
            <p:nvPr/>
          </p:nvSpPr>
          <p:spPr bwMode="auto">
            <a:xfrm>
              <a:off x="6983413" y="6280150"/>
              <a:ext cx="568325" cy="247650"/>
            </a:xfrm>
            <a:custGeom>
              <a:avLst/>
              <a:gdLst>
                <a:gd name="T0" fmla="*/ 155 w 715"/>
                <a:gd name="T1" fmla="*/ 0 h 311"/>
                <a:gd name="T2" fmla="*/ 560 w 715"/>
                <a:gd name="T3" fmla="*/ 0 h 311"/>
                <a:gd name="T4" fmla="*/ 597 w 715"/>
                <a:gd name="T5" fmla="*/ 4 h 311"/>
                <a:gd name="T6" fmla="*/ 629 w 715"/>
                <a:gd name="T7" fmla="*/ 16 h 311"/>
                <a:gd name="T8" fmla="*/ 657 w 715"/>
                <a:gd name="T9" fmla="*/ 35 h 311"/>
                <a:gd name="T10" fmla="*/ 682 w 715"/>
                <a:gd name="T11" fmla="*/ 58 h 311"/>
                <a:gd name="T12" fmla="*/ 700 w 715"/>
                <a:gd name="T13" fmla="*/ 87 h 311"/>
                <a:gd name="T14" fmla="*/ 711 w 715"/>
                <a:gd name="T15" fmla="*/ 120 h 311"/>
                <a:gd name="T16" fmla="*/ 715 w 715"/>
                <a:gd name="T17" fmla="*/ 155 h 311"/>
                <a:gd name="T18" fmla="*/ 711 w 715"/>
                <a:gd name="T19" fmla="*/ 192 h 311"/>
                <a:gd name="T20" fmla="*/ 700 w 715"/>
                <a:gd name="T21" fmla="*/ 224 h 311"/>
                <a:gd name="T22" fmla="*/ 682 w 715"/>
                <a:gd name="T23" fmla="*/ 253 h 311"/>
                <a:gd name="T24" fmla="*/ 657 w 715"/>
                <a:gd name="T25" fmla="*/ 277 h 311"/>
                <a:gd name="T26" fmla="*/ 629 w 715"/>
                <a:gd name="T27" fmla="*/ 295 h 311"/>
                <a:gd name="T28" fmla="*/ 597 w 715"/>
                <a:gd name="T29" fmla="*/ 306 h 311"/>
                <a:gd name="T30" fmla="*/ 560 w 715"/>
                <a:gd name="T31" fmla="*/ 311 h 311"/>
                <a:gd name="T32" fmla="*/ 155 w 715"/>
                <a:gd name="T33" fmla="*/ 311 h 311"/>
                <a:gd name="T34" fmla="*/ 119 w 715"/>
                <a:gd name="T35" fmla="*/ 306 h 311"/>
                <a:gd name="T36" fmla="*/ 87 w 715"/>
                <a:gd name="T37" fmla="*/ 295 h 311"/>
                <a:gd name="T38" fmla="*/ 58 w 715"/>
                <a:gd name="T39" fmla="*/ 277 h 311"/>
                <a:gd name="T40" fmla="*/ 33 w 715"/>
                <a:gd name="T41" fmla="*/ 253 h 311"/>
                <a:gd name="T42" fmla="*/ 16 w 715"/>
                <a:gd name="T43" fmla="*/ 224 h 311"/>
                <a:gd name="T44" fmla="*/ 4 w 715"/>
                <a:gd name="T45" fmla="*/ 192 h 311"/>
                <a:gd name="T46" fmla="*/ 0 w 715"/>
                <a:gd name="T47" fmla="*/ 155 h 311"/>
                <a:gd name="T48" fmla="*/ 4 w 715"/>
                <a:gd name="T49" fmla="*/ 120 h 311"/>
                <a:gd name="T50" fmla="*/ 16 w 715"/>
                <a:gd name="T51" fmla="*/ 87 h 311"/>
                <a:gd name="T52" fmla="*/ 33 w 715"/>
                <a:gd name="T53" fmla="*/ 58 h 311"/>
                <a:gd name="T54" fmla="*/ 58 w 715"/>
                <a:gd name="T55" fmla="*/ 35 h 311"/>
                <a:gd name="T56" fmla="*/ 87 w 715"/>
                <a:gd name="T57" fmla="*/ 16 h 311"/>
                <a:gd name="T58" fmla="*/ 119 w 715"/>
                <a:gd name="T59" fmla="*/ 4 h 311"/>
                <a:gd name="T60" fmla="*/ 155 w 715"/>
                <a:gd name="T61" fmla="*/ 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15" h="311">
                  <a:moveTo>
                    <a:pt x="155" y="0"/>
                  </a:moveTo>
                  <a:lnTo>
                    <a:pt x="560" y="0"/>
                  </a:lnTo>
                  <a:lnTo>
                    <a:pt x="597" y="4"/>
                  </a:lnTo>
                  <a:lnTo>
                    <a:pt x="629" y="16"/>
                  </a:lnTo>
                  <a:lnTo>
                    <a:pt x="657" y="35"/>
                  </a:lnTo>
                  <a:lnTo>
                    <a:pt x="682" y="58"/>
                  </a:lnTo>
                  <a:lnTo>
                    <a:pt x="700" y="87"/>
                  </a:lnTo>
                  <a:lnTo>
                    <a:pt x="711" y="120"/>
                  </a:lnTo>
                  <a:lnTo>
                    <a:pt x="715" y="155"/>
                  </a:lnTo>
                  <a:lnTo>
                    <a:pt x="711" y="192"/>
                  </a:lnTo>
                  <a:lnTo>
                    <a:pt x="700" y="224"/>
                  </a:lnTo>
                  <a:lnTo>
                    <a:pt x="682" y="253"/>
                  </a:lnTo>
                  <a:lnTo>
                    <a:pt x="657" y="277"/>
                  </a:lnTo>
                  <a:lnTo>
                    <a:pt x="629" y="295"/>
                  </a:lnTo>
                  <a:lnTo>
                    <a:pt x="597" y="306"/>
                  </a:lnTo>
                  <a:lnTo>
                    <a:pt x="560" y="311"/>
                  </a:lnTo>
                  <a:lnTo>
                    <a:pt x="155" y="311"/>
                  </a:lnTo>
                  <a:lnTo>
                    <a:pt x="119" y="306"/>
                  </a:lnTo>
                  <a:lnTo>
                    <a:pt x="87" y="295"/>
                  </a:lnTo>
                  <a:lnTo>
                    <a:pt x="58" y="277"/>
                  </a:lnTo>
                  <a:lnTo>
                    <a:pt x="33" y="253"/>
                  </a:lnTo>
                  <a:lnTo>
                    <a:pt x="16" y="224"/>
                  </a:lnTo>
                  <a:lnTo>
                    <a:pt x="4" y="192"/>
                  </a:lnTo>
                  <a:lnTo>
                    <a:pt x="0" y="155"/>
                  </a:lnTo>
                  <a:lnTo>
                    <a:pt x="4" y="120"/>
                  </a:lnTo>
                  <a:lnTo>
                    <a:pt x="16" y="87"/>
                  </a:lnTo>
                  <a:lnTo>
                    <a:pt x="33" y="58"/>
                  </a:lnTo>
                  <a:lnTo>
                    <a:pt x="58" y="35"/>
                  </a:lnTo>
                  <a:lnTo>
                    <a:pt x="87" y="16"/>
                  </a:lnTo>
                  <a:lnTo>
                    <a:pt x="119" y="4"/>
                  </a:lnTo>
                  <a:lnTo>
                    <a:pt x="1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0" name="Freeform 100">
              <a:extLst>
                <a:ext uri="{FF2B5EF4-FFF2-40B4-BE49-F238E27FC236}">
                  <a16:creationId xmlns:a16="http://schemas.microsoft.com/office/drawing/2014/main" id="{8D1D7E0D-2D43-4935-82CB-FBC8AE8FF96A}"/>
                </a:ext>
              </a:extLst>
            </p:cNvPr>
            <p:cNvSpPr>
              <a:spLocks/>
            </p:cNvSpPr>
            <p:nvPr/>
          </p:nvSpPr>
          <p:spPr bwMode="auto">
            <a:xfrm>
              <a:off x="8421688" y="4462463"/>
              <a:ext cx="669925" cy="246063"/>
            </a:xfrm>
            <a:custGeom>
              <a:avLst/>
              <a:gdLst>
                <a:gd name="T0" fmla="*/ 155 w 844"/>
                <a:gd name="T1" fmla="*/ 0 h 311"/>
                <a:gd name="T2" fmla="*/ 689 w 844"/>
                <a:gd name="T3" fmla="*/ 0 h 311"/>
                <a:gd name="T4" fmla="*/ 726 w 844"/>
                <a:gd name="T5" fmla="*/ 5 h 311"/>
                <a:gd name="T6" fmla="*/ 757 w 844"/>
                <a:gd name="T7" fmla="*/ 16 h 311"/>
                <a:gd name="T8" fmla="*/ 786 w 844"/>
                <a:gd name="T9" fmla="*/ 34 h 311"/>
                <a:gd name="T10" fmla="*/ 811 w 844"/>
                <a:gd name="T11" fmla="*/ 58 h 311"/>
                <a:gd name="T12" fmla="*/ 828 w 844"/>
                <a:gd name="T13" fmla="*/ 87 h 311"/>
                <a:gd name="T14" fmla="*/ 840 w 844"/>
                <a:gd name="T15" fmla="*/ 119 h 311"/>
                <a:gd name="T16" fmla="*/ 844 w 844"/>
                <a:gd name="T17" fmla="*/ 156 h 311"/>
                <a:gd name="T18" fmla="*/ 840 w 844"/>
                <a:gd name="T19" fmla="*/ 191 h 311"/>
                <a:gd name="T20" fmla="*/ 828 w 844"/>
                <a:gd name="T21" fmla="*/ 224 h 311"/>
                <a:gd name="T22" fmla="*/ 811 w 844"/>
                <a:gd name="T23" fmla="*/ 253 h 311"/>
                <a:gd name="T24" fmla="*/ 786 w 844"/>
                <a:gd name="T25" fmla="*/ 276 h 311"/>
                <a:gd name="T26" fmla="*/ 757 w 844"/>
                <a:gd name="T27" fmla="*/ 295 h 311"/>
                <a:gd name="T28" fmla="*/ 726 w 844"/>
                <a:gd name="T29" fmla="*/ 307 h 311"/>
                <a:gd name="T30" fmla="*/ 689 w 844"/>
                <a:gd name="T31" fmla="*/ 311 h 311"/>
                <a:gd name="T32" fmla="*/ 155 w 844"/>
                <a:gd name="T33" fmla="*/ 311 h 311"/>
                <a:gd name="T34" fmla="*/ 119 w 844"/>
                <a:gd name="T35" fmla="*/ 307 h 311"/>
                <a:gd name="T36" fmla="*/ 87 w 844"/>
                <a:gd name="T37" fmla="*/ 295 h 311"/>
                <a:gd name="T38" fmla="*/ 58 w 844"/>
                <a:gd name="T39" fmla="*/ 276 h 311"/>
                <a:gd name="T40" fmla="*/ 33 w 844"/>
                <a:gd name="T41" fmla="*/ 253 h 311"/>
                <a:gd name="T42" fmla="*/ 16 w 844"/>
                <a:gd name="T43" fmla="*/ 224 h 311"/>
                <a:gd name="T44" fmla="*/ 4 w 844"/>
                <a:gd name="T45" fmla="*/ 191 h 311"/>
                <a:gd name="T46" fmla="*/ 0 w 844"/>
                <a:gd name="T47" fmla="*/ 156 h 311"/>
                <a:gd name="T48" fmla="*/ 4 w 844"/>
                <a:gd name="T49" fmla="*/ 119 h 311"/>
                <a:gd name="T50" fmla="*/ 16 w 844"/>
                <a:gd name="T51" fmla="*/ 87 h 311"/>
                <a:gd name="T52" fmla="*/ 33 w 844"/>
                <a:gd name="T53" fmla="*/ 58 h 311"/>
                <a:gd name="T54" fmla="*/ 58 w 844"/>
                <a:gd name="T55" fmla="*/ 34 h 311"/>
                <a:gd name="T56" fmla="*/ 87 w 844"/>
                <a:gd name="T57" fmla="*/ 16 h 311"/>
                <a:gd name="T58" fmla="*/ 119 w 844"/>
                <a:gd name="T59" fmla="*/ 5 h 311"/>
                <a:gd name="T60" fmla="*/ 155 w 844"/>
                <a:gd name="T61" fmla="*/ 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44" h="311">
                  <a:moveTo>
                    <a:pt x="155" y="0"/>
                  </a:moveTo>
                  <a:lnTo>
                    <a:pt x="689" y="0"/>
                  </a:lnTo>
                  <a:lnTo>
                    <a:pt x="726" y="5"/>
                  </a:lnTo>
                  <a:lnTo>
                    <a:pt x="757" y="16"/>
                  </a:lnTo>
                  <a:lnTo>
                    <a:pt x="786" y="34"/>
                  </a:lnTo>
                  <a:lnTo>
                    <a:pt x="811" y="58"/>
                  </a:lnTo>
                  <a:lnTo>
                    <a:pt x="828" y="87"/>
                  </a:lnTo>
                  <a:lnTo>
                    <a:pt x="840" y="119"/>
                  </a:lnTo>
                  <a:lnTo>
                    <a:pt x="844" y="156"/>
                  </a:lnTo>
                  <a:lnTo>
                    <a:pt x="840" y="191"/>
                  </a:lnTo>
                  <a:lnTo>
                    <a:pt x="828" y="224"/>
                  </a:lnTo>
                  <a:lnTo>
                    <a:pt x="811" y="253"/>
                  </a:lnTo>
                  <a:lnTo>
                    <a:pt x="786" y="276"/>
                  </a:lnTo>
                  <a:lnTo>
                    <a:pt x="757" y="295"/>
                  </a:lnTo>
                  <a:lnTo>
                    <a:pt x="726" y="307"/>
                  </a:lnTo>
                  <a:lnTo>
                    <a:pt x="689" y="311"/>
                  </a:lnTo>
                  <a:lnTo>
                    <a:pt x="155" y="311"/>
                  </a:lnTo>
                  <a:lnTo>
                    <a:pt x="119" y="307"/>
                  </a:lnTo>
                  <a:lnTo>
                    <a:pt x="87" y="295"/>
                  </a:lnTo>
                  <a:lnTo>
                    <a:pt x="58" y="276"/>
                  </a:lnTo>
                  <a:lnTo>
                    <a:pt x="33" y="253"/>
                  </a:lnTo>
                  <a:lnTo>
                    <a:pt x="16" y="224"/>
                  </a:lnTo>
                  <a:lnTo>
                    <a:pt x="4" y="191"/>
                  </a:lnTo>
                  <a:lnTo>
                    <a:pt x="0" y="156"/>
                  </a:lnTo>
                  <a:lnTo>
                    <a:pt x="4" y="119"/>
                  </a:lnTo>
                  <a:lnTo>
                    <a:pt x="16" y="87"/>
                  </a:lnTo>
                  <a:lnTo>
                    <a:pt x="33" y="58"/>
                  </a:lnTo>
                  <a:lnTo>
                    <a:pt x="58" y="34"/>
                  </a:lnTo>
                  <a:lnTo>
                    <a:pt x="87" y="16"/>
                  </a:lnTo>
                  <a:lnTo>
                    <a:pt x="119" y="5"/>
                  </a:lnTo>
                  <a:lnTo>
                    <a:pt x="1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1" name="Freeform 101">
              <a:extLst>
                <a:ext uri="{FF2B5EF4-FFF2-40B4-BE49-F238E27FC236}">
                  <a16:creationId xmlns:a16="http://schemas.microsoft.com/office/drawing/2014/main" id="{43D1DE57-EED0-451D-906F-2E6799BF8F38}"/>
                </a:ext>
              </a:extLst>
            </p:cNvPr>
            <p:cNvSpPr>
              <a:spLocks/>
            </p:cNvSpPr>
            <p:nvPr/>
          </p:nvSpPr>
          <p:spPr bwMode="auto">
            <a:xfrm>
              <a:off x="5448301" y="4462463"/>
              <a:ext cx="671513" cy="246063"/>
            </a:xfrm>
            <a:custGeom>
              <a:avLst/>
              <a:gdLst>
                <a:gd name="T0" fmla="*/ 155 w 846"/>
                <a:gd name="T1" fmla="*/ 0 h 311"/>
                <a:gd name="T2" fmla="*/ 691 w 846"/>
                <a:gd name="T3" fmla="*/ 0 h 311"/>
                <a:gd name="T4" fmla="*/ 725 w 846"/>
                <a:gd name="T5" fmla="*/ 5 h 311"/>
                <a:gd name="T6" fmla="*/ 759 w 846"/>
                <a:gd name="T7" fmla="*/ 16 h 311"/>
                <a:gd name="T8" fmla="*/ 788 w 846"/>
                <a:gd name="T9" fmla="*/ 34 h 311"/>
                <a:gd name="T10" fmla="*/ 811 w 846"/>
                <a:gd name="T11" fmla="*/ 58 h 311"/>
                <a:gd name="T12" fmla="*/ 830 w 846"/>
                <a:gd name="T13" fmla="*/ 87 h 311"/>
                <a:gd name="T14" fmla="*/ 841 w 846"/>
                <a:gd name="T15" fmla="*/ 119 h 311"/>
                <a:gd name="T16" fmla="*/ 846 w 846"/>
                <a:gd name="T17" fmla="*/ 156 h 311"/>
                <a:gd name="T18" fmla="*/ 841 w 846"/>
                <a:gd name="T19" fmla="*/ 191 h 311"/>
                <a:gd name="T20" fmla="*/ 830 w 846"/>
                <a:gd name="T21" fmla="*/ 224 h 311"/>
                <a:gd name="T22" fmla="*/ 811 w 846"/>
                <a:gd name="T23" fmla="*/ 253 h 311"/>
                <a:gd name="T24" fmla="*/ 788 w 846"/>
                <a:gd name="T25" fmla="*/ 276 h 311"/>
                <a:gd name="T26" fmla="*/ 759 w 846"/>
                <a:gd name="T27" fmla="*/ 295 h 311"/>
                <a:gd name="T28" fmla="*/ 725 w 846"/>
                <a:gd name="T29" fmla="*/ 307 h 311"/>
                <a:gd name="T30" fmla="*/ 691 w 846"/>
                <a:gd name="T31" fmla="*/ 311 h 311"/>
                <a:gd name="T32" fmla="*/ 155 w 846"/>
                <a:gd name="T33" fmla="*/ 311 h 311"/>
                <a:gd name="T34" fmla="*/ 120 w 846"/>
                <a:gd name="T35" fmla="*/ 307 h 311"/>
                <a:gd name="T36" fmla="*/ 86 w 846"/>
                <a:gd name="T37" fmla="*/ 295 h 311"/>
                <a:gd name="T38" fmla="*/ 59 w 846"/>
                <a:gd name="T39" fmla="*/ 276 h 311"/>
                <a:gd name="T40" fmla="*/ 34 w 846"/>
                <a:gd name="T41" fmla="*/ 253 h 311"/>
                <a:gd name="T42" fmla="*/ 15 w 846"/>
                <a:gd name="T43" fmla="*/ 224 h 311"/>
                <a:gd name="T44" fmla="*/ 4 w 846"/>
                <a:gd name="T45" fmla="*/ 191 h 311"/>
                <a:gd name="T46" fmla="*/ 0 w 846"/>
                <a:gd name="T47" fmla="*/ 156 h 311"/>
                <a:gd name="T48" fmla="*/ 4 w 846"/>
                <a:gd name="T49" fmla="*/ 119 h 311"/>
                <a:gd name="T50" fmla="*/ 15 w 846"/>
                <a:gd name="T51" fmla="*/ 87 h 311"/>
                <a:gd name="T52" fmla="*/ 34 w 846"/>
                <a:gd name="T53" fmla="*/ 58 h 311"/>
                <a:gd name="T54" fmla="*/ 59 w 846"/>
                <a:gd name="T55" fmla="*/ 34 h 311"/>
                <a:gd name="T56" fmla="*/ 86 w 846"/>
                <a:gd name="T57" fmla="*/ 16 h 311"/>
                <a:gd name="T58" fmla="*/ 120 w 846"/>
                <a:gd name="T59" fmla="*/ 5 h 311"/>
                <a:gd name="T60" fmla="*/ 155 w 846"/>
                <a:gd name="T61" fmla="*/ 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46" h="311">
                  <a:moveTo>
                    <a:pt x="155" y="0"/>
                  </a:moveTo>
                  <a:lnTo>
                    <a:pt x="691" y="0"/>
                  </a:lnTo>
                  <a:lnTo>
                    <a:pt x="725" y="5"/>
                  </a:lnTo>
                  <a:lnTo>
                    <a:pt x="759" y="16"/>
                  </a:lnTo>
                  <a:lnTo>
                    <a:pt x="788" y="34"/>
                  </a:lnTo>
                  <a:lnTo>
                    <a:pt x="811" y="58"/>
                  </a:lnTo>
                  <a:lnTo>
                    <a:pt x="830" y="87"/>
                  </a:lnTo>
                  <a:lnTo>
                    <a:pt x="841" y="119"/>
                  </a:lnTo>
                  <a:lnTo>
                    <a:pt x="846" y="156"/>
                  </a:lnTo>
                  <a:lnTo>
                    <a:pt x="841" y="191"/>
                  </a:lnTo>
                  <a:lnTo>
                    <a:pt x="830" y="224"/>
                  </a:lnTo>
                  <a:lnTo>
                    <a:pt x="811" y="253"/>
                  </a:lnTo>
                  <a:lnTo>
                    <a:pt x="788" y="276"/>
                  </a:lnTo>
                  <a:lnTo>
                    <a:pt x="759" y="295"/>
                  </a:lnTo>
                  <a:lnTo>
                    <a:pt x="725" y="307"/>
                  </a:lnTo>
                  <a:lnTo>
                    <a:pt x="691" y="311"/>
                  </a:lnTo>
                  <a:lnTo>
                    <a:pt x="155" y="311"/>
                  </a:lnTo>
                  <a:lnTo>
                    <a:pt x="120" y="307"/>
                  </a:lnTo>
                  <a:lnTo>
                    <a:pt x="86" y="295"/>
                  </a:lnTo>
                  <a:lnTo>
                    <a:pt x="59" y="276"/>
                  </a:lnTo>
                  <a:lnTo>
                    <a:pt x="34" y="253"/>
                  </a:lnTo>
                  <a:lnTo>
                    <a:pt x="15" y="224"/>
                  </a:lnTo>
                  <a:lnTo>
                    <a:pt x="4" y="191"/>
                  </a:lnTo>
                  <a:lnTo>
                    <a:pt x="0" y="156"/>
                  </a:lnTo>
                  <a:lnTo>
                    <a:pt x="4" y="119"/>
                  </a:lnTo>
                  <a:lnTo>
                    <a:pt x="15" y="87"/>
                  </a:lnTo>
                  <a:lnTo>
                    <a:pt x="34" y="58"/>
                  </a:lnTo>
                  <a:lnTo>
                    <a:pt x="59" y="34"/>
                  </a:lnTo>
                  <a:lnTo>
                    <a:pt x="86" y="16"/>
                  </a:lnTo>
                  <a:lnTo>
                    <a:pt x="120" y="5"/>
                  </a:lnTo>
                  <a:lnTo>
                    <a:pt x="1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2" name="Freeform 102">
              <a:extLst>
                <a:ext uri="{FF2B5EF4-FFF2-40B4-BE49-F238E27FC236}">
                  <a16:creationId xmlns:a16="http://schemas.microsoft.com/office/drawing/2014/main" id="{6EAB4C0C-9D9C-41E4-A033-C0364E899AE5}"/>
                </a:ext>
              </a:extLst>
            </p:cNvPr>
            <p:cNvSpPr>
              <a:spLocks/>
            </p:cNvSpPr>
            <p:nvPr/>
          </p:nvSpPr>
          <p:spPr bwMode="auto">
            <a:xfrm>
              <a:off x="7146926" y="2757488"/>
              <a:ext cx="246063" cy="673100"/>
            </a:xfrm>
            <a:custGeom>
              <a:avLst/>
              <a:gdLst>
                <a:gd name="T0" fmla="*/ 155 w 311"/>
                <a:gd name="T1" fmla="*/ 0 h 847"/>
                <a:gd name="T2" fmla="*/ 192 w 311"/>
                <a:gd name="T3" fmla="*/ 4 h 847"/>
                <a:gd name="T4" fmla="*/ 224 w 311"/>
                <a:gd name="T5" fmla="*/ 16 h 847"/>
                <a:gd name="T6" fmla="*/ 253 w 311"/>
                <a:gd name="T7" fmla="*/ 35 h 847"/>
                <a:gd name="T8" fmla="*/ 277 w 311"/>
                <a:gd name="T9" fmla="*/ 58 h 847"/>
                <a:gd name="T10" fmla="*/ 295 w 311"/>
                <a:gd name="T11" fmla="*/ 87 h 847"/>
                <a:gd name="T12" fmla="*/ 308 w 311"/>
                <a:gd name="T13" fmla="*/ 121 h 847"/>
                <a:gd name="T14" fmla="*/ 311 w 311"/>
                <a:gd name="T15" fmla="*/ 155 h 847"/>
                <a:gd name="T16" fmla="*/ 311 w 311"/>
                <a:gd name="T17" fmla="*/ 692 h 847"/>
                <a:gd name="T18" fmla="*/ 308 w 311"/>
                <a:gd name="T19" fmla="*/ 728 h 847"/>
                <a:gd name="T20" fmla="*/ 295 w 311"/>
                <a:gd name="T21" fmla="*/ 760 h 847"/>
                <a:gd name="T22" fmla="*/ 277 w 311"/>
                <a:gd name="T23" fmla="*/ 789 h 847"/>
                <a:gd name="T24" fmla="*/ 253 w 311"/>
                <a:gd name="T25" fmla="*/ 814 h 847"/>
                <a:gd name="T26" fmla="*/ 224 w 311"/>
                <a:gd name="T27" fmla="*/ 833 h 847"/>
                <a:gd name="T28" fmla="*/ 192 w 311"/>
                <a:gd name="T29" fmla="*/ 844 h 847"/>
                <a:gd name="T30" fmla="*/ 155 w 311"/>
                <a:gd name="T31" fmla="*/ 847 h 847"/>
                <a:gd name="T32" fmla="*/ 121 w 311"/>
                <a:gd name="T33" fmla="*/ 844 h 847"/>
                <a:gd name="T34" fmla="*/ 87 w 311"/>
                <a:gd name="T35" fmla="*/ 833 h 847"/>
                <a:gd name="T36" fmla="*/ 58 w 311"/>
                <a:gd name="T37" fmla="*/ 814 h 847"/>
                <a:gd name="T38" fmla="*/ 35 w 311"/>
                <a:gd name="T39" fmla="*/ 789 h 847"/>
                <a:gd name="T40" fmla="*/ 16 w 311"/>
                <a:gd name="T41" fmla="*/ 760 h 847"/>
                <a:gd name="T42" fmla="*/ 5 w 311"/>
                <a:gd name="T43" fmla="*/ 728 h 847"/>
                <a:gd name="T44" fmla="*/ 0 w 311"/>
                <a:gd name="T45" fmla="*/ 692 h 847"/>
                <a:gd name="T46" fmla="*/ 0 w 311"/>
                <a:gd name="T47" fmla="*/ 155 h 847"/>
                <a:gd name="T48" fmla="*/ 5 w 311"/>
                <a:gd name="T49" fmla="*/ 121 h 847"/>
                <a:gd name="T50" fmla="*/ 16 w 311"/>
                <a:gd name="T51" fmla="*/ 87 h 847"/>
                <a:gd name="T52" fmla="*/ 35 w 311"/>
                <a:gd name="T53" fmla="*/ 58 h 847"/>
                <a:gd name="T54" fmla="*/ 58 w 311"/>
                <a:gd name="T55" fmla="*/ 35 h 847"/>
                <a:gd name="T56" fmla="*/ 87 w 311"/>
                <a:gd name="T57" fmla="*/ 16 h 847"/>
                <a:gd name="T58" fmla="*/ 121 w 311"/>
                <a:gd name="T59" fmla="*/ 4 h 847"/>
                <a:gd name="T60" fmla="*/ 155 w 311"/>
                <a:gd name="T61" fmla="*/ 0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1" h="847">
                  <a:moveTo>
                    <a:pt x="155" y="0"/>
                  </a:moveTo>
                  <a:lnTo>
                    <a:pt x="192" y="4"/>
                  </a:lnTo>
                  <a:lnTo>
                    <a:pt x="224" y="16"/>
                  </a:lnTo>
                  <a:lnTo>
                    <a:pt x="253" y="35"/>
                  </a:lnTo>
                  <a:lnTo>
                    <a:pt x="277" y="58"/>
                  </a:lnTo>
                  <a:lnTo>
                    <a:pt x="295" y="87"/>
                  </a:lnTo>
                  <a:lnTo>
                    <a:pt x="308" y="121"/>
                  </a:lnTo>
                  <a:lnTo>
                    <a:pt x="311" y="155"/>
                  </a:lnTo>
                  <a:lnTo>
                    <a:pt x="311" y="692"/>
                  </a:lnTo>
                  <a:lnTo>
                    <a:pt x="308" y="728"/>
                  </a:lnTo>
                  <a:lnTo>
                    <a:pt x="295" y="760"/>
                  </a:lnTo>
                  <a:lnTo>
                    <a:pt x="277" y="789"/>
                  </a:lnTo>
                  <a:lnTo>
                    <a:pt x="253" y="814"/>
                  </a:lnTo>
                  <a:lnTo>
                    <a:pt x="224" y="833"/>
                  </a:lnTo>
                  <a:lnTo>
                    <a:pt x="192" y="844"/>
                  </a:lnTo>
                  <a:lnTo>
                    <a:pt x="155" y="847"/>
                  </a:lnTo>
                  <a:lnTo>
                    <a:pt x="121" y="844"/>
                  </a:lnTo>
                  <a:lnTo>
                    <a:pt x="87" y="833"/>
                  </a:lnTo>
                  <a:lnTo>
                    <a:pt x="58" y="814"/>
                  </a:lnTo>
                  <a:lnTo>
                    <a:pt x="35" y="789"/>
                  </a:lnTo>
                  <a:lnTo>
                    <a:pt x="16" y="760"/>
                  </a:lnTo>
                  <a:lnTo>
                    <a:pt x="5" y="728"/>
                  </a:lnTo>
                  <a:lnTo>
                    <a:pt x="0" y="692"/>
                  </a:lnTo>
                  <a:lnTo>
                    <a:pt x="0" y="155"/>
                  </a:lnTo>
                  <a:lnTo>
                    <a:pt x="5" y="121"/>
                  </a:lnTo>
                  <a:lnTo>
                    <a:pt x="16" y="87"/>
                  </a:lnTo>
                  <a:lnTo>
                    <a:pt x="35" y="58"/>
                  </a:lnTo>
                  <a:lnTo>
                    <a:pt x="58" y="35"/>
                  </a:lnTo>
                  <a:lnTo>
                    <a:pt x="87" y="16"/>
                  </a:lnTo>
                  <a:lnTo>
                    <a:pt x="121" y="4"/>
                  </a:lnTo>
                  <a:lnTo>
                    <a:pt x="1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3" name="Freeform 103">
              <a:extLst>
                <a:ext uri="{FF2B5EF4-FFF2-40B4-BE49-F238E27FC236}">
                  <a16:creationId xmlns:a16="http://schemas.microsoft.com/office/drawing/2014/main" id="{0707E64D-4534-47C9-9742-D57E591EA0B4}"/>
                </a:ext>
              </a:extLst>
            </p:cNvPr>
            <p:cNvSpPr>
              <a:spLocks/>
            </p:cNvSpPr>
            <p:nvPr/>
          </p:nvSpPr>
          <p:spPr bwMode="auto">
            <a:xfrm>
              <a:off x="8047038" y="5365750"/>
              <a:ext cx="547688" cy="547688"/>
            </a:xfrm>
            <a:custGeom>
              <a:avLst/>
              <a:gdLst>
                <a:gd name="T0" fmla="*/ 155 w 690"/>
                <a:gd name="T1" fmla="*/ 0 h 690"/>
                <a:gd name="T2" fmla="*/ 185 w 690"/>
                <a:gd name="T3" fmla="*/ 3 h 690"/>
                <a:gd name="T4" fmla="*/ 214 w 690"/>
                <a:gd name="T5" fmla="*/ 12 h 690"/>
                <a:gd name="T6" fmla="*/ 240 w 690"/>
                <a:gd name="T7" fmla="*/ 26 h 690"/>
                <a:gd name="T8" fmla="*/ 265 w 690"/>
                <a:gd name="T9" fmla="*/ 45 h 690"/>
                <a:gd name="T10" fmla="*/ 643 w 690"/>
                <a:gd name="T11" fmla="*/ 426 h 690"/>
                <a:gd name="T12" fmla="*/ 663 w 690"/>
                <a:gd name="T13" fmla="*/ 449 h 690"/>
                <a:gd name="T14" fmla="*/ 678 w 690"/>
                <a:gd name="T15" fmla="*/ 477 h 690"/>
                <a:gd name="T16" fmla="*/ 687 w 690"/>
                <a:gd name="T17" fmla="*/ 506 h 690"/>
                <a:gd name="T18" fmla="*/ 690 w 690"/>
                <a:gd name="T19" fmla="*/ 535 h 690"/>
                <a:gd name="T20" fmla="*/ 687 w 690"/>
                <a:gd name="T21" fmla="*/ 565 h 690"/>
                <a:gd name="T22" fmla="*/ 678 w 690"/>
                <a:gd name="T23" fmla="*/ 594 h 690"/>
                <a:gd name="T24" fmla="*/ 663 w 690"/>
                <a:gd name="T25" fmla="*/ 621 h 690"/>
                <a:gd name="T26" fmla="*/ 643 w 690"/>
                <a:gd name="T27" fmla="*/ 645 h 690"/>
                <a:gd name="T28" fmla="*/ 619 w 690"/>
                <a:gd name="T29" fmla="*/ 666 h 690"/>
                <a:gd name="T30" fmla="*/ 592 w 690"/>
                <a:gd name="T31" fmla="*/ 679 h 690"/>
                <a:gd name="T32" fmla="*/ 563 w 690"/>
                <a:gd name="T33" fmla="*/ 687 h 690"/>
                <a:gd name="T34" fmla="*/ 534 w 690"/>
                <a:gd name="T35" fmla="*/ 690 h 690"/>
                <a:gd name="T36" fmla="*/ 504 w 690"/>
                <a:gd name="T37" fmla="*/ 687 h 690"/>
                <a:gd name="T38" fmla="*/ 475 w 690"/>
                <a:gd name="T39" fmla="*/ 679 h 690"/>
                <a:gd name="T40" fmla="*/ 449 w 690"/>
                <a:gd name="T41" fmla="*/ 666 h 690"/>
                <a:gd name="T42" fmla="*/ 424 w 690"/>
                <a:gd name="T43" fmla="*/ 645 h 690"/>
                <a:gd name="T44" fmla="*/ 46 w 690"/>
                <a:gd name="T45" fmla="*/ 266 h 690"/>
                <a:gd name="T46" fmla="*/ 26 w 690"/>
                <a:gd name="T47" fmla="*/ 241 h 690"/>
                <a:gd name="T48" fmla="*/ 11 w 690"/>
                <a:gd name="T49" fmla="*/ 214 h 690"/>
                <a:gd name="T50" fmla="*/ 3 w 690"/>
                <a:gd name="T51" fmla="*/ 185 h 690"/>
                <a:gd name="T52" fmla="*/ 0 w 690"/>
                <a:gd name="T53" fmla="*/ 156 h 690"/>
                <a:gd name="T54" fmla="*/ 3 w 690"/>
                <a:gd name="T55" fmla="*/ 126 h 690"/>
                <a:gd name="T56" fmla="*/ 11 w 690"/>
                <a:gd name="T57" fmla="*/ 97 h 690"/>
                <a:gd name="T58" fmla="*/ 26 w 690"/>
                <a:gd name="T59" fmla="*/ 70 h 690"/>
                <a:gd name="T60" fmla="*/ 46 w 690"/>
                <a:gd name="T61" fmla="*/ 45 h 690"/>
                <a:gd name="T62" fmla="*/ 71 w 690"/>
                <a:gd name="T63" fmla="*/ 26 h 690"/>
                <a:gd name="T64" fmla="*/ 97 w 690"/>
                <a:gd name="T65" fmla="*/ 12 h 690"/>
                <a:gd name="T66" fmla="*/ 126 w 690"/>
                <a:gd name="T67" fmla="*/ 3 h 690"/>
                <a:gd name="T68" fmla="*/ 155 w 690"/>
                <a:gd name="T69" fmla="*/ 0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90" h="690">
                  <a:moveTo>
                    <a:pt x="155" y="0"/>
                  </a:moveTo>
                  <a:lnTo>
                    <a:pt x="185" y="3"/>
                  </a:lnTo>
                  <a:lnTo>
                    <a:pt x="214" y="12"/>
                  </a:lnTo>
                  <a:lnTo>
                    <a:pt x="240" y="26"/>
                  </a:lnTo>
                  <a:lnTo>
                    <a:pt x="265" y="45"/>
                  </a:lnTo>
                  <a:lnTo>
                    <a:pt x="643" y="426"/>
                  </a:lnTo>
                  <a:lnTo>
                    <a:pt x="663" y="449"/>
                  </a:lnTo>
                  <a:lnTo>
                    <a:pt x="678" y="477"/>
                  </a:lnTo>
                  <a:lnTo>
                    <a:pt x="687" y="506"/>
                  </a:lnTo>
                  <a:lnTo>
                    <a:pt x="690" y="535"/>
                  </a:lnTo>
                  <a:lnTo>
                    <a:pt x="687" y="565"/>
                  </a:lnTo>
                  <a:lnTo>
                    <a:pt x="678" y="594"/>
                  </a:lnTo>
                  <a:lnTo>
                    <a:pt x="663" y="621"/>
                  </a:lnTo>
                  <a:lnTo>
                    <a:pt x="643" y="645"/>
                  </a:lnTo>
                  <a:lnTo>
                    <a:pt x="619" y="666"/>
                  </a:lnTo>
                  <a:lnTo>
                    <a:pt x="592" y="679"/>
                  </a:lnTo>
                  <a:lnTo>
                    <a:pt x="563" y="687"/>
                  </a:lnTo>
                  <a:lnTo>
                    <a:pt x="534" y="690"/>
                  </a:lnTo>
                  <a:lnTo>
                    <a:pt x="504" y="687"/>
                  </a:lnTo>
                  <a:lnTo>
                    <a:pt x="475" y="679"/>
                  </a:lnTo>
                  <a:lnTo>
                    <a:pt x="449" y="666"/>
                  </a:lnTo>
                  <a:lnTo>
                    <a:pt x="424" y="645"/>
                  </a:lnTo>
                  <a:lnTo>
                    <a:pt x="46" y="266"/>
                  </a:lnTo>
                  <a:lnTo>
                    <a:pt x="26" y="241"/>
                  </a:lnTo>
                  <a:lnTo>
                    <a:pt x="11" y="214"/>
                  </a:lnTo>
                  <a:lnTo>
                    <a:pt x="3" y="185"/>
                  </a:lnTo>
                  <a:lnTo>
                    <a:pt x="0" y="156"/>
                  </a:lnTo>
                  <a:lnTo>
                    <a:pt x="3" y="126"/>
                  </a:lnTo>
                  <a:lnTo>
                    <a:pt x="11" y="97"/>
                  </a:lnTo>
                  <a:lnTo>
                    <a:pt x="26" y="70"/>
                  </a:lnTo>
                  <a:lnTo>
                    <a:pt x="46" y="45"/>
                  </a:lnTo>
                  <a:lnTo>
                    <a:pt x="71" y="26"/>
                  </a:lnTo>
                  <a:lnTo>
                    <a:pt x="97" y="12"/>
                  </a:lnTo>
                  <a:lnTo>
                    <a:pt x="126" y="3"/>
                  </a:lnTo>
                  <a:lnTo>
                    <a:pt x="1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4" name="Freeform 104">
              <a:extLst>
                <a:ext uri="{FF2B5EF4-FFF2-40B4-BE49-F238E27FC236}">
                  <a16:creationId xmlns:a16="http://schemas.microsoft.com/office/drawing/2014/main" id="{5B1225EE-B0AE-4FED-A5B8-A0A3B7922D1D}"/>
                </a:ext>
              </a:extLst>
            </p:cNvPr>
            <p:cNvSpPr>
              <a:spLocks/>
            </p:cNvSpPr>
            <p:nvPr/>
          </p:nvSpPr>
          <p:spPr bwMode="auto">
            <a:xfrm>
              <a:off x="5946776" y="3257550"/>
              <a:ext cx="546100" cy="547688"/>
            </a:xfrm>
            <a:custGeom>
              <a:avLst/>
              <a:gdLst>
                <a:gd name="T0" fmla="*/ 155 w 688"/>
                <a:gd name="T1" fmla="*/ 0 h 690"/>
                <a:gd name="T2" fmla="*/ 185 w 688"/>
                <a:gd name="T3" fmla="*/ 3 h 690"/>
                <a:gd name="T4" fmla="*/ 213 w 688"/>
                <a:gd name="T5" fmla="*/ 10 h 690"/>
                <a:gd name="T6" fmla="*/ 240 w 688"/>
                <a:gd name="T7" fmla="*/ 25 h 690"/>
                <a:gd name="T8" fmla="*/ 265 w 688"/>
                <a:gd name="T9" fmla="*/ 45 h 690"/>
                <a:gd name="T10" fmla="*/ 643 w 688"/>
                <a:gd name="T11" fmla="*/ 424 h 690"/>
                <a:gd name="T12" fmla="*/ 662 w 688"/>
                <a:gd name="T13" fmla="*/ 449 h 690"/>
                <a:gd name="T14" fmla="*/ 676 w 688"/>
                <a:gd name="T15" fmla="*/ 475 h 690"/>
                <a:gd name="T16" fmla="*/ 685 w 688"/>
                <a:gd name="T17" fmla="*/ 504 h 690"/>
                <a:gd name="T18" fmla="*/ 688 w 688"/>
                <a:gd name="T19" fmla="*/ 535 h 690"/>
                <a:gd name="T20" fmla="*/ 685 w 688"/>
                <a:gd name="T21" fmla="*/ 564 h 690"/>
                <a:gd name="T22" fmla="*/ 676 w 688"/>
                <a:gd name="T23" fmla="*/ 593 h 690"/>
                <a:gd name="T24" fmla="*/ 662 w 688"/>
                <a:gd name="T25" fmla="*/ 621 h 690"/>
                <a:gd name="T26" fmla="*/ 643 w 688"/>
                <a:gd name="T27" fmla="*/ 644 h 690"/>
                <a:gd name="T28" fmla="*/ 619 w 688"/>
                <a:gd name="T29" fmla="*/ 664 h 690"/>
                <a:gd name="T30" fmla="*/ 591 w 688"/>
                <a:gd name="T31" fmla="*/ 679 h 690"/>
                <a:gd name="T32" fmla="*/ 562 w 688"/>
                <a:gd name="T33" fmla="*/ 687 h 690"/>
                <a:gd name="T34" fmla="*/ 533 w 688"/>
                <a:gd name="T35" fmla="*/ 690 h 690"/>
                <a:gd name="T36" fmla="*/ 504 w 688"/>
                <a:gd name="T37" fmla="*/ 687 h 690"/>
                <a:gd name="T38" fmla="*/ 475 w 688"/>
                <a:gd name="T39" fmla="*/ 679 h 690"/>
                <a:gd name="T40" fmla="*/ 448 w 688"/>
                <a:gd name="T41" fmla="*/ 664 h 690"/>
                <a:gd name="T42" fmla="*/ 423 w 688"/>
                <a:gd name="T43" fmla="*/ 644 h 690"/>
                <a:gd name="T44" fmla="*/ 45 w 688"/>
                <a:gd name="T45" fmla="*/ 265 h 690"/>
                <a:gd name="T46" fmla="*/ 26 w 688"/>
                <a:gd name="T47" fmla="*/ 240 h 690"/>
                <a:gd name="T48" fmla="*/ 11 w 688"/>
                <a:gd name="T49" fmla="*/ 214 h 690"/>
                <a:gd name="T50" fmla="*/ 3 w 688"/>
                <a:gd name="T51" fmla="*/ 185 h 690"/>
                <a:gd name="T52" fmla="*/ 0 w 688"/>
                <a:gd name="T53" fmla="*/ 156 h 690"/>
                <a:gd name="T54" fmla="*/ 3 w 688"/>
                <a:gd name="T55" fmla="*/ 125 h 690"/>
                <a:gd name="T56" fmla="*/ 11 w 688"/>
                <a:gd name="T57" fmla="*/ 96 h 690"/>
                <a:gd name="T58" fmla="*/ 26 w 688"/>
                <a:gd name="T59" fmla="*/ 70 h 690"/>
                <a:gd name="T60" fmla="*/ 45 w 688"/>
                <a:gd name="T61" fmla="*/ 45 h 690"/>
                <a:gd name="T62" fmla="*/ 69 w 688"/>
                <a:gd name="T63" fmla="*/ 25 h 690"/>
                <a:gd name="T64" fmla="*/ 97 w 688"/>
                <a:gd name="T65" fmla="*/ 10 h 690"/>
                <a:gd name="T66" fmla="*/ 126 w 688"/>
                <a:gd name="T67" fmla="*/ 3 h 690"/>
                <a:gd name="T68" fmla="*/ 155 w 688"/>
                <a:gd name="T69" fmla="*/ 0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8" h="690">
                  <a:moveTo>
                    <a:pt x="155" y="0"/>
                  </a:moveTo>
                  <a:lnTo>
                    <a:pt x="185" y="3"/>
                  </a:lnTo>
                  <a:lnTo>
                    <a:pt x="213" y="10"/>
                  </a:lnTo>
                  <a:lnTo>
                    <a:pt x="240" y="25"/>
                  </a:lnTo>
                  <a:lnTo>
                    <a:pt x="265" y="45"/>
                  </a:lnTo>
                  <a:lnTo>
                    <a:pt x="643" y="424"/>
                  </a:lnTo>
                  <a:lnTo>
                    <a:pt x="662" y="449"/>
                  </a:lnTo>
                  <a:lnTo>
                    <a:pt x="676" y="475"/>
                  </a:lnTo>
                  <a:lnTo>
                    <a:pt x="685" y="504"/>
                  </a:lnTo>
                  <a:lnTo>
                    <a:pt x="688" y="535"/>
                  </a:lnTo>
                  <a:lnTo>
                    <a:pt x="685" y="564"/>
                  </a:lnTo>
                  <a:lnTo>
                    <a:pt x="676" y="593"/>
                  </a:lnTo>
                  <a:lnTo>
                    <a:pt x="662" y="621"/>
                  </a:lnTo>
                  <a:lnTo>
                    <a:pt x="643" y="644"/>
                  </a:lnTo>
                  <a:lnTo>
                    <a:pt x="619" y="664"/>
                  </a:lnTo>
                  <a:lnTo>
                    <a:pt x="591" y="679"/>
                  </a:lnTo>
                  <a:lnTo>
                    <a:pt x="562" y="687"/>
                  </a:lnTo>
                  <a:lnTo>
                    <a:pt x="533" y="690"/>
                  </a:lnTo>
                  <a:lnTo>
                    <a:pt x="504" y="687"/>
                  </a:lnTo>
                  <a:lnTo>
                    <a:pt x="475" y="679"/>
                  </a:lnTo>
                  <a:lnTo>
                    <a:pt x="448" y="664"/>
                  </a:lnTo>
                  <a:lnTo>
                    <a:pt x="423" y="644"/>
                  </a:lnTo>
                  <a:lnTo>
                    <a:pt x="45" y="265"/>
                  </a:lnTo>
                  <a:lnTo>
                    <a:pt x="26" y="240"/>
                  </a:lnTo>
                  <a:lnTo>
                    <a:pt x="11" y="214"/>
                  </a:lnTo>
                  <a:lnTo>
                    <a:pt x="3" y="185"/>
                  </a:lnTo>
                  <a:lnTo>
                    <a:pt x="0" y="156"/>
                  </a:lnTo>
                  <a:lnTo>
                    <a:pt x="3" y="125"/>
                  </a:lnTo>
                  <a:lnTo>
                    <a:pt x="11" y="96"/>
                  </a:lnTo>
                  <a:lnTo>
                    <a:pt x="26" y="70"/>
                  </a:lnTo>
                  <a:lnTo>
                    <a:pt x="45" y="45"/>
                  </a:lnTo>
                  <a:lnTo>
                    <a:pt x="69" y="25"/>
                  </a:lnTo>
                  <a:lnTo>
                    <a:pt x="97" y="10"/>
                  </a:lnTo>
                  <a:lnTo>
                    <a:pt x="126" y="3"/>
                  </a:lnTo>
                  <a:lnTo>
                    <a:pt x="1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5" name="Freeform 105">
              <a:extLst>
                <a:ext uri="{FF2B5EF4-FFF2-40B4-BE49-F238E27FC236}">
                  <a16:creationId xmlns:a16="http://schemas.microsoft.com/office/drawing/2014/main" id="{1E56632C-98B1-4505-8725-D007BA207A08}"/>
                </a:ext>
              </a:extLst>
            </p:cNvPr>
            <p:cNvSpPr>
              <a:spLocks/>
            </p:cNvSpPr>
            <p:nvPr/>
          </p:nvSpPr>
          <p:spPr bwMode="auto">
            <a:xfrm>
              <a:off x="5946776" y="5365750"/>
              <a:ext cx="546100" cy="547688"/>
            </a:xfrm>
            <a:custGeom>
              <a:avLst/>
              <a:gdLst>
                <a:gd name="T0" fmla="*/ 533 w 688"/>
                <a:gd name="T1" fmla="*/ 0 h 690"/>
                <a:gd name="T2" fmla="*/ 563 w 688"/>
                <a:gd name="T3" fmla="*/ 3 h 690"/>
                <a:gd name="T4" fmla="*/ 591 w 688"/>
                <a:gd name="T5" fmla="*/ 12 h 690"/>
                <a:gd name="T6" fmla="*/ 619 w 688"/>
                <a:gd name="T7" fmla="*/ 26 h 690"/>
                <a:gd name="T8" fmla="*/ 643 w 688"/>
                <a:gd name="T9" fmla="*/ 45 h 690"/>
                <a:gd name="T10" fmla="*/ 663 w 688"/>
                <a:gd name="T11" fmla="*/ 70 h 690"/>
                <a:gd name="T12" fmla="*/ 676 w 688"/>
                <a:gd name="T13" fmla="*/ 97 h 690"/>
                <a:gd name="T14" fmla="*/ 685 w 688"/>
                <a:gd name="T15" fmla="*/ 126 h 690"/>
                <a:gd name="T16" fmla="*/ 688 w 688"/>
                <a:gd name="T17" fmla="*/ 156 h 690"/>
                <a:gd name="T18" fmla="*/ 685 w 688"/>
                <a:gd name="T19" fmla="*/ 185 h 690"/>
                <a:gd name="T20" fmla="*/ 676 w 688"/>
                <a:gd name="T21" fmla="*/ 214 h 690"/>
                <a:gd name="T22" fmla="*/ 663 w 688"/>
                <a:gd name="T23" fmla="*/ 241 h 690"/>
                <a:gd name="T24" fmla="*/ 643 w 688"/>
                <a:gd name="T25" fmla="*/ 266 h 690"/>
                <a:gd name="T26" fmla="*/ 265 w 688"/>
                <a:gd name="T27" fmla="*/ 645 h 690"/>
                <a:gd name="T28" fmla="*/ 240 w 688"/>
                <a:gd name="T29" fmla="*/ 666 h 690"/>
                <a:gd name="T30" fmla="*/ 213 w 688"/>
                <a:gd name="T31" fmla="*/ 679 h 690"/>
                <a:gd name="T32" fmla="*/ 184 w 688"/>
                <a:gd name="T33" fmla="*/ 687 h 690"/>
                <a:gd name="T34" fmla="*/ 155 w 688"/>
                <a:gd name="T35" fmla="*/ 690 h 690"/>
                <a:gd name="T36" fmla="*/ 126 w 688"/>
                <a:gd name="T37" fmla="*/ 687 h 690"/>
                <a:gd name="T38" fmla="*/ 97 w 688"/>
                <a:gd name="T39" fmla="*/ 679 h 690"/>
                <a:gd name="T40" fmla="*/ 69 w 688"/>
                <a:gd name="T41" fmla="*/ 666 h 690"/>
                <a:gd name="T42" fmla="*/ 45 w 688"/>
                <a:gd name="T43" fmla="*/ 645 h 690"/>
                <a:gd name="T44" fmla="*/ 26 w 688"/>
                <a:gd name="T45" fmla="*/ 621 h 690"/>
                <a:gd name="T46" fmla="*/ 11 w 688"/>
                <a:gd name="T47" fmla="*/ 593 h 690"/>
                <a:gd name="T48" fmla="*/ 3 w 688"/>
                <a:gd name="T49" fmla="*/ 565 h 690"/>
                <a:gd name="T50" fmla="*/ 0 w 688"/>
                <a:gd name="T51" fmla="*/ 535 h 690"/>
                <a:gd name="T52" fmla="*/ 3 w 688"/>
                <a:gd name="T53" fmla="*/ 506 h 690"/>
                <a:gd name="T54" fmla="*/ 11 w 688"/>
                <a:gd name="T55" fmla="*/ 477 h 690"/>
                <a:gd name="T56" fmla="*/ 26 w 688"/>
                <a:gd name="T57" fmla="*/ 449 h 690"/>
                <a:gd name="T58" fmla="*/ 45 w 688"/>
                <a:gd name="T59" fmla="*/ 426 h 690"/>
                <a:gd name="T60" fmla="*/ 423 w 688"/>
                <a:gd name="T61" fmla="*/ 45 h 690"/>
                <a:gd name="T62" fmla="*/ 448 w 688"/>
                <a:gd name="T63" fmla="*/ 26 h 690"/>
                <a:gd name="T64" fmla="*/ 475 w 688"/>
                <a:gd name="T65" fmla="*/ 12 h 690"/>
                <a:gd name="T66" fmla="*/ 504 w 688"/>
                <a:gd name="T67" fmla="*/ 3 h 690"/>
                <a:gd name="T68" fmla="*/ 533 w 688"/>
                <a:gd name="T69" fmla="*/ 0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8" h="690">
                  <a:moveTo>
                    <a:pt x="533" y="0"/>
                  </a:moveTo>
                  <a:lnTo>
                    <a:pt x="563" y="3"/>
                  </a:lnTo>
                  <a:lnTo>
                    <a:pt x="591" y="12"/>
                  </a:lnTo>
                  <a:lnTo>
                    <a:pt x="619" y="26"/>
                  </a:lnTo>
                  <a:lnTo>
                    <a:pt x="643" y="45"/>
                  </a:lnTo>
                  <a:lnTo>
                    <a:pt x="663" y="70"/>
                  </a:lnTo>
                  <a:lnTo>
                    <a:pt x="676" y="97"/>
                  </a:lnTo>
                  <a:lnTo>
                    <a:pt x="685" y="126"/>
                  </a:lnTo>
                  <a:lnTo>
                    <a:pt x="688" y="156"/>
                  </a:lnTo>
                  <a:lnTo>
                    <a:pt x="685" y="185"/>
                  </a:lnTo>
                  <a:lnTo>
                    <a:pt x="676" y="214"/>
                  </a:lnTo>
                  <a:lnTo>
                    <a:pt x="663" y="241"/>
                  </a:lnTo>
                  <a:lnTo>
                    <a:pt x="643" y="266"/>
                  </a:lnTo>
                  <a:lnTo>
                    <a:pt x="265" y="645"/>
                  </a:lnTo>
                  <a:lnTo>
                    <a:pt x="240" y="666"/>
                  </a:lnTo>
                  <a:lnTo>
                    <a:pt x="213" y="679"/>
                  </a:lnTo>
                  <a:lnTo>
                    <a:pt x="184" y="687"/>
                  </a:lnTo>
                  <a:lnTo>
                    <a:pt x="155" y="690"/>
                  </a:lnTo>
                  <a:lnTo>
                    <a:pt x="126" y="687"/>
                  </a:lnTo>
                  <a:lnTo>
                    <a:pt x="97" y="679"/>
                  </a:lnTo>
                  <a:lnTo>
                    <a:pt x="69" y="666"/>
                  </a:lnTo>
                  <a:lnTo>
                    <a:pt x="45" y="645"/>
                  </a:lnTo>
                  <a:lnTo>
                    <a:pt x="26" y="621"/>
                  </a:lnTo>
                  <a:lnTo>
                    <a:pt x="11" y="593"/>
                  </a:lnTo>
                  <a:lnTo>
                    <a:pt x="3" y="565"/>
                  </a:lnTo>
                  <a:lnTo>
                    <a:pt x="0" y="535"/>
                  </a:lnTo>
                  <a:lnTo>
                    <a:pt x="3" y="506"/>
                  </a:lnTo>
                  <a:lnTo>
                    <a:pt x="11" y="477"/>
                  </a:lnTo>
                  <a:lnTo>
                    <a:pt x="26" y="449"/>
                  </a:lnTo>
                  <a:lnTo>
                    <a:pt x="45" y="426"/>
                  </a:lnTo>
                  <a:lnTo>
                    <a:pt x="423" y="45"/>
                  </a:lnTo>
                  <a:lnTo>
                    <a:pt x="448" y="26"/>
                  </a:lnTo>
                  <a:lnTo>
                    <a:pt x="475" y="12"/>
                  </a:lnTo>
                  <a:lnTo>
                    <a:pt x="504" y="3"/>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6" name="Freeform 106">
              <a:extLst>
                <a:ext uri="{FF2B5EF4-FFF2-40B4-BE49-F238E27FC236}">
                  <a16:creationId xmlns:a16="http://schemas.microsoft.com/office/drawing/2014/main" id="{CA4A83E3-8F3E-4882-B481-173E5D5F56A3}"/>
                </a:ext>
              </a:extLst>
            </p:cNvPr>
            <p:cNvSpPr>
              <a:spLocks/>
            </p:cNvSpPr>
            <p:nvPr/>
          </p:nvSpPr>
          <p:spPr bwMode="auto">
            <a:xfrm>
              <a:off x="8047038" y="3257550"/>
              <a:ext cx="547688" cy="547688"/>
            </a:xfrm>
            <a:custGeom>
              <a:avLst/>
              <a:gdLst>
                <a:gd name="T0" fmla="*/ 534 w 690"/>
                <a:gd name="T1" fmla="*/ 0 h 690"/>
                <a:gd name="T2" fmla="*/ 563 w 690"/>
                <a:gd name="T3" fmla="*/ 3 h 690"/>
                <a:gd name="T4" fmla="*/ 592 w 690"/>
                <a:gd name="T5" fmla="*/ 10 h 690"/>
                <a:gd name="T6" fmla="*/ 619 w 690"/>
                <a:gd name="T7" fmla="*/ 25 h 690"/>
                <a:gd name="T8" fmla="*/ 643 w 690"/>
                <a:gd name="T9" fmla="*/ 45 h 690"/>
                <a:gd name="T10" fmla="*/ 663 w 690"/>
                <a:gd name="T11" fmla="*/ 70 h 690"/>
                <a:gd name="T12" fmla="*/ 678 w 690"/>
                <a:gd name="T13" fmla="*/ 96 h 690"/>
                <a:gd name="T14" fmla="*/ 687 w 690"/>
                <a:gd name="T15" fmla="*/ 125 h 690"/>
                <a:gd name="T16" fmla="*/ 690 w 690"/>
                <a:gd name="T17" fmla="*/ 156 h 690"/>
                <a:gd name="T18" fmla="*/ 687 w 690"/>
                <a:gd name="T19" fmla="*/ 185 h 690"/>
                <a:gd name="T20" fmla="*/ 678 w 690"/>
                <a:gd name="T21" fmla="*/ 214 h 690"/>
                <a:gd name="T22" fmla="*/ 663 w 690"/>
                <a:gd name="T23" fmla="*/ 240 h 690"/>
                <a:gd name="T24" fmla="*/ 643 w 690"/>
                <a:gd name="T25" fmla="*/ 265 h 690"/>
                <a:gd name="T26" fmla="*/ 265 w 690"/>
                <a:gd name="T27" fmla="*/ 644 h 690"/>
                <a:gd name="T28" fmla="*/ 240 w 690"/>
                <a:gd name="T29" fmla="*/ 664 h 690"/>
                <a:gd name="T30" fmla="*/ 214 w 690"/>
                <a:gd name="T31" fmla="*/ 679 h 690"/>
                <a:gd name="T32" fmla="*/ 185 w 690"/>
                <a:gd name="T33" fmla="*/ 687 h 690"/>
                <a:gd name="T34" fmla="*/ 155 w 690"/>
                <a:gd name="T35" fmla="*/ 690 h 690"/>
                <a:gd name="T36" fmla="*/ 126 w 690"/>
                <a:gd name="T37" fmla="*/ 687 h 690"/>
                <a:gd name="T38" fmla="*/ 97 w 690"/>
                <a:gd name="T39" fmla="*/ 679 h 690"/>
                <a:gd name="T40" fmla="*/ 71 w 690"/>
                <a:gd name="T41" fmla="*/ 664 h 690"/>
                <a:gd name="T42" fmla="*/ 46 w 690"/>
                <a:gd name="T43" fmla="*/ 644 h 690"/>
                <a:gd name="T44" fmla="*/ 26 w 690"/>
                <a:gd name="T45" fmla="*/ 621 h 690"/>
                <a:gd name="T46" fmla="*/ 11 w 690"/>
                <a:gd name="T47" fmla="*/ 593 h 690"/>
                <a:gd name="T48" fmla="*/ 3 w 690"/>
                <a:gd name="T49" fmla="*/ 564 h 690"/>
                <a:gd name="T50" fmla="*/ 0 w 690"/>
                <a:gd name="T51" fmla="*/ 535 h 690"/>
                <a:gd name="T52" fmla="*/ 3 w 690"/>
                <a:gd name="T53" fmla="*/ 504 h 690"/>
                <a:gd name="T54" fmla="*/ 11 w 690"/>
                <a:gd name="T55" fmla="*/ 475 h 690"/>
                <a:gd name="T56" fmla="*/ 26 w 690"/>
                <a:gd name="T57" fmla="*/ 449 h 690"/>
                <a:gd name="T58" fmla="*/ 46 w 690"/>
                <a:gd name="T59" fmla="*/ 424 h 690"/>
                <a:gd name="T60" fmla="*/ 424 w 690"/>
                <a:gd name="T61" fmla="*/ 45 h 690"/>
                <a:gd name="T62" fmla="*/ 449 w 690"/>
                <a:gd name="T63" fmla="*/ 25 h 690"/>
                <a:gd name="T64" fmla="*/ 475 w 690"/>
                <a:gd name="T65" fmla="*/ 10 h 690"/>
                <a:gd name="T66" fmla="*/ 504 w 690"/>
                <a:gd name="T67" fmla="*/ 3 h 690"/>
                <a:gd name="T68" fmla="*/ 534 w 690"/>
                <a:gd name="T69" fmla="*/ 0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90" h="690">
                  <a:moveTo>
                    <a:pt x="534" y="0"/>
                  </a:moveTo>
                  <a:lnTo>
                    <a:pt x="563" y="3"/>
                  </a:lnTo>
                  <a:lnTo>
                    <a:pt x="592" y="10"/>
                  </a:lnTo>
                  <a:lnTo>
                    <a:pt x="619" y="25"/>
                  </a:lnTo>
                  <a:lnTo>
                    <a:pt x="643" y="45"/>
                  </a:lnTo>
                  <a:lnTo>
                    <a:pt x="663" y="70"/>
                  </a:lnTo>
                  <a:lnTo>
                    <a:pt x="678" y="96"/>
                  </a:lnTo>
                  <a:lnTo>
                    <a:pt x="687" y="125"/>
                  </a:lnTo>
                  <a:lnTo>
                    <a:pt x="690" y="156"/>
                  </a:lnTo>
                  <a:lnTo>
                    <a:pt x="687" y="185"/>
                  </a:lnTo>
                  <a:lnTo>
                    <a:pt x="678" y="214"/>
                  </a:lnTo>
                  <a:lnTo>
                    <a:pt x="663" y="240"/>
                  </a:lnTo>
                  <a:lnTo>
                    <a:pt x="643" y="265"/>
                  </a:lnTo>
                  <a:lnTo>
                    <a:pt x="265" y="644"/>
                  </a:lnTo>
                  <a:lnTo>
                    <a:pt x="240" y="664"/>
                  </a:lnTo>
                  <a:lnTo>
                    <a:pt x="214" y="679"/>
                  </a:lnTo>
                  <a:lnTo>
                    <a:pt x="185" y="687"/>
                  </a:lnTo>
                  <a:lnTo>
                    <a:pt x="155" y="690"/>
                  </a:lnTo>
                  <a:lnTo>
                    <a:pt x="126" y="687"/>
                  </a:lnTo>
                  <a:lnTo>
                    <a:pt x="97" y="679"/>
                  </a:lnTo>
                  <a:lnTo>
                    <a:pt x="71" y="664"/>
                  </a:lnTo>
                  <a:lnTo>
                    <a:pt x="46" y="644"/>
                  </a:lnTo>
                  <a:lnTo>
                    <a:pt x="26" y="621"/>
                  </a:lnTo>
                  <a:lnTo>
                    <a:pt x="11" y="593"/>
                  </a:lnTo>
                  <a:lnTo>
                    <a:pt x="3" y="564"/>
                  </a:lnTo>
                  <a:lnTo>
                    <a:pt x="0" y="535"/>
                  </a:lnTo>
                  <a:lnTo>
                    <a:pt x="3" y="504"/>
                  </a:lnTo>
                  <a:lnTo>
                    <a:pt x="11" y="475"/>
                  </a:lnTo>
                  <a:lnTo>
                    <a:pt x="26" y="449"/>
                  </a:lnTo>
                  <a:lnTo>
                    <a:pt x="46" y="424"/>
                  </a:lnTo>
                  <a:lnTo>
                    <a:pt x="424" y="45"/>
                  </a:lnTo>
                  <a:lnTo>
                    <a:pt x="449" y="25"/>
                  </a:lnTo>
                  <a:lnTo>
                    <a:pt x="475" y="10"/>
                  </a:lnTo>
                  <a:lnTo>
                    <a:pt x="504" y="3"/>
                  </a:lnTo>
                  <a:lnTo>
                    <a:pt x="5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67" name="Group 66">
            <a:extLst>
              <a:ext uri="{FF2B5EF4-FFF2-40B4-BE49-F238E27FC236}">
                <a16:creationId xmlns:a16="http://schemas.microsoft.com/office/drawing/2014/main" id="{5C747A49-7C7D-49E3-8BFE-ED3C9DD1FB96}"/>
              </a:ext>
            </a:extLst>
          </p:cNvPr>
          <p:cNvGrpSpPr/>
          <p:nvPr/>
        </p:nvGrpSpPr>
        <p:grpSpPr>
          <a:xfrm>
            <a:off x="5336113" y="2494196"/>
            <a:ext cx="607721" cy="581719"/>
            <a:chOff x="4667251" y="4117975"/>
            <a:chExt cx="5205412" cy="5202238"/>
          </a:xfrm>
          <a:solidFill>
            <a:schemeClr val="accent1">
              <a:lumMod val="75000"/>
            </a:schemeClr>
          </a:solidFill>
        </p:grpSpPr>
        <p:sp>
          <p:nvSpPr>
            <p:cNvPr id="68" name="Freeform 179">
              <a:extLst>
                <a:ext uri="{FF2B5EF4-FFF2-40B4-BE49-F238E27FC236}">
                  <a16:creationId xmlns:a16="http://schemas.microsoft.com/office/drawing/2014/main" id="{706D4786-0991-4720-B3C4-7C0BCAAB2AC2}"/>
                </a:ext>
              </a:extLst>
            </p:cNvPr>
            <p:cNvSpPr>
              <a:spLocks/>
            </p:cNvSpPr>
            <p:nvPr/>
          </p:nvSpPr>
          <p:spPr bwMode="auto">
            <a:xfrm>
              <a:off x="7847013" y="7294563"/>
              <a:ext cx="2025650" cy="2025650"/>
            </a:xfrm>
            <a:custGeom>
              <a:avLst/>
              <a:gdLst>
                <a:gd name="T0" fmla="*/ 870 w 2553"/>
                <a:gd name="T1" fmla="*/ 0 h 2551"/>
                <a:gd name="T2" fmla="*/ 2374 w 2553"/>
                <a:gd name="T3" fmla="*/ 1505 h 2551"/>
                <a:gd name="T4" fmla="*/ 2425 w 2553"/>
                <a:gd name="T5" fmla="*/ 1562 h 2551"/>
                <a:gd name="T6" fmla="*/ 2467 w 2553"/>
                <a:gd name="T7" fmla="*/ 1624 h 2551"/>
                <a:gd name="T8" fmla="*/ 2503 w 2553"/>
                <a:gd name="T9" fmla="*/ 1690 h 2551"/>
                <a:gd name="T10" fmla="*/ 2527 w 2553"/>
                <a:gd name="T11" fmla="*/ 1760 h 2551"/>
                <a:gd name="T12" fmla="*/ 2545 w 2553"/>
                <a:gd name="T13" fmla="*/ 1829 h 2551"/>
                <a:gd name="T14" fmla="*/ 2553 w 2553"/>
                <a:gd name="T15" fmla="*/ 1903 h 2551"/>
                <a:gd name="T16" fmla="*/ 2553 w 2553"/>
                <a:gd name="T17" fmla="*/ 1975 h 2551"/>
                <a:gd name="T18" fmla="*/ 2545 w 2553"/>
                <a:gd name="T19" fmla="*/ 2047 h 2551"/>
                <a:gd name="T20" fmla="*/ 2527 w 2553"/>
                <a:gd name="T21" fmla="*/ 2119 h 2551"/>
                <a:gd name="T22" fmla="*/ 2503 w 2553"/>
                <a:gd name="T23" fmla="*/ 2186 h 2551"/>
                <a:gd name="T24" fmla="*/ 2467 w 2553"/>
                <a:gd name="T25" fmla="*/ 2252 h 2551"/>
                <a:gd name="T26" fmla="*/ 2425 w 2553"/>
                <a:gd name="T27" fmla="*/ 2316 h 2551"/>
                <a:gd name="T28" fmla="*/ 2374 w 2553"/>
                <a:gd name="T29" fmla="*/ 2374 h 2551"/>
                <a:gd name="T30" fmla="*/ 2316 w 2553"/>
                <a:gd name="T31" fmla="*/ 2423 h 2551"/>
                <a:gd name="T32" fmla="*/ 2254 w 2553"/>
                <a:gd name="T33" fmla="*/ 2467 h 2551"/>
                <a:gd name="T34" fmla="*/ 2188 w 2553"/>
                <a:gd name="T35" fmla="*/ 2501 h 2551"/>
                <a:gd name="T36" fmla="*/ 2120 w 2553"/>
                <a:gd name="T37" fmla="*/ 2527 h 2551"/>
                <a:gd name="T38" fmla="*/ 2048 w 2553"/>
                <a:gd name="T39" fmla="*/ 2543 h 2551"/>
                <a:gd name="T40" fmla="*/ 1977 w 2553"/>
                <a:gd name="T41" fmla="*/ 2551 h 2551"/>
                <a:gd name="T42" fmla="*/ 1903 w 2553"/>
                <a:gd name="T43" fmla="*/ 2551 h 2551"/>
                <a:gd name="T44" fmla="*/ 1831 w 2553"/>
                <a:gd name="T45" fmla="*/ 2543 h 2551"/>
                <a:gd name="T46" fmla="*/ 1761 w 2553"/>
                <a:gd name="T47" fmla="*/ 2527 h 2551"/>
                <a:gd name="T48" fmla="*/ 1691 w 2553"/>
                <a:gd name="T49" fmla="*/ 2501 h 2551"/>
                <a:gd name="T50" fmla="*/ 1626 w 2553"/>
                <a:gd name="T51" fmla="*/ 2467 h 2551"/>
                <a:gd name="T52" fmla="*/ 1564 w 2553"/>
                <a:gd name="T53" fmla="*/ 2423 h 2551"/>
                <a:gd name="T54" fmla="*/ 1504 w 2553"/>
                <a:gd name="T55" fmla="*/ 2374 h 2551"/>
                <a:gd name="T56" fmla="*/ 0 w 2553"/>
                <a:gd name="T57" fmla="*/ 869 h 2551"/>
                <a:gd name="T58" fmla="*/ 146 w 2553"/>
                <a:gd name="T59" fmla="*/ 769 h 2551"/>
                <a:gd name="T60" fmla="*/ 285 w 2553"/>
                <a:gd name="T61" fmla="*/ 659 h 2551"/>
                <a:gd name="T62" fmla="*/ 419 w 2553"/>
                <a:gd name="T63" fmla="*/ 542 h 2551"/>
                <a:gd name="T64" fmla="*/ 543 w 2553"/>
                <a:gd name="T65" fmla="*/ 418 h 2551"/>
                <a:gd name="T66" fmla="*/ 660 w 2553"/>
                <a:gd name="T67" fmla="*/ 285 h 2551"/>
                <a:gd name="T68" fmla="*/ 770 w 2553"/>
                <a:gd name="T69" fmla="*/ 145 h 2551"/>
                <a:gd name="T70" fmla="*/ 870 w 2553"/>
                <a:gd name="T71" fmla="*/ 0 h 2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53" h="2551">
                  <a:moveTo>
                    <a:pt x="870" y="0"/>
                  </a:moveTo>
                  <a:lnTo>
                    <a:pt x="2374" y="1505"/>
                  </a:lnTo>
                  <a:lnTo>
                    <a:pt x="2425" y="1562"/>
                  </a:lnTo>
                  <a:lnTo>
                    <a:pt x="2467" y="1624"/>
                  </a:lnTo>
                  <a:lnTo>
                    <a:pt x="2503" y="1690"/>
                  </a:lnTo>
                  <a:lnTo>
                    <a:pt x="2527" y="1760"/>
                  </a:lnTo>
                  <a:lnTo>
                    <a:pt x="2545" y="1829"/>
                  </a:lnTo>
                  <a:lnTo>
                    <a:pt x="2553" y="1903"/>
                  </a:lnTo>
                  <a:lnTo>
                    <a:pt x="2553" y="1975"/>
                  </a:lnTo>
                  <a:lnTo>
                    <a:pt x="2545" y="2047"/>
                  </a:lnTo>
                  <a:lnTo>
                    <a:pt x="2527" y="2119"/>
                  </a:lnTo>
                  <a:lnTo>
                    <a:pt x="2503" y="2186"/>
                  </a:lnTo>
                  <a:lnTo>
                    <a:pt x="2467" y="2252"/>
                  </a:lnTo>
                  <a:lnTo>
                    <a:pt x="2425" y="2316"/>
                  </a:lnTo>
                  <a:lnTo>
                    <a:pt x="2374" y="2374"/>
                  </a:lnTo>
                  <a:lnTo>
                    <a:pt x="2316" y="2423"/>
                  </a:lnTo>
                  <a:lnTo>
                    <a:pt x="2254" y="2467"/>
                  </a:lnTo>
                  <a:lnTo>
                    <a:pt x="2188" y="2501"/>
                  </a:lnTo>
                  <a:lnTo>
                    <a:pt x="2120" y="2527"/>
                  </a:lnTo>
                  <a:lnTo>
                    <a:pt x="2048" y="2543"/>
                  </a:lnTo>
                  <a:lnTo>
                    <a:pt x="1977" y="2551"/>
                  </a:lnTo>
                  <a:lnTo>
                    <a:pt x="1903" y="2551"/>
                  </a:lnTo>
                  <a:lnTo>
                    <a:pt x="1831" y="2543"/>
                  </a:lnTo>
                  <a:lnTo>
                    <a:pt x="1761" y="2527"/>
                  </a:lnTo>
                  <a:lnTo>
                    <a:pt x="1691" y="2501"/>
                  </a:lnTo>
                  <a:lnTo>
                    <a:pt x="1626" y="2467"/>
                  </a:lnTo>
                  <a:lnTo>
                    <a:pt x="1564" y="2423"/>
                  </a:lnTo>
                  <a:lnTo>
                    <a:pt x="1504" y="2374"/>
                  </a:lnTo>
                  <a:lnTo>
                    <a:pt x="0" y="869"/>
                  </a:lnTo>
                  <a:lnTo>
                    <a:pt x="146" y="769"/>
                  </a:lnTo>
                  <a:lnTo>
                    <a:pt x="285" y="659"/>
                  </a:lnTo>
                  <a:lnTo>
                    <a:pt x="419" y="542"/>
                  </a:lnTo>
                  <a:lnTo>
                    <a:pt x="543" y="418"/>
                  </a:lnTo>
                  <a:lnTo>
                    <a:pt x="660" y="285"/>
                  </a:lnTo>
                  <a:lnTo>
                    <a:pt x="770" y="145"/>
                  </a:lnTo>
                  <a:lnTo>
                    <a:pt x="8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9" name="Freeform 180">
              <a:extLst>
                <a:ext uri="{FF2B5EF4-FFF2-40B4-BE49-F238E27FC236}">
                  <a16:creationId xmlns:a16="http://schemas.microsoft.com/office/drawing/2014/main" id="{1E97A1D1-7A78-4AC7-A9AD-F86CA9AE7775}"/>
                </a:ext>
              </a:extLst>
            </p:cNvPr>
            <p:cNvSpPr>
              <a:spLocks noEditPoints="1"/>
            </p:cNvSpPr>
            <p:nvPr/>
          </p:nvSpPr>
          <p:spPr bwMode="auto">
            <a:xfrm>
              <a:off x="4667251" y="4117975"/>
              <a:ext cx="3905250" cy="3903663"/>
            </a:xfrm>
            <a:custGeom>
              <a:avLst/>
              <a:gdLst>
                <a:gd name="T0" fmla="*/ 2160 w 4921"/>
                <a:gd name="T1" fmla="*/ 640 h 4918"/>
                <a:gd name="T2" fmla="*/ 1743 w 4921"/>
                <a:gd name="T3" fmla="*/ 759 h 4918"/>
                <a:gd name="T4" fmla="*/ 1370 w 4921"/>
                <a:gd name="T5" fmla="*/ 971 h 4918"/>
                <a:gd name="T6" fmla="*/ 1059 w 4921"/>
                <a:gd name="T7" fmla="*/ 1260 h 4918"/>
                <a:gd name="T8" fmla="*/ 822 w 4921"/>
                <a:gd name="T9" fmla="*/ 1613 h 4918"/>
                <a:gd name="T10" fmla="*/ 668 w 4921"/>
                <a:gd name="T11" fmla="*/ 2015 h 4918"/>
                <a:gd name="T12" fmla="*/ 614 w 4921"/>
                <a:gd name="T13" fmla="*/ 2460 h 4918"/>
                <a:gd name="T14" fmla="*/ 668 w 4921"/>
                <a:gd name="T15" fmla="*/ 2902 h 4918"/>
                <a:gd name="T16" fmla="*/ 822 w 4921"/>
                <a:gd name="T17" fmla="*/ 3305 h 4918"/>
                <a:gd name="T18" fmla="*/ 1059 w 4921"/>
                <a:gd name="T19" fmla="*/ 3658 h 4918"/>
                <a:gd name="T20" fmla="*/ 1370 w 4921"/>
                <a:gd name="T21" fmla="*/ 3947 h 4918"/>
                <a:gd name="T22" fmla="*/ 1743 w 4921"/>
                <a:gd name="T23" fmla="*/ 4158 h 4918"/>
                <a:gd name="T24" fmla="*/ 2160 w 4921"/>
                <a:gd name="T25" fmla="*/ 4278 h 4918"/>
                <a:gd name="T26" fmla="*/ 2611 w 4921"/>
                <a:gd name="T27" fmla="*/ 4296 h 4918"/>
                <a:gd name="T28" fmla="*/ 3042 w 4921"/>
                <a:gd name="T29" fmla="*/ 4208 h 4918"/>
                <a:gd name="T30" fmla="*/ 3431 w 4921"/>
                <a:gd name="T31" fmla="*/ 4027 h 4918"/>
                <a:gd name="T32" fmla="*/ 3764 w 4921"/>
                <a:gd name="T33" fmla="*/ 3761 h 4918"/>
                <a:gd name="T34" fmla="*/ 4027 w 4921"/>
                <a:gd name="T35" fmla="*/ 3429 h 4918"/>
                <a:gd name="T36" fmla="*/ 4210 w 4921"/>
                <a:gd name="T37" fmla="*/ 3042 h 4918"/>
                <a:gd name="T38" fmla="*/ 4298 w 4921"/>
                <a:gd name="T39" fmla="*/ 2609 h 4918"/>
                <a:gd name="T40" fmla="*/ 4280 w 4921"/>
                <a:gd name="T41" fmla="*/ 2161 h 4918"/>
                <a:gd name="T42" fmla="*/ 4159 w 4921"/>
                <a:gd name="T43" fmla="*/ 1742 h 4918"/>
                <a:gd name="T44" fmla="*/ 3949 w 4921"/>
                <a:gd name="T45" fmla="*/ 1371 h 4918"/>
                <a:gd name="T46" fmla="*/ 3660 w 4921"/>
                <a:gd name="T47" fmla="*/ 1058 h 4918"/>
                <a:gd name="T48" fmla="*/ 3307 w 4921"/>
                <a:gd name="T49" fmla="*/ 821 h 4918"/>
                <a:gd name="T50" fmla="*/ 2902 w 4921"/>
                <a:gd name="T51" fmla="*/ 668 h 4918"/>
                <a:gd name="T52" fmla="*/ 2459 w 4921"/>
                <a:gd name="T53" fmla="*/ 616 h 4918"/>
                <a:gd name="T54" fmla="*/ 2808 w 4921"/>
                <a:gd name="T55" fmla="*/ 24 h 4918"/>
                <a:gd name="T56" fmla="*/ 3301 w 4921"/>
                <a:gd name="T57" fmla="*/ 147 h 4918"/>
                <a:gd name="T58" fmla="*/ 3748 w 4921"/>
                <a:gd name="T59" fmla="*/ 365 h 4918"/>
                <a:gd name="T60" fmla="*/ 4141 w 4921"/>
                <a:gd name="T61" fmla="*/ 664 h 4918"/>
                <a:gd name="T62" fmla="*/ 4464 w 4921"/>
                <a:gd name="T63" fmla="*/ 1035 h 4918"/>
                <a:gd name="T64" fmla="*/ 4709 w 4921"/>
                <a:gd name="T65" fmla="*/ 1463 h 4918"/>
                <a:gd name="T66" fmla="*/ 4865 w 4921"/>
                <a:gd name="T67" fmla="*/ 1943 h 4918"/>
                <a:gd name="T68" fmla="*/ 4921 w 4921"/>
                <a:gd name="T69" fmla="*/ 2460 h 4918"/>
                <a:gd name="T70" fmla="*/ 4865 w 4921"/>
                <a:gd name="T71" fmla="*/ 2974 h 4918"/>
                <a:gd name="T72" fmla="*/ 4709 w 4921"/>
                <a:gd name="T73" fmla="*/ 3454 h 4918"/>
                <a:gd name="T74" fmla="*/ 4464 w 4921"/>
                <a:gd name="T75" fmla="*/ 3883 h 4918"/>
                <a:gd name="T76" fmla="*/ 4141 w 4921"/>
                <a:gd name="T77" fmla="*/ 4254 h 4918"/>
                <a:gd name="T78" fmla="*/ 3748 w 4921"/>
                <a:gd name="T79" fmla="*/ 4553 h 4918"/>
                <a:gd name="T80" fmla="*/ 3301 w 4921"/>
                <a:gd name="T81" fmla="*/ 4770 h 4918"/>
                <a:gd name="T82" fmla="*/ 2808 w 4921"/>
                <a:gd name="T83" fmla="*/ 4894 h 4918"/>
                <a:gd name="T84" fmla="*/ 2284 w 4921"/>
                <a:gd name="T85" fmla="*/ 4912 h 4918"/>
                <a:gd name="T86" fmla="*/ 1779 w 4921"/>
                <a:gd name="T87" fmla="*/ 4822 h 4918"/>
                <a:gd name="T88" fmla="*/ 1314 w 4921"/>
                <a:gd name="T89" fmla="*/ 4634 h 4918"/>
                <a:gd name="T90" fmla="*/ 904 w 4921"/>
                <a:gd name="T91" fmla="*/ 4361 h 4918"/>
                <a:gd name="T92" fmla="*/ 554 w 4921"/>
                <a:gd name="T93" fmla="*/ 4015 h 4918"/>
                <a:gd name="T94" fmla="*/ 283 w 4921"/>
                <a:gd name="T95" fmla="*/ 3604 h 4918"/>
                <a:gd name="T96" fmla="*/ 96 w 4921"/>
                <a:gd name="T97" fmla="*/ 3139 h 4918"/>
                <a:gd name="T98" fmla="*/ 6 w 4921"/>
                <a:gd name="T99" fmla="*/ 2635 h 4918"/>
                <a:gd name="T100" fmla="*/ 24 w 4921"/>
                <a:gd name="T101" fmla="*/ 2111 h 4918"/>
                <a:gd name="T102" fmla="*/ 148 w 4921"/>
                <a:gd name="T103" fmla="*/ 1619 h 4918"/>
                <a:gd name="T104" fmla="*/ 365 w 4921"/>
                <a:gd name="T105" fmla="*/ 1170 h 4918"/>
                <a:gd name="T106" fmla="*/ 664 w 4921"/>
                <a:gd name="T107" fmla="*/ 779 h 4918"/>
                <a:gd name="T108" fmla="*/ 1033 w 4921"/>
                <a:gd name="T109" fmla="*/ 456 h 4918"/>
                <a:gd name="T110" fmla="*/ 1464 w 4921"/>
                <a:gd name="T111" fmla="*/ 209 h 4918"/>
                <a:gd name="T112" fmla="*/ 1943 w 4921"/>
                <a:gd name="T113" fmla="*/ 54 h 4918"/>
                <a:gd name="T114" fmla="*/ 2459 w 4921"/>
                <a:gd name="T115" fmla="*/ 0 h 4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21" h="4918">
                  <a:moveTo>
                    <a:pt x="2459" y="616"/>
                  </a:moveTo>
                  <a:lnTo>
                    <a:pt x="2310" y="622"/>
                  </a:lnTo>
                  <a:lnTo>
                    <a:pt x="2160" y="640"/>
                  </a:lnTo>
                  <a:lnTo>
                    <a:pt x="2016" y="668"/>
                  </a:lnTo>
                  <a:lnTo>
                    <a:pt x="1877" y="710"/>
                  </a:lnTo>
                  <a:lnTo>
                    <a:pt x="1743" y="759"/>
                  </a:lnTo>
                  <a:lnTo>
                    <a:pt x="1614" y="821"/>
                  </a:lnTo>
                  <a:lnTo>
                    <a:pt x="1488" y="891"/>
                  </a:lnTo>
                  <a:lnTo>
                    <a:pt x="1370" y="971"/>
                  </a:lnTo>
                  <a:lnTo>
                    <a:pt x="1261" y="1058"/>
                  </a:lnTo>
                  <a:lnTo>
                    <a:pt x="1157" y="1156"/>
                  </a:lnTo>
                  <a:lnTo>
                    <a:pt x="1059" y="1260"/>
                  </a:lnTo>
                  <a:lnTo>
                    <a:pt x="971" y="1371"/>
                  </a:lnTo>
                  <a:lnTo>
                    <a:pt x="892" y="1489"/>
                  </a:lnTo>
                  <a:lnTo>
                    <a:pt x="822" y="1613"/>
                  </a:lnTo>
                  <a:lnTo>
                    <a:pt x="760" y="1742"/>
                  </a:lnTo>
                  <a:lnTo>
                    <a:pt x="710" y="1876"/>
                  </a:lnTo>
                  <a:lnTo>
                    <a:pt x="668" y="2015"/>
                  </a:lnTo>
                  <a:lnTo>
                    <a:pt x="638" y="2161"/>
                  </a:lnTo>
                  <a:lnTo>
                    <a:pt x="620" y="2308"/>
                  </a:lnTo>
                  <a:lnTo>
                    <a:pt x="614" y="2460"/>
                  </a:lnTo>
                  <a:lnTo>
                    <a:pt x="620" y="2609"/>
                  </a:lnTo>
                  <a:lnTo>
                    <a:pt x="638" y="2757"/>
                  </a:lnTo>
                  <a:lnTo>
                    <a:pt x="668" y="2902"/>
                  </a:lnTo>
                  <a:lnTo>
                    <a:pt x="710" y="3042"/>
                  </a:lnTo>
                  <a:lnTo>
                    <a:pt x="760" y="3175"/>
                  </a:lnTo>
                  <a:lnTo>
                    <a:pt x="822" y="3305"/>
                  </a:lnTo>
                  <a:lnTo>
                    <a:pt x="892" y="3429"/>
                  </a:lnTo>
                  <a:lnTo>
                    <a:pt x="971" y="3546"/>
                  </a:lnTo>
                  <a:lnTo>
                    <a:pt x="1059" y="3658"/>
                  </a:lnTo>
                  <a:lnTo>
                    <a:pt x="1157" y="3761"/>
                  </a:lnTo>
                  <a:lnTo>
                    <a:pt x="1261" y="3859"/>
                  </a:lnTo>
                  <a:lnTo>
                    <a:pt x="1370" y="3947"/>
                  </a:lnTo>
                  <a:lnTo>
                    <a:pt x="1488" y="4027"/>
                  </a:lnTo>
                  <a:lnTo>
                    <a:pt x="1614" y="4096"/>
                  </a:lnTo>
                  <a:lnTo>
                    <a:pt x="1743" y="4158"/>
                  </a:lnTo>
                  <a:lnTo>
                    <a:pt x="1877" y="4208"/>
                  </a:lnTo>
                  <a:lnTo>
                    <a:pt x="2016" y="4250"/>
                  </a:lnTo>
                  <a:lnTo>
                    <a:pt x="2160" y="4278"/>
                  </a:lnTo>
                  <a:lnTo>
                    <a:pt x="2310" y="4296"/>
                  </a:lnTo>
                  <a:lnTo>
                    <a:pt x="2459" y="4302"/>
                  </a:lnTo>
                  <a:lnTo>
                    <a:pt x="2611" y="4296"/>
                  </a:lnTo>
                  <a:lnTo>
                    <a:pt x="2758" y="4278"/>
                  </a:lnTo>
                  <a:lnTo>
                    <a:pt x="2902" y="4250"/>
                  </a:lnTo>
                  <a:lnTo>
                    <a:pt x="3042" y="4208"/>
                  </a:lnTo>
                  <a:lnTo>
                    <a:pt x="3177" y="4158"/>
                  </a:lnTo>
                  <a:lnTo>
                    <a:pt x="3307" y="4096"/>
                  </a:lnTo>
                  <a:lnTo>
                    <a:pt x="3431" y="4027"/>
                  </a:lnTo>
                  <a:lnTo>
                    <a:pt x="3548" y="3947"/>
                  </a:lnTo>
                  <a:lnTo>
                    <a:pt x="3660" y="3859"/>
                  </a:lnTo>
                  <a:lnTo>
                    <a:pt x="3764" y="3761"/>
                  </a:lnTo>
                  <a:lnTo>
                    <a:pt x="3859" y="3658"/>
                  </a:lnTo>
                  <a:lnTo>
                    <a:pt x="3949" y="3546"/>
                  </a:lnTo>
                  <a:lnTo>
                    <a:pt x="4027" y="3429"/>
                  </a:lnTo>
                  <a:lnTo>
                    <a:pt x="4099" y="3305"/>
                  </a:lnTo>
                  <a:lnTo>
                    <a:pt x="4159" y="3175"/>
                  </a:lnTo>
                  <a:lnTo>
                    <a:pt x="4210" y="3042"/>
                  </a:lnTo>
                  <a:lnTo>
                    <a:pt x="4250" y="2902"/>
                  </a:lnTo>
                  <a:lnTo>
                    <a:pt x="4280" y="2757"/>
                  </a:lnTo>
                  <a:lnTo>
                    <a:pt x="4298" y="2609"/>
                  </a:lnTo>
                  <a:lnTo>
                    <a:pt x="4304" y="2460"/>
                  </a:lnTo>
                  <a:lnTo>
                    <a:pt x="4298" y="2308"/>
                  </a:lnTo>
                  <a:lnTo>
                    <a:pt x="4280" y="2161"/>
                  </a:lnTo>
                  <a:lnTo>
                    <a:pt x="4250" y="2015"/>
                  </a:lnTo>
                  <a:lnTo>
                    <a:pt x="4210" y="1876"/>
                  </a:lnTo>
                  <a:lnTo>
                    <a:pt x="4159" y="1742"/>
                  </a:lnTo>
                  <a:lnTo>
                    <a:pt x="4099" y="1613"/>
                  </a:lnTo>
                  <a:lnTo>
                    <a:pt x="4027" y="1489"/>
                  </a:lnTo>
                  <a:lnTo>
                    <a:pt x="3949" y="1371"/>
                  </a:lnTo>
                  <a:lnTo>
                    <a:pt x="3859" y="1260"/>
                  </a:lnTo>
                  <a:lnTo>
                    <a:pt x="3764" y="1156"/>
                  </a:lnTo>
                  <a:lnTo>
                    <a:pt x="3660" y="1058"/>
                  </a:lnTo>
                  <a:lnTo>
                    <a:pt x="3548" y="971"/>
                  </a:lnTo>
                  <a:lnTo>
                    <a:pt x="3431" y="891"/>
                  </a:lnTo>
                  <a:lnTo>
                    <a:pt x="3307" y="821"/>
                  </a:lnTo>
                  <a:lnTo>
                    <a:pt x="3177" y="759"/>
                  </a:lnTo>
                  <a:lnTo>
                    <a:pt x="3042" y="710"/>
                  </a:lnTo>
                  <a:lnTo>
                    <a:pt x="2902" y="668"/>
                  </a:lnTo>
                  <a:lnTo>
                    <a:pt x="2758" y="640"/>
                  </a:lnTo>
                  <a:lnTo>
                    <a:pt x="2611" y="622"/>
                  </a:lnTo>
                  <a:lnTo>
                    <a:pt x="2459" y="616"/>
                  </a:lnTo>
                  <a:close/>
                  <a:moveTo>
                    <a:pt x="2459" y="0"/>
                  </a:moveTo>
                  <a:lnTo>
                    <a:pt x="2635" y="6"/>
                  </a:lnTo>
                  <a:lnTo>
                    <a:pt x="2808" y="24"/>
                  </a:lnTo>
                  <a:lnTo>
                    <a:pt x="2976" y="54"/>
                  </a:lnTo>
                  <a:lnTo>
                    <a:pt x="3141" y="96"/>
                  </a:lnTo>
                  <a:lnTo>
                    <a:pt x="3301" y="147"/>
                  </a:lnTo>
                  <a:lnTo>
                    <a:pt x="3455" y="209"/>
                  </a:lnTo>
                  <a:lnTo>
                    <a:pt x="3604" y="283"/>
                  </a:lnTo>
                  <a:lnTo>
                    <a:pt x="3748" y="365"/>
                  </a:lnTo>
                  <a:lnTo>
                    <a:pt x="3885" y="456"/>
                  </a:lnTo>
                  <a:lnTo>
                    <a:pt x="4017" y="556"/>
                  </a:lnTo>
                  <a:lnTo>
                    <a:pt x="4141" y="664"/>
                  </a:lnTo>
                  <a:lnTo>
                    <a:pt x="4256" y="779"/>
                  </a:lnTo>
                  <a:lnTo>
                    <a:pt x="4364" y="903"/>
                  </a:lnTo>
                  <a:lnTo>
                    <a:pt x="4464" y="1035"/>
                  </a:lnTo>
                  <a:lnTo>
                    <a:pt x="4556" y="1170"/>
                  </a:lnTo>
                  <a:lnTo>
                    <a:pt x="4637" y="1314"/>
                  </a:lnTo>
                  <a:lnTo>
                    <a:pt x="4709" y="1463"/>
                  </a:lnTo>
                  <a:lnTo>
                    <a:pt x="4773" y="1619"/>
                  </a:lnTo>
                  <a:lnTo>
                    <a:pt x="4825" y="1778"/>
                  </a:lnTo>
                  <a:lnTo>
                    <a:pt x="4865" y="1943"/>
                  </a:lnTo>
                  <a:lnTo>
                    <a:pt x="4895" y="2111"/>
                  </a:lnTo>
                  <a:lnTo>
                    <a:pt x="4913" y="2282"/>
                  </a:lnTo>
                  <a:lnTo>
                    <a:pt x="4921" y="2460"/>
                  </a:lnTo>
                  <a:lnTo>
                    <a:pt x="4913" y="2635"/>
                  </a:lnTo>
                  <a:lnTo>
                    <a:pt x="4895" y="2807"/>
                  </a:lnTo>
                  <a:lnTo>
                    <a:pt x="4865" y="2974"/>
                  </a:lnTo>
                  <a:lnTo>
                    <a:pt x="4825" y="3139"/>
                  </a:lnTo>
                  <a:lnTo>
                    <a:pt x="4773" y="3299"/>
                  </a:lnTo>
                  <a:lnTo>
                    <a:pt x="4709" y="3454"/>
                  </a:lnTo>
                  <a:lnTo>
                    <a:pt x="4637" y="3604"/>
                  </a:lnTo>
                  <a:lnTo>
                    <a:pt x="4556" y="3747"/>
                  </a:lnTo>
                  <a:lnTo>
                    <a:pt x="4464" y="3883"/>
                  </a:lnTo>
                  <a:lnTo>
                    <a:pt x="4364" y="4015"/>
                  </a:lnTo>
                  <a:lnTo>
                    <a:pt x="4256" y="4138"/>
                  </a:lnTo>
                  <a:lnTo>
                    <a:pt x="4141" y="4254"/>
                  </a:lnTo>
                  <a:lnTo>
                    <a:pt x="4017" y="4361"/>
                  </a:lnTo>
                  <a:lnTo>
                    <a:pt x="3885" y="4461"/>
                  </a:lnTo>
                  <a:lnTo>
                    <a:pt x="3748" y="4553"/>
                  </a:lnTo>
                  <a:lnTo>
                    <a:pt x="3604" y="4634"/>
                  </a:lnTo>
                  <a:lnTo>
                    <a:pt x="3455" y="4708"/>
                  </a:lnTo>
                  <a:lnTo>
                    <a:pt x="3301" y="4770"/>
                  </a:lnTo>
                  <a:lnTo>
                    <a:pt x="3141" y="4822"/>
                  </a:lnTo>
                  <a:lnTo>
                    <a:pt x="2976" y="4864"/>
                  </a:lnTo>
                  <a:lnTo>
                    <a:pt x="2808" y="4894"/>
                  </a:lnTo>
                  <a:lnTo>
                    <a:pt x="2635" y="4912"/>
                  </a:lnTo>
                  <a:lnTo>
                    <a:pt x="2459" y="4918"/>
                  </a:lnTo>
                  <a:lnTo>
                    <a:pt x="2284" y="4912"/>
                  </a:lnTo>
                  <a:lnTo>
                    <a:pt x="2112" y="4894"/>
                  </a:lnTo>
                  <a:lnTo>
                    <a:pt x="1943" y="4864"/>
                  </a:lnTo>
                  <a:lnTo>
                    <a:pt x="1779" y="4822"/>
                  </a:lnTo>
                  <a:lnTo>
                    <a:pt x="1620" y="4770"/>
                  </a:lnTo>
                  <a:lnTo>
                    <a:pt x="1464" y="4708"/>
                  </a:lnTo>
                  <a:lnTo>
                    <a:pt x="1314" y="4634"/>
                  </a:lnTo>
                  <a:lnTo>
                    <a:pt x="1171" y="4553"/>
                  </a:lnTo>
                  <a:lnTo>
                    <a:pt x="1033" y="4461"/>
                  </a:lnTo>
                  <a:lnTo>
                    <a:pt x="904" y="4361"/>
                  </a:lnTo>
                  <a:lnTo>
                    <a:pt x="780" y="4254"/>
                  </a:lnTo>
                  <a:lnTo>
                    <a:pt x="664" y="4138"/>
                  </a:lnTo>
                  <a:lnTo>
                    <a:pt x="554" y="4015"/>
                  </a:lnTo>
                  <a:lnTo>
                    <a:pt x="455" y="3883"/>
                  </a:lnTo>
                  <a:lnTo>
                    <a:pt x="365" y="3747"/>
                  </a:lnTo>
                  <a:lnTo>
                    <a:pt x="283" y="3604"/>
                  </a:lnTo>
                  <a:lnTo>
                    <a:pt x="209" y="3454"/>
                  </a:lnTo>
                  <a:lnTo>
                    <a:pt x="148" y="3299"/>
                  </a:lnTo>
                  <a:lnTo>
                    <a:pt x="96" y="3139"/>
                  </a:lnTo>
                  <a:lnTo>
                    <a:pt x="54" y="2974"/>
                  </a:lnTo>
                  <a:lnTo>
                    <a:pt x="24" y="2807"/>
                  </a:lnTo>
                  <a:lnTo>
                    <a:pt x="6" y="2635"/>
                  </a:lnTo>
                  <a:lnTo>
                    <a:pt x="0" y="2460"/>
                  </a:lnTo>
                  <a:lnTo>
                    <a:pt x="6" y="2282"/>
                  </a:lnTo>
                  <a:lnTo>
                    <a:pt x="24" y="2111"/>
                  </a:lnTo>
                  <a:lnTo>
                    <a:pt x="54" y="1943"/>
                  </a:lnTo>
                  <a:lnTo>
                    <a:pt x="96" y="1778"/>
                  </a:lnTo>
                  <a:lnTo>
                    <a:pt x="148" y="1619"/>
                  </a:lnTo>
                  <a:lnTo>
                    <a:pt x="209" y="1463"/>
                  </a:lnTo>
                  <a:lnTo>
                    <a:pt x="283" y="1314"/>
                  </a:lnTo>
                  <a:lnTo>
                    <a:pt x="365" y="1170"/>
                  </a:lnTo>
                  <a:lnTo>
                    <a:pt x="455" y="1035"/>
                  </a:lnTo>
                  <a:lnTo>
                    <a:pt x="554" y="903"/>
                  </a:lnTo>
                  <a:lnTo>
                    <a:pt x="664" y="779"/>
                  </a:lnTo>
                  <a:lnTo>
                    <a:pt x="780" y="664"/>
                  </a:lnTo>
                  <a:lnTo>
                    <a:pt x="904" y="556"/>
                  </a:lnTo>
                  <a:lnTo>
                    <a:pt x="1033" y="456"/>
                  </a:lnTo>
                  <a:lnTo>
                    <a:pt x="1171" y="365"/>
                  </a:lnTo>
                  <a:lnTo>
                    <a:pt x="1314" y="283"/>
                  </a:lnTo>
                  <a:lnTo>
                    <a:pt x="1464" y="209"/>
                  </a:lnTo>
                  <a:lnTo>
                    <a:pt x="1620" y="147"/>
                  </a:lnTo>
                  <a:lnTo>
                    <a:pt x="1779" y="96"/>
                  </a:lnTo>
                  <a:lnTo>
                    <a:pt x="1943" y="54"/>
                  </a:lnTo>
                  <a:lnTo>
                    <a:pt x="2112" y="24"/>
                  </a:lnTo>
                  <a:lnTo>
                    <a:pt x="2284" y="6"/>
                  </a:lnTo>
                  <a:lnTo>
                    <a:pt x="24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70" name="Freeform 181">
              <a:extLst>
                <a:ext uri="{FF2B5EF4-FFF2-40B4-BE49-F238E27FC236}">
                  <a16:creationId xmlns:a16="http://schemas.microsoft.com/office/drawing/2014/main" id="{F24403BA-B6B2-41D1-A29D-699FCC5F95B2}"/>
                </a:ext>
              </a:extLst>
            </p:cNvPr>
            <p:cNvSpPr>
              <a:spLocks/>
            </p:cNvSpPr>
            <p:nvPr/>
          </p:nvSpPr>
          <p:spPr bwMode="auto">
            <a:xfrm>
              <a:off x="5481638" y="4930775"/>
              <a:ext cx="1138238" cy="1139825"/>
            </a:xfrm>
            <a:custGeom>
              <a:avLst/>
              <a:gdLst>
                <a:gd name="T0" fmla="*/ 1434 w 1434"/>
                <a:gd name="T1" fmla="*/ 0 h 1435"/>
                <a:gd name="T2" fmla="*/ 1434 w 1434"/>
                <a:gd name="T3" fmla="*/ 410 h 1435"/>
                <a:gd name="T4" fmla="*/ 1323 w 1434"/>
                <a:gd name="T5" fmla="*/ 416 h 1435"/>
                <a:gd name="T6" fmla="*/ 1215 w 1434"/>
                <a:gd name="T7" fmla="*/ 434 h 1435"/>
                <a:gd name="T8" fmla="*/ 1111 w 1434"/>
                <a:gd name="T9" fmla="*/ 462 h 1435"/>
                <a:gd name="T10" fmla="*/ 1011 w 1434"/>
                <a:gd name="T11" fmla="*/ 500 h 1435"/>
                <a:gd name="T12" fmla="*/ 918 w 1434"/>
                <a:gd name="T13" fmla="*/ 550 h 1435"/>
                <a:gd name="T14" fmla="*/ 830 w 1434"/>
                <a:gd name="T15" fmla="*/ 608 h 1435"/>
                <a:gd name="T16" fmla="*/ 748 w 1434"/>
                <a:gd name="T17" fmla="*/ 673 h 1435"/>
                <a:gd name="T18" fmla="*/ 674 w 1434"/>
                <a:gd name="T19" fmla="*/ 747 h 1435"/>
                <a:gd name="T20" fmla="*/ 609 w 1434"/>
                <a:gd name="T21" fmla="*/ 829 h 1435"/>
                <a:gd name="T22" fmla="*/ 551 w 1434"/>
                <a:gd name="T23" fmla="*/ 916 h 1435"/>
                <a:gd name="T24" fmla="*/ 501 w 1434"/>
                <a:gd name="T25" fmla="*/ 1010 h 1435"/>
                <a:gd name="T26" fmla="*/ 463 w 1434"/>
                <a:gd name="T27" fmla="*/ 1110 h 1435"/>
                <a:gd name="T28" fmla="*/ 433 w 1434"/>
                <a:gd name="T29" fmla="*/ 1213 h 1435"/>
                <a:gd name="T30" fmla="*/ 415 w 1434"/>
                <a:gd name="T31" fmla="*/ 1323 h 1435"/>
                <a:gd name="T32" fmla="*/ 409 w 1434"/>
                <a:gd name="T33" fmla="*/ 1435 h 1435"/>
                <a:gd name="T34" fmla="*/ 0 w 1434"/>
                <a:gd name="T35" fmla="*/ 1435 h 1435"/>
                <a:gd name="T36" fmla="*/ 6 w 1434"/>
                <a:gd name="T37" fmla="*/ 1303 h 1435"/>
                <a:gd name="T38" fmla="*/ 22 w 1434"/>
                <a:gd name="T39" fmla="*/ 1176 h 1435"/>
                <a:gd name="T40" fmla="*/ 52 w 1434"/>
                <a:gd name="T41" fmla="*/ 1052 h 1435"/>
                <a:gd name="T42" fmla="*/ 90 w 1434"/>
                <a:gd name="T43" fmla="*/ 934 h 1435"/>
                <a:gd name="T44" fmla="*/ 138 w 1434"/>
                <a:gd name="T45" fmla="*/ 819 h 1435"/>
                <a:gd name="T46" fmla="*/ 196 w 1434"/>
                <a:gd name="T47" fmla="*/ 711 h 1435"/>
                <a:gd name="T48" fmla="*/ 263 w 1434"/>
                <a:gd name="T49" fmla="*/ 608 h 1435"/>
                <a:gd name="T50" fmla="*/ 337 w 1434"/>
                <a:gd name="T51" fmla="*/ 510 h 1435"/>
                <a:gd name="T52" fmla="*/ 421 w 1434"/>
                <a:gd name="T53" fmla="*/ 420 h 1435"/>
                <a:gd name="T54" fmla="*/ 511 w 1434"/>
                <a:gd name="T55" fmla="*/ 336 h 1435"/>
                <a:gd name="T56" fmla="*/ 609 w 1434"/>
                <a:gd name="T57" fmla="*/ 263 h 1435"/>
                <a:gd name="T58" fmla="*/ 710 w 1434"/>
                <a:gd name="T59" fmla="*/ 195 h 1435"/>
                <a:gd name="T60" fmla="*/ 820 w 1434"/>
                <a:gd name="T61" fmla="*/ 137 h 1435"/>
                <a:gd name="T62" fmla="*/ 936 w 1434"/>
                <a:gd name="T63" fmla="*/ 89 h 1435"/>
                <a:gd name="T64" fmla="*/ 1053 w 1434"/>
                <a:gd name="T65" fmla="*/ 51 h 1435"/>
                <a:gd name="T66" fmla="*/ 1177 w 1434"/>
                <a:gd name="T67" fmla="*/ 23 h 1435"/>
                <a:gd name="T68" fmla="*/ 1305 w 1434"/>
                <a:gd name="T69" fmla="*/ 6 h 1435"/>
                <a:gd name="T70" fmla="*/ 1434 w 1434"/>
                <a:gd name="T71" fmla="*/ 0 h 1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34" h="1435">
                  <a:moveTo>
                    <a:pt x="1434" y="0"/>
                  </a:moveTo>
                  <a:lnTo>
                    <a:pt x="1434" y="410"/>
                  </a:lnTo>
                  <a:lnTo>
                    <a:pt x="1323" y="416"/>
                  </a:lnTo>
                  <a:lnTo>
                    <a:pt x="1215" y="434"/>
                  </a:lnTo>
                  <a:lnTo>
                    <a:pt x="1111" y="462"/>
                  </a:lnTo>
                  <a:lnTo>
                    <a:pt x="1011" y="500"/>
                  </a:lnTo>
                  <a:lnTo>
                    <a:pt x="918" y="550"/>
                  </a:lnTo>
                  <a:lnTo>
                    <a:pt x="830" y="608"/>
                  </a:lnTo>
                  <a:lnTo>
                    <a:pt x="748" y="673"/>
                  </a:lnTo>
                  <a:lnTo>
                    <a:pt x="674" y="747"/>
                  </a:lnTo>
                  <a:lnTo>
                    <a:pt x="609" y="829"/>
                  </a:lnTo>
                  <a:lnTo>
                    <a:pt x="551" y="916"/>
                  </a:lnTo>
                  <a:lnTo>
                    <a:pt x="501" y="1010"/>
                  </a:lnTo>
                  <a:lnTo>
                    <a:pt x="463" y="1110"/>
                  </a:lnTo>
                  <a:lnTo>
                    <a:pt x="433" y="1213"/>
                  </a:lnTo>
                  <a:lnTo>
                    <a:pt x="415" y="1323"/>
                  </a:lnTo>
                  <a:lnTo>
                    <a:pt x="409" y="1435"/>
                  </a:lnTo>
                  <a:lnTo>
                    <a:pt x="0" y="1435"/>
                  </a:lnTo>
                  <a:lnTo>
                    <a:pt x="6" y="1303"/>
                  </a:lnTo>
                  <a:lnTo>
                    <a:pt x="22" y="1176"/>
                  </a:lnTo>
                  <a:lnTo>
                    <a:pt x="52" y="1052"/>
                  </a:lnTo>
                  <a:lnTo>
                    <a:pt x="90" y="934"/>
                  </a:lnTo>
                  <a:lnTo>
                    <a:pt x="138" y="819"/>
                  </a:lnTo>
                  <a:lnTo>
                    <a:pt x="196" y="711"/>
                  </a:lnTo>
                  <a:lnTo>
                    <a:pt x="263" y="608"/>
                  </a:lnTo>
                  <a:lnTo>
                    <a:pt x="337" y="510"/>
                  </a:lnTo>
                  <a:lnTo>
                    <a:pt x="421" y="420"/>
                  </a:lnTo>
                  <a:lnTo>
                    <a:pt x="511" y="336"/>
                  </a:lnTo>
                  <a:lnTo>
                    <a:pt x="609" y="263"/>
                  </a:lnTo>
                  <a:lnTo>
                    <a:pt x="710" y="195"/>
                  </a:lnTo>
                  <a:lnTo>
                    <a:pt x="820" y="137"/>
                  </a:lnTo>
                  <a:lnTo>
                    <a:pt x="936" y="89"/>
                  </a:lnTo>
                  <a:lnTo>
                    <a:pt x="1053" y="51"/>
                  </a:lnTo>
                  <a:lnTo>
                    <a:pt x="1177" y="23"/>
                  </a:lnTo>
                  <a:lnTo>
                    <a:pt x="1305" y="6"/>
                  </a:lnTo>
                  <a:lnTo>
                    <a:pt x="14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1" name="Group 70">
            <a:extLst>
              <a:ext uri="{FF2B5EF4-FFF2-40B4-BE49-F238E27FC236}">
                <a16:creationId xmlns:a16="http://schemas.microsoft.com/office/drawing/2014/main" id="{23411DEA-1695-4B27-A4FF-E7333423A492}"/>
              </a:ext>
            </a:extLst>
          </p:cNvPr>
          <p:cNvGrpSpPr/>
          <p:nvPr/>
        </p:nvGrpSpPr>
        <p:grpSpPr>
          <a:xfrm>
            <a:off x="5332633" y="1240718"/>
            <a:ext cx="694289" cy="469543"/>
            <a:chOff x="-534988" y="385763"/>
            <a:chExt cx="7991476" cy="3829050"/>
          </a:xfrm>
          <a:solidFill>
            <a:schemeClr val="accent1">
              <a:lumMod val="75000"/>
            </a:schemeClr>
          </a:solidFill>
        </p:grpSpPr>
        <p:sp>
          <p:nvSpPr>
            <p:cNvPr id="72" name="Freeform 18">
              <a:extLst>
                <a:ext uri="{FF2B5EF4-FFF2-40B4-BE49-F238E27FC236}">
                  <a16:creationId xmlns:a16="http://schemas.microsoft.com/office/drawing/2014/main" id="{8EFF4A58-F13D-4428-8741-4961AB2AE3D1}"/>
                </a:ext>
              </a:extLst>
            </p:cNvPr>
            <p:cNvSpPr>
              <a:spLocks/>
            </p:cNvSpPr>
            <p:nvPr/>
          </p:nvSpPr>
          <p:spPr bwMode="auto">
            <a:xfrm>
              <a:off x="1703387" y="2752725"/>
              <a:ext cx="3519488" cy="1462088"/>
            </a:xfrm>
            <a:custGeom>
              <a:avLst/>
              <a:gdLst>
                <a:gd name="T0" fmla="*/ 768 w 2217"/>
                <a:gd name="T1" fmla="*/ 41 h 921"/>
                <a:gd name="T2" fmla="*/ 803 w 2217"/>
                <a:gd name="T3" fmla="*/ 153 h 921"/>
                <a:gd name="T4" fmla="*/ 850 w 2217"/>
                <a:gd name="T5" fmla="*/ 293 h 921"/>
                <a:gd name="T6" fmla="*/ 899 w 2217"/>
                <a:gd name="T7" fmla="*/ 440 h 921"/>
                <a:gd name="T8" fmla="*/ 942 w 2217"/>
                <a:gd name="T9" fmla="*/ 562 h 921"/>
                <a:gd name="T10" fmla="*/ 968 w 2217"/>
                <a:gd name="T11" fmla="*/ 632 h 921"/>
                <a:gd name="T12" fmla="*/ 971 w 2217"/>
                <a:gd name="T13" fmla="*/ 142 h 921"/>
                <a:gd name="T14" fmla="*/ 973 w 2217"/>
                <a:gd name="T15" fmla="*/ 46 h 921"/>
                <a:gd name="T16" fmla="*/ 1105 w 2217"/>
                <a:gd name="T17" fmla="*/ 70 h 921"/>
                <a:gd name="T18" fmla="*/ 1243 w 2217"/>
                <a:gd name="T19" fmla="*/ 44 h 921"/>
                <a:gd name="T20" fmla="*/ 1243 w 2217"/>
                <a:gd name="T21" fmla="*/ 142 h 921"/>
                <a:gd name="T22" fmla="*/ 1246 w 2217"/>
                <a:gd name="T23" fmla="*/ 632 h 921"/>
                <a:gd name="T24" fmla="*/ 1272 w 2217"/>
                <a:gd name="T25" fmla="*/ 562 h 921"/>
                <a:gd name="T26" fmla="*/ 1313 w 2217"/>
                <a:gd name="T27" fmla="*/ 440 h 921"/>
                <a:gd name="T28" fmla="*/ 1364 w 2217"/>
                <a:gd name="T29" fmla="*/ 293 h 921"/>
                <a:gd name="T30" fmla="*/ 1411 w 2217"/>
                <a:gd name="T31" fmla="*/ 153 h 921"/>
                <a:gd name="T32" fmla="*/ 1446 w 2217"/>
                <a:gd name="T33" fmla="*/ 43 h 921"/>
                <a:gd name="T34" fmla="*/ 1557 w 2217"/>
                <a:gd name="T35" fmla="*/ 35 h 921"/>
                <a:gd name="T36" fmla="*/ 1753 w 2217"/>
                <a:gd name="T37" fmla="*/ 113 h 921"/>
                <a:gd name="T38" fmla="*/ 1800 w 2217"/>
                <a:gd name="T39" fmla="*/ 131 h 921"/>
                <a:gd name="T40" fmla="*/ 1878 w 2217"/>
                <a:gd name="T41" fmla="*/ 163 h 921"/>
                <a:gd name="T42" fmla="*/ 1959 w 2217"/>
                <a:gd name="T43" fmla="*/ 198 h 921"/>
                <a:gd name="T44" fmla="*/ 1999 w 2217"/>
                <a:gd name="T45" fmla="*/ 217 h 921"/>
                <a:gd name="T46" fmla="*/ 2010 w 2217"/>
                <a:gd name="T47" fmla="*/ 221 h 921"/>
                <a:gd name="T48" fmla="*/ 2016 w 2217"/>
                <a:gd name="T49" fmla="*/ 224 h 921"/>
                <a:gd name="T50" fmla="*/ 2051 w 2217"/>
                <a:gd name="T51" fmla="*/ 258 h 921"/>
                <a:gd name="T52" fmla="*/ 2080 w 2217"/>
                <a:gd name="T53" fmla="*/ 295 h 921"/>
                <a:gd name="T54" fmla="*/ 2095 w 2217"/>
                <a:gd name="T55" fmla="*/ 324 h 921"/>
                <a:gd name="T56" fmla="*/ 2124 w 2217"/>
                <a:gd name="T57" fmla="*/ 415 h 921"/>
                <a:gd name="T58" fmla="*/ 2168 w 2217"/>
                <a:gd name="T59" fmla="*/ 554 h 921"/>
                <a:gd name="T60" fmla="*/ 2205 w 2217"/>
                <a:gd name="T61" fmla="*/ 683 h 921"/>
                <a:gd name="T62" fmla="*/ 2217 w 2217"/>
                <a:gd name="T63" fmla="*/ 739 h 921"/>
                <a:gd name="T64" fmla="*/ 2187 w 2217"/>
                <a:gd name="T65" fmla="*/ 841 h 921"/>
                <a:gd name="T66" fmla="*/ 2107 w 2217"/>
                <a:gd name="T67" fmla="*/ 907 h 921"/>
                <a:gd name="T68" fmla="*/ 181 w 2217"/>
                <a:gd name="T69" fmla="*/ 921 h 921"/>
                <a:gd name="T70" fmla="*/ 79 w 2217"/>
                <a:gd name="T71" fmla="*/ 890 h 921"/>
                <a:gd name="T72" fmla="*/ 13 w 2217"/>
                <a:gd name="T73" fmla="*/ 811 h 921"/>
                <a:gd name="T74" fmla="*/ 1 w 2217"/>
                <a:gd name="T75" fmla="*/ 712 h 921"/>
                <a:gd name="T76" fmla="*/ 32 w 2217"/>
                <a:gd name="T77" fmla="*/ 600 h 921"/>
                <a:gd name="T78" fmla="*/ 76 w 2217"/>
                <a:gd name="T79" fmla="*/ 458 h 921"/>
                <a:gd name="T80" fmla="*/ 114 w 2217"/>
                <a:gd name="T81" fmla="*/ 342 h 921"/>
                <a:gd name="T82" fmla="*/ 123 w 2217"/>
                <a:gd name="T83" fmla="*/ 313 h 921"/>
                <a:gd name="T84" fmla="*/ 134 w 2217"/>
                <a:gd name="T85" fmla="*/ 290 h 921"/>
                <a:gd name="T86" fmla="*/ 168 w 2217"/>
                <a:gd name="T87" fmla="*/ 252 h 921"/>
                <a:gd name="T88" fmla="*/ 195 w 2217"/>
                <a:gd name="T89" fmla="*/ 226 h 921"/>
                <a:gd name="T90" fmla="*/ 203 w 2217"/>
                <a:gd name="T91" fmla="*/ 221 h 921"/>
                <a:gd name="T92" fmla="*/ 213 w 2217"/>
                <a:gd name="T93" fmla="*/ 215 h 921"/>
                <a:gd name="T94" fmla="*/ 255 w 2217"/>
                <a:gd name="T95" fmla="*/ 197 h 921"/>
                <a:gd name="T96" fmla="*/ 336 w 2217"/>
                <a:gd name="T97" fmla="*/ 163 h 921"/>
                <a:gd name="T98" fmla="*/ 414 w 2217"/>
                <a:gd name="T99" fmla="*/ 131 h 921"/>
                <a:gd name="T100" fmla="*/ 461 w 2217"/>
                <a:gd name="T101" fmla="*/ 111 h 921"/>
                <a:gd name="T102" fmla="*/ 656 w 2217"/>
                <a:gd name="T103" fmla="*/ 35 h 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7" h="921">
                  <a:moveTo>
                    <a:pt x="756" y="0"/>
                  </a:moveTo>
                  <a:lnTo>
                    <a:pt x="760" y="17"/>
                  </a:lnTo>
                  <a:lnTo>
                    <a:pt x="768" y="41"/>
                  </a:lnTo>
                  <a:lnTo>
                    <a:pt x="777" y="73"/>
                  </a:lnTo>
                  <a:lnTo>
                    <a:pt x="789" y="110"/>
                  </a:lnTo>
                  <a:lnTo>
                    <a:pt x="803" y="153"/>
                  </a:lnTo>
                  <a:lnTo>
                    <a:pt x="817" y="197"/>
                  </a:lnTo>
                  <a:lnTo>
                    <a:pt x="834" y="244"/>
                  </a:lnTo>
                  <a:lnTo>
                    <a:pt x="850" y="293"/>
                  </a:lnTo>
                  <a:lnTo>
                    <a:pt x="867" y="343"/>
                  </a:lnTo>
                  <a:lnTo>
                    <a:pt x="884" y="392"/>
                  </a:lnTo>
                  <a:lnTo>
                    <a:pt x="899" y="440"/>
                  </a:lnTo>
                  <a:lnTo>
                    <a:pt x="915" y="484"/>
                  </a:lnTo>
                  <a:lnTo>
                    <a:pt x="930" y="525"/>
                  </a:lnTo>
                  <a:lnTo>
                    <a:pt x="942" y="562"/>
                  </a:lnTo>
                  <a:lnTo>
                    <a:pt x="953" y="592"/>
                  </a:lnTo>
                  <a:lnTo>
                    <a:pt x="962" y="615"/>
                  </a:lnTo>
                  <a:lnTo>
                    <a:pt x="968" y="632"/>
                  </a:lnTo>
                  <a:lnTo>
                    <a:pt x="989" y="177"/>
                  </a:lnTo>
                  <a:lnTo>
                    <a:pt x="980" y="160"/>
                  </a:lnTo>
                  <a:lnTo>
                    <a:pt x="971" y="142"/>
                  </a:lnTo>
                  <a:lnTo>
                    <a:pt x="902" y="6"/>
                  </a:lnTo>
                  <a:lnTo>
                    <a:pt x="936" y="27"/>
                  </a:lnTo>
                  <a:lnTo>
                    <a:pt x="973" y="46"/>
                  </a:lnTo>
                  <a:lnTo>
                    <a:pt x="1014" y="59"/>
                  </a:lnTo>
                  <a:lnTo>
                    <a:pt x="1058" y="69"/>
                  </a:lnTo>
                  <a:lnTo>
                    <a:pt x="1105" y="70"/>
                  </a:lnTo>
                  <a:lnTo>
                    <a:pt x="1154" y="67"/>
                  </a:lnTo>
                  <a:lnTo>
                    <a:pt x="1200" y="59"/>
                  </a:lnTo>
                  <a:lnTo>
                    <a:pt x="1243" y="44"/>
                  </a:lnTo>
                  <a:lnTo>
                    <a:pt x="1280" y="26"/>
                  </a:lnTo>
                  <a:lnTo>
                    <a:pt x="1313" y="3"/>
                  </a:lnTo>
                  <a:lnTo>
                    <a:pt x="1243" y="142"/>
                  </a:lnTo>
                  <a:lnTo>
                    <a:pt x="1234" y="160"/>
                  </a:lnTo>
                  <a:lnTo>
                    <a:pt x="1225" y="177"/>
                  </a:lnTo>
                  <a:lnTo>
                    <a:pt x="1246" y="632"/>
                  </a:lnTo>
                  <a:lnTo>
                    <a:pt x="1252" y="617"/>
                  </a:lnTo>
                  <a:lnTo>
                    <a:pt x="1260" y="592"/>
                  </a:lnTo>
                  <a:lnTo>
                    <a:pt x="1272" y="562"/>
                  </a:lnTo>
                  <a:lnTo>
                    <a:pt x="1284" y="525"/>
                  </a:lnTo>
                  <a:lnTo>
                    <a:pt x="1298" y="484"/>
                  </a:lnTo>
                  <a:lnTo>
                    <a:pt x="1313" y="440"/>
                  </a:lnTo>
                  <a:lnTo>
                    <a:pt x="1330" y="392"/>
                  </a:lnTo>
                  <a:lnTo>
                    <a:pt x="1347" y="343"/>
                  </a:lnTo>
                  <a:lnTo>
                    <a:pt x="1364" y="293"/>
                  </a:lnTo>
                  <a:lnTo>
                    <a:pt x="1380" y="244"/>
                  </a:lnTo>
                  <a:lnTo>
                    <a:pt x="1396" y="197"/>
                  </a:lnTo>
                  <a:lnTo>
                    <a:pt x="1411" y="153"/>
                  </a:lnTo>
                  <a:lnTo>
                    <a:pt x="1425" y="110"/>
                  </a:lnTo>
                  <a:lnTo>
                    <a:pt x="1437" y="73"/>
                  </a:lnTo>
                  <a:lnTo>
                    <a:pt x="1446" y="43"/>
                  </a:lnTo>
                  <a:lnTo>
                    <a:pt x="1454" y="18"/>
                  </a:lnTo>
                  <a:lnTo>
                    <a:pt x="1458" y="0"/>
                  </a:lnTo>
                  <a:lnTo>
                    <a:pt x="1557" y="35"/>
                  </a:lnTo>
                  <a:lnTo>
                    <a:pt x="1654" y="72"/>
                  </a:lnTo>
                  <a:lnTo>
                    <a:pt x="1748" y="111"/>
                  </a:lnTo>
                  <a:lnTo>
                    <a:pt x="1753" y="113"/>
                  </a:lnTo>
                  <a:lnTo>
                    <a:pt x="1764" y="117"/>
                  </a:lnTo>
                  <a:lnTo>
                    <a:pt x="1779" y="124"/>
                  </a:lnTo>
                  <a:lnTo>
                    <a:pt x="1800" y="131"/>
                  </a:lnTo>
                  <a:lnTo>
                    <a:pt x="1825" y="142"/>
                  </a:lnTo>
                  <a:lnTo>
                    <a:pt x="1851" y="153"/>
                  </a:lnTo>
                  <a:lnTo>
                    <a:pt x="1878" y="163"/>
                  </a:lnTo>
                  <a:lnTo>
                    <a:pt x="1906" y="175"/>
                  </a:lnTo>
                  <a:lnTo>
                    <a:pt x="1933" y="186"/>
                  </a:lnTo>
                  <a:lnTo>
                    <a:pt x="1959" y="198"/>
                  </a:lnTo>
                  <a:lnTo>
                    <a:pt x="1981" y="208"/>
                  </a:lnTo>
                  <a:lnTo>
                    <a:pt x="1997" y="215"/>
                  </a:lnTo>
                  <a:lnTo>
                    <a:pt x="1999" y="217"/>
                  </a:lnTo>
                  <a:lnTo>
                    <a:pt x="2002" y="217"/>
                  </a:lnTo>
                  <a:lnTo>
                    <a:pt x="2005" y="220"/>
                  </a:lnTo>
                  <a:lnTo>
                    <a:pt x="2010" y="221"/>
                  </a:lnTo>
                  <a:lnTo>
                    <a:pt x="2013" y="223"/>
                  </a:lnTo>
                  <a:lnTo>
                    <a:pt x="2014" y="224"/>
                  </a:lnTo>
                  <a:lnTo>
                    <a:pt x="2016" y="224"/>
                  </a:lnTo>
                  <a:lnTo>
                    <a:pt x="2028" y="234"/>
                  </a:lnTo>
                  <a:lnTo>
                    <a:pt x="2040" y="244"/>
                  </a:lnTo>
                  <a:lnTo>
                    <a:pt x="2051" y="258"/>
                  </a:lnTo>
                  <a:lnTo>
                    <a:pt x="2063" y="272"/>
                  </a:lnTo>
                  <a:lnTo>
                    <a:pt x="2072" y="284"/>
                  </a:lnTo>
                  <a:lnTo>
                    <a:pt x="2080" y="295"/>
                  </a:lnTo>
                  <a:lnTo>
                    <a:pt x="2084" y="302"/>
                  </a:lnTo>
                  <a:lnTo>
                    <a:pt x="2087" y="304"/>
                  </a:lnTo>
                  <a:lnTo>
                    <a:pt x="2095" y="324"/>
                  </a:lnTo>
                  <a:lnTo>
                    <a:pt x="2100" y="343"/>
                  </a:lnTo>
                  <a:lnTo>
                    <a:pt x="2110" y="376"/>
                  </a:lnTo>
                  <a:lnTo>
                    <a:pt x="2124" y="415"/>
                  </a:lnTo>
                  <a:lnTo>
                    <a:pt x="2138" y="460"/>
                  </a:lnTo>
                  <a:lnTo>
                    <a:pt x="2153" y="507"/>
                  </a:lnTo>
                  <a:lnTo>
                    <a:pt x="2168" y="554"/>
                  </a:lnTo>
                  <a:lnTo>
                    <a:pt x="2182" y="602"/>
                  </a:lnTo>
                  <a:lnTo>
                    <a:pt x="2194" y="644"/>
                  </a:lnTo>
                  <a:lnTo>
                    <a:pt x="2205" y="683"/>
                  </a:lnTo>
                  <a:lnTo>
                    <a:pt x="2213" y="713"/>
                  </a:lnTo>
                  <a:lnTo>
                    <a:pt x="2214" y="727"/>
                  </a:lnTo>
                  <a:lnTo>
                    <a:pt x="2217" y="739"/>
                  </a:lnTo>
                  <a:lnTo>
                    <a:pt x="2214" y="776"/>
                  </a:lnTo>
                  <a:lnTo>
                    <a:pt x="2204" y="811"/>
                  </a:lnTo>
                  <a:lnTo>
                    <a:pt x="2187" y="841"/>
                  </a:lnTo>
                  <a:lnTo>
                    <a:pt x="2164" y="867"/>
                  </a:lnTo>
                  <a:lnTo>
                    <a:pt x="2138" y="890"/>
                  </a:lnTo>
                  <a:lnTo>
                    <a:pt x="2107" y="907"/>
                  </a:lnTo>
                  <a:lnTo>
                    <a:pt x="2072" y="918"/>
                  </a:lnTo>
                  <a:lnTo>
                    <a:pt x="2036" y="921"/>
                  </a:lnTo>
                  <a:lnTo>
                    <a:pt x="181" y="921"/>
                  </a:lnTo>
                  <a:lnTo>
                    <a:pt x="145" y="918"/>
                  </a:lnTo>
                  <a:lnTo>
                    <a:pt x="110" y="907"/>
                  </a:lnTo>
                  <a:lnTo>
                    <a:pt x="79" y="890"/>
                  </a:lnTo>
                  <a:lnTo>
                    <a:pt x="53" y="867"/>
                  </a:lnTo>
                  <a:lnTo>
                    <a:pt x="30" y="841"/>
                  </a:lnTo>
                  <a:lnTo>
                    <a:pt x="13" y="811"/>
                  </a:lnTo>
                  <a:lnTo>
                    <a:pt x="3" y="776"/>
                  </a:lnTo>
                  <a:lnTo>
                    <a:pt x="0" y="739"/>
                  </a:lnTo>
                  <a:lnTo>
                    <a:pt x="1" y="712"/>
                  </a:lnTo>
                  <a:lnTo>
                    <a:pt x="9" y="683"/>
                  </a:lnTo>
                  <a:lnTo>
                    <a:pt x="20" y="643"/>
                  </a:lnTo>
                  <a:lnTo>
                    <a:pt x="32" y="600"/>
                  </a:lnTo>
                  <a:lnTo>
                    <a:pt x="45" y="553"/>
                  </a:lnTo>
                  <a:lnTo>
                    <a:pt x="61" y="505"/>
                  </a:lnTo>
                  <a:lnTo>
                    <a:pt x="76" y="458"/>
                  </a:lnTo>
                  <a:lnTo>
                    <a:pt x="90" y="414"/>
                  </a:lnTo>
                  <a:lnTo>
                    <a:pt x="104" y="374"/>
                  </a:lnTo>
                  <a:lnTo>
                    <a:pt x="114" y="342"/>
                  </a:lnTo>
                  <a:lnTo>
                    <a:pt x="116" y="333"/>
                  </a:lnTo>
                  <a:lnTo>
                    <a:pt x="119" y="322"/>
                  </a:lnTo>
                  <a:lnTo>
                    <a:pt x="123" y="313"/>
                  </a:lnTo>
                  <a:lnTo>
                    <a:pt x="125" y="305"/>
                  </a:lnTo>
                  <a:lnTo>
                    <a:pt x="126" y="304"/>
                  </a:lnTo>
                  <a:lnTo>
                    <a:pt x="134" y="290"/>
                  </a:lnTo>
                  <a:lnTo>
                    <a:pt x="145" y="276"/>
                  </a:lnTo>
                  <a:lnTo>
                    <a:pt x="155" y="264"/>
                  </a:lnTo>
                  <a:lnTo>
                    <a:pt x="168" y="252"/>
                  </a:lnTo>
                  <a:lnTo>
                    <a:pt x="180" y="240"/>
                  </a:lnTo>
                  <a:lnTo>
                    <a:pt x="189" y="232"/>
                  </a:lnTo>
                  <a:lnTo>
                    <a:pt x="195" y="226"/>
                  </a:lnTo>
                  <a:lnTo>
                    <a:pt x="198" y="224"/>
                  </a:lnTo>
                  <a:lnTo>
                    <a:pt x="200" y="223"/>
                  </a:lnTo>
                  <a:lnTo>
                    <a:pt x="203" y="221"/>
                  </a:lnTo>
                  <a:lnTo>
                    <a:pt x="207" y="220"/>
                  </a:lnTo>
                  <a:lnTo>
                    <a:pt x="210" y="217"/>
                  </a:lnTo>
                  <a:lnTo>
                    <a:pt x="213" y="215"/>
                  </a:lnTo>
                  <a:lnTo>
                    <a:pt x="215" y="215"/>
                  </a:lnTo>
                  <a:lnTo>
                    <a:pt x="233" y="206"/>
                  </a:lnTo>
                  <a:lnTo>
                    <a:pt x="255" y="197"/>
                  </a:lnTo>
                  <a:lnTo>
                    <a:pt x="281" y="186"/>
                  </a:lnTo>
                  <a:lnTo>
                    <a:pt x="307" y="175"/>
                  </a:lnTo>
                  <a:lnTo>
                    <a:pt x="336" y="163"/>
                  </a:lnTo>
                  <a:lnTo>
                    <a:pt x="363" y="151"/>
                  </a:lnTo>
                  <a:lnTo>
                    <a:pt x="389" y="140"/>
                  </a:lnTo>
                  <a:lnTo>
                    <a:pt x="414" y="131"/>
                  </a:lnTo>
                  <a:lnTo>
                    <a:pt x="435" y="122"/>
                  </a:lnTo>
                  <a:lnTo>
                    <a:pt x="450" y="116"/>
                  </a:lnTo>
                  <a:lnTo>
                    <a:pt x="461" y="111"/>
                  </a:lnTo>
                  <a:lnTo>
                    <a:pt x="464" y="110"/>
                  </a:lnTo>
                  <a:lnTo>
                    <a:pt x="560" y="72"/>
                  </a:lnTo>
                  <a:lnTo>
                    <a:pt x="656" y="35"/>
                  </a:lnTo>
                  <a:lnTo>
                    <a:pt x="7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73" name="Freeform 19">
              <a:extLst>
                <a:ext uri="{FF2B5EF4-FFF2-40B4-BE49-F238E27FC236}">
                  <a16:creationId xmlns:a16="http://schemas.microsoft.com/office/drawing/2014/main" id="{6D9C7C03-1980-4990-8301-E273F58901E1}"/>
                </a:ext>
              </a:extLst>
            </p:cNvPr>
            <p:cNvSpPr>
              <a:spLocks/>
            </p:cNvSpPr>
            <p:nvPr/>
          </p:nvSpPr>
          <p:spPr bwMode="auto">
            <a:xfrm>
              <a:off x="2540000" y="393700"/>
              <a:ext cx="1839913" cy="2227263"/>
            </a:xfrm>
            <a:custGeom>
              <a:avLst/>
              <a:gdLst>
                <a:gd name="T0" fmla="*/ 589 w 1159"/>
                <a:gd name="T1" fmla="*/ 0 h 1403"/>
                <a:gd name="T2" fmla="*/ 714 w 1159"/>
                <a:gd name="T3" fmla="*/ 16 h 1403"/>
                <a:gd name="T4" fmla="*/ 827 w 1159"/>
                <a:gd name="T5" fmla="*/ 64 h 1403"/>
                <a:gd name="T6" fmla="*/ 922 w 1159"/>
                <a:gd name="T7" fmla="*/ 137 h 1403"/>
                <a:gd name="T8" fmla="*/ 995 w 1159"/>
                <a:gd name="T9" fmla="*/ 232 h 1403"/>
                <a:gd name="T10" fmla="*/ 1043 w 1159"/>
                <a:gd name="T11" fmla="*/ 345 h 1403"/>
                <a:gd name="T12" fmla="*/ 1060 w 1159"/>
                <a:gd name="T13" fmla="*/ 469 h 1403"/>
                <a:gd name="T14" fmla="*/ 1058 w 1159"/>
                <a:gd name="T15" fmla="*/ 510 h 1403"/>
                <a:gd name="T16" fmla="*/ 1055 w 1159"/>
                <a:gd name="T17" fmla="*/ 569 h 1403"/>
                <a:gd name="T18" fmla="*/ 1053 w 1159"/>
                <a:gd name="T19" fmla="*/ 626 h 1403"/>
                <a:gd name="T20" fmla="*/ 1058 w 1159"/>
                <a:gd name="T21" fmla="*/ 644 h 1403"/>
                <a:gd name="T22" fmla="*/ 1076 w 1159"/>
                <a:gd name="T23" fmla="*/ 643 h 1403"/>
                <a:gd name="T24" fmla="*/ 1101 w 1159"/>
                <a:gd name="T25" fmla="*/ 644 h 1403"/>
                <a:gd name="T26" fmla="*/ 1127 w 1159"/>
                <a:gd name="T27" fmla="*/ 653 h 1403"/>
                <a:gd name="T28" fmla="*/ 1148 w 1159"/>
                <a:gd name="T29" fmla="*/ 676 h 1403"/>
                <a:gd name="T30" fmla="*/ 1159 w 1159"/>
                <a:gd name="T31" fmla="*/ 716 h 1403"/>
                <a:gd name="T32" fmla="*/ 1153 w 1159"/>
                <a:gd name="T33" fmla="*/ 797 h 1403"/>
                <a:gd name="T34" fmla="*/ 1134 w 1159"/>
                <a:gd name="T35" fmla="*/ 876 h 1403"/>
                <a:gd name="T36" fmla="*/ 1111 w 1159"/>
                <a:gd name="T37" fmla="*/ 927 h 1403"/>
                <a:gd name="T38" fmla="*/ 1087 w 1159"/>
                <a:gd name="T39" fmla="*/ 953 h 1403"/>
                <a:gd name="T40" fmla="*/ 1063 w 1159"/>
                <a:gd name="T41" fmla="*/ 963 h 1403"/>
                <a:gd name="T42" fmla="*/ 1044 w 1159"/>
                <a:gd name="T43" fmla="*/ 965 h 1403"/>
                <a:gd name="T44" fmla="*/ 1032 w 1159"/>
                <a:gd name="T45" fmla="*/ 962 h 1403"/>
                <a:gd name="T46" fmla="*/ 1006 w 1159"/>
                <a:gd name="T47" fmla="*/ 1026 h 1403"/>
                <a:gd name="T48" fmla="*/ 953 w 1159"/>
                <a:gd name="T49" fmla="*/ 1138 h 1403"/>
                <a:gd name="T50" fmla="*/ 890 w 1159"/>
                <a:gd name="T51" fmla="*/ 1226 h 1403"/>
                <a:gd name="T52" fmla="*/ 824 w 1159"/>
                <a:gd name="T53" fmla="*/ 1292 h 1403"/>
                <a:gd name="T54" fmla="*/ 739 w 1159"/>
                <a:gd name="T55" fmla="*/ 1351 h 1403"/>
                <a:gd name="T56" fmla="*/ 664 w 1159"/>
                <a:gd name="T57" fmla="*/ 1385 h 1403"/>
                <a:gd name="T58" fmla="*/ 610 w 1159"/>
                <a:gd name="T59" fmla="*/ 1400 h 1403"/>
                <a:gd name="T60" fmla="*/ 589 w 1159"/>
                <a:gd name="T61" fmla="*/ 1403 h 1403"/>
                <a:gd name="T62" fmla="*/ 565 w 1159"/>
                <a:gd name="T63" fmla="*/ 1402 h 1403"/>
                <a:gd name="T64" fmla="*/ 526 w 1159"/>
                <a:gd name="T65" fmla="*/ 1394 h 1403"/>
                <a:gd name="T66" fmla="*/ 461 w 1159"/>
                <a:gd name="T67" fmla="*/ 1370 h 1403"/>
                <a:gd name="T68" fmla="*/ 378 w 1159"/>
                <a:gd name="T69" fmla="*/ 1324 h 1403"/>
                <a:gd name="T70" fmla="*/ 300 w 1159"/>
                <a:gd name="T71" fmla="*/ 1260 h 1403"/>
                <a:gd name="T72" fmla="*/ 238 w 1159"/>
                <a:gd name="T73" fmla="*/ 1183 h 1403"/>
                <a:gd name="T74" fmla="*/ 178 w 1159"/>
                <a:gd name="T75" fmla="*/ 1086 h 1403"/>
                <a:gd name="T76" fmla="*/ 129 w 1159"/>
                <a:gd name="T77" fmla="*/ 960 h 1403"/>
                <a:gd name="T78" fmla="*/ 123 w 1159"/>
                <a:gd name="T79" fmla="*/ 963 h 1403"/>
                <a:gd name="T80" fmla="*/ 106 w 1159"/>
                <a:gd name="T81" fmla="*/ 965 h 1403"/>
                <a:gd name="T82" fmla="*/ 85 w 1159"/>
                <a:gd name="T83" fmla="*/ 960 h 1403"/>
                <a:gd name="T84" fmla="*/ 61 w 1159"/>
                <a:gd name="T85" fmla="*/ 942 h 1403"/>
                <a:gd name="T86" fmla="*/ 36 w 1159"/>
                <a:gd name="T87" fmla="*/ 904 h 1403"/>
                <a:gd name="T88" fmla="*/ 15 w 1159"/>
                <a:gd name="T89" fmla="*/ 841 h 1403"/>
                <a:gd name="T90" fmla="*/ 1 w 1159"/>
                <a:gd name="T91" fmla="*/ 745 h 1403"/>
                <a:gd name="T92" fmla="*/ 4 w 1159"/>
                <a:gd name="T93" fmla="*/ 695 h 1403"/>
                <a:gd name="T94" fmla="*/ 21 w 1159"/>
                <a:gd name="T95" fmla="*/ 663 h 1403"/>
                <a:gd name="T96" fmla="*/ 45 w 1159"/>
                <a:gd name="T97" fmla="*/ 647 h 1403"/>
                <a:gd name="T98" fmla="*/ 71 w 1159"/>
                <a:gd name="T99" fmla="*/ 643 h 1403"/>
                <a:gd name="T100" fmla="*/ 93 w 1159"/>
                <a:gd name="T101" fmla="*/ 643 h 1403"/>
                <a:gd name="T102" fmla="*/ 106 w 1159"/>
                <a:gd name="T103" fmla="*/ 644 h 1403"/>
                <a:gd name="T104" fmla="*/ 105 w 1159"/>
                <a:gd name="T105" fmla="*/ 600 h 1403"/>
                <a:gd name="T106" fmla="*/ 102 w 1159"/>
                <a:gd name="T107" fmla="*/ 539 h 1403"/>
                <a:gd name="T108" fmla="*/ 100 w 1159"/>
                <a:gd name="T109" fmla="*/ 485 h 1403"/>
                <a:gd name="T110" fmla="*/ 103 w 1159"/>
                <a:gd name="T111" fmla="*/ 406 h 1403"/>
                <a:gd name="T112" fmla="*/ 137 w 1159"/>
                <a:gd name="T113" fmla="*/ 287 h 1403"/>
                <a:gd name="T114" fmla="*/ 198 w 1159"/>
                <a:gd name="T115" fmla="*/ 183 h 1403"/>
                <a:gd name="T116" fmla="*/ 282 w 1159"/>
                <a:gd name="T117" fmla="*/ 97 h 1403"/>
                <a:gd name="T118" fmla="*/ 386 w 1159"/>
                <a:gd name="T119" fmla="*/ 36 h 1403"/>
                <a:gd name="T120" fmla="*/ 505 w 1159"/>
                <a:gd name="T121" fmla="*/ 4 h 1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59" h="1403">
                  <a:moveTo>
                    <a:pt x="569" y="0"/>
                  </a:moveTo>
                  <a:lnTo>
                    <a:pt x="589" y="0"/>
                  </a:lnTo>
                  <a:lnTo>
                    <a:pt x="653" y="4"/>
                  </a:lnTo>
                  <a:lnTo>
                    <a:pt x="714" y="16"/>
                  </a:lnTo>
                  <a:lnTo>
                    <a:pt x="772" y="36"/>
                  </a:lnTo>
                  <a:lnTo>
                    <a:pt x="827" y="64"/>
                  </a:lnTo>
                  <a:lnTo>
                    <a:pt x="876" y="97"/>
                  </a:lnTo>
                  <a:lnTo>
                    <a:pt x="922" y="137"/>
                  </a:lnTo>
                  <a:lnTo>
                    <a:pt x="962" y="183"/>
                  </a:lnTo>
                  <a:lnTo>
                    <a:pt x="995" y="232"/>
                  </a:lnTo>
                  <a:lnTo>
                    <a:pt x="1023" y="287"/>
                  </a:lnTo>
                  <a:lnTo>
                    <a:pt x="1043" y="345"/>
                  </a:lnTo>
                  <a:lnTo>
                    <a:pt x="1055" y="406"/>
                  </a:lnTo>
                  <a:lnTo>
                    <a:pt x="1060" y="469"/>
                  </a:lnTo>
                  <a:lnTo>
                    <a:pt x="1060" y="485"/>
                  </a:lnTo>
                  <a:lnTo>
                    <a:pt x="1058" y="510"/>
                  </a:lnTo>
                  <a:lnTo>
                    <a:pt x="1056" y="539"/>
                  </a:lnTo>
                  <a:lnTo>
                    <a:pt x="1055" y="569"/>
                  </a:lnTo>
                  <a:lnTo>
                    <a:pt x="1055" y="600"/>
                  </a:lnTo>
                  <a:lnTo>
                    <a:pt x="1053" y="626"/>
                  </a:lnTo>
                  <a:lnTo>
                    <a:pt x="1053" y="644"/>
                  </a:lnTo>
                  <a:lnTo>
                    <a:pt x="1058" y="644"/>
                  </a:lnTo>
                  <a:lnTo>
                    <a:pt x="1066" y="643"/>
                  </a:lnTo>
                  <a:lnTo>
                    <a:pt x="1076" y="643"/>
                  </a:lnTo>
                  <a:lnTo>
                    <a:pt x="1089" y="643"/>
                  </a:lnTo>
                  <a:lnTo>
                    <a:pt x="1101" y="644"/>
                  </a:lnTo>
                  <a:lnTo>
                    <a:pt x="1114" y="647"/>
                  </a:lnTo>
                  <a:lnTo>
                    <a:pt x="1127" y="653"/>
                  </a:lnTo>
                  <a:lnTo>
                    <a:pt x="1139" y="663"/>
                  </a:lnTo>
                  <a:lnTo>
                    <a:pt x="1148" y="676"/>
                  </a:lnTo>
                  <a:lnTo>
                    <a:pt x="1156" y="695"/>
                  </a:lnTo>
                  <a:lnTo>
                    <a:pt x="1159" y="716"/>
                  </a:lnTo>
                  <a:lnTo>
                    <a:pt x="1159" y="745"/>
                  </a:lnTo>
                  <a:lnTo>
                    <a:pt x="1153" y="797"/>
                  </a:lnTo>
                  <a:lnTo>
                    <a:pt x="1144" y="841"/>
                  </a:lnTo>
                  <a:lnTo>
                    <a:pt x="1134" y="876"/>
                  </a:lnTo>
                  <a:lnTo>
                    <a:pt x="1124" y="905"/>
                  </a:lnTo>
                  <a:lnTo>
                    <a:pt x="1111" y="927"/>
                  </a:lnTo>
                  <a:lnTo>
                    <a:pt x="1099" y="942"/>
                  </a:lnTo>
                  <a:lnTo>
                    <a:pt x="1087" y="953"/>
                  </a:lnTo>
                  <a:lnTo>
                    <a:pt x="1075" y="960"/>
                  </a:lnTo>
                  <a:lnTo>
                    <a:pt x="1063" y="963"/>
                  </a:lnTo>
                  <a:lnTo>
                    <a:pt x="1053" y="965"/>
                  </a:lnTo>
                  <a:lnTo>
                    <a:pt x="1044" y="965"/>
                  </a:lnTo>
                  <a:lnTo>
                    <a:pt x="1037" y="963"/>
                  </a:lnTo>
                  <a:lnTo>
                    <a:pt x="1032" y="962"/>
                  </a:lnTo>
                  <a:lnTo>
                    <a:pt x="1030" y="960"/>
                  </a:lnTo>
                  <a:lnTo>
                    <a:pt x="1006" y="1026"/>
                  </a:lnTo>
                  <a:lnTo>
                    <a:pt x="980" y="1086"/>
                  </a:lnTo>
                  <a:lnTo>
                    <a:pt x="953" y="1138"/>
                  </a:lnTo>
                  <a:lnTo>
                    <a:pt x="922" y="1185"/>
                  </a:lnTo>
                  <a:lnTo>
                    <a:pt x="890" y="1226"/>
                  </a:lnTo>
                  <a:lnTo>
                    <a:pt x="858" y="1261"/>
                  </a:lnTo>
                  <a:lnTo>
                    <a:pt x="824" y="1292"/>
                  </a:lnTo>
                  <a:lnTo>
                    <a:pt x="780" y="1325"/>
                  </a:lnTo>
                  <a:lnTo>
                    <a:pt x="739" y="1351"/>
                  </a:lnTo>
                  <a:lnTo>
                    <a:pt x="699" y="1371"/>
                  </a:lnTo>
                  <a:lnTo>
                    <a:pt x="664" y="1385"/>
                  </a:lnTo>
                  <a:lnTo>
                    <a:pt x="633" y="1394"/>
                  </a:lnTo>
                  <a:lnTo>
                    <a:pt x="610" y="1400"/>
                  </a:lnTo>
                  <a:lnTo>
                    <a:pt x="595" y="1402"/>
                  </a:lnTo>
                  <a:lnTo>
                    <a:pt x="589" y="1403"/>
                  </a:lnTo>
                  <a:lnTo>
                    <a:pt x="571" y="1403"/>
                  </a:lnTo>
                  <a:lnTo>
                    <a:pt x="565" y="1402"/>
                  </a:lnTo>
                  <a:lnTo>
                    <a:pt x="549" y="1400"/>
                  </a:lnTo>
                  <a:lnTo>
                    <a:pt x="526" y="1394"/>
                  </a:lnTo>
                  <a:lnTo>
                    <a:pt x="496" y="1385"/>
                  </a:lnTo>
                  <a:lnTo>
                    <a:pt x="461" y="1370"/>
                  </a:lnTo>
                  <a:lnTo>
                    <a:pt x="421" y="1350"/>
                  </a:lnTo>
                  <a:lnTo>
                    <a:pt x="378" y="1324"/>
                  </a:lnTo>
                  <a:lnTo>
                    <a:pt x="334" y="1290"/>
                  </a:lnTo>
                  <a:lnTo>
                    <a:pt x="300" y="1260"/>
                  </a:lnTo>
                  <a:lnTo>
                    <a:pt x="268" y="1225"/>
                  </a:lnTo>
                  <a:lnTo>
                    <a:pt x="238" y="1183"/>
                  </a:lnTo>
                  <a:lnTo>
                    <a:pt x="207" y="1138"/>
                  </a:lnTo>
                  <a:lnTo>
                    <a:pt x="178" y="1086"/>
                  </a:lnTo>
                  <a:lnTo>
                    <a:pt x="152" y="1026"/>
                  </a:lnTo>
                  <a:lnTo>
                    <a:pt x="129" y="960"/>
                  </a:lnTo>
                  <a:lnTo>
                    <a:pt x="128" y="962"/>
                  </a:lnTo>
                  <a:lnTo>
                    <a:pt x="123" y="963"/>
                  </a:lnTo>
                  <a:lnTo>
                    <a:pt x="116" y="965"/>
                  </a:lnTo>
                  <a:lnTo>
                    <a:pt x="106" y="965"/>
                  </a:lnTo>
                  <a:lnTo>
                    <a:pt x="97" y="963"/>
                  </a:lnTo>
                  <a:lnTo>
                    <a:pt x="85" y="960"/>
                  </a:lnTo>
                  <a:lnTo>
                    <a:pt x="73" y="953"/>
                  </a:lnTo>
                  <a:lnTo>
                    <a:pt x="61" y="942"/>
                  </a:lnTo>
                  <a:lnTo>
                    <a:pt x="48" y="927"/>
                  </a:lnTo>
                  <a:lnTo>
                    <a:pt x="36" y="904"/>
                  </a:lnTo>
                  <a:lnTo>
                    <a:pt x="26" y="876"/>
                  </a:lnTo>
                  <a:lnTo>
                    <a:pt x="15" y="841"/>
                  </a:lnTo>
                  <a:lnTo>
                    <a:pt x="7" y="797"/>
                  </a:lnTo>
                  <a:lnTo>
                    <a:pt x="1" y="745"/>
                  </a:lnTo>
                  <a:lnTo>
                    <a:pt x="0" y="716"/>
                  </a:lnTo>
                  <a:lnTo>
                    <a:pt x="4" y="695"/>
                  </a:lnTo>
                  <a:lnTo>
                    <a:pt x="10" y="676"/>
                  </a:lnTo>
                  <a:lnTo>
                    <a:pt x="21" y="663"/>
                  </a:lnTo>
                  <a:lnTo>
                    <a:pt x="32" y="653"/>
                  </a:lnTo>
                  <a:lnTo>
                    <a:pt x="45" y="647"/>
                  </a:lnTo>
                  <a:lnTo>
                    <a:pt x="58" y="644"/>
                  </a:lnTo>
                  <a:lnTo>
                    <a:pt x="71" y="643"/>
                  </a:lnTo>
                  <a:lnTo>
                    <a:pt x="84" y="643"/>
                  </a:lnTo>
                  <a:lnTo>
                    <a:pt x="93" y="643"/>
                  </a:lnTo>
                  <a:lnTo>
                    <a:pt x="102" y="644"/>
                  </a:lnTo>
                  <a:lnTo>
                    <a:pt x="106" y="644"/>
                  </a:lnTo>
                  <a:lnTo>
                    <a:pt x="105" y="626"/>
                  </a:lnTo>
                  <a:lnTo>
                    <a:pt x="105" y="600"/>
                  </a:lnTo>
                  <a:lnTo>
                    <a:pt x="103" y="571"/>
                  </a:lnTo>
                  <a:lnTo>
                    <a:pt x="102" y="539"/>
                  </a:lnTo>
                  <a:lnTo>
                    <a:pt x="100" y="510"/>
                  </a:lnTo>
                  <a:lnTo>
                    <a:pt x="100" y="485"/>
                  </a:lnTo>
                  <a:lnTo>
                    <a:pt x="99" y="469"/>
                  </a:lnTo>
                  <a:lnTo>
                    <a:pt x="103" y="406"/>
                  </a:lnTo>
                  <a:lnTo>
                    <a:pt x="116" y="345"/>
                  </a:lnTo>
                  <a:lnTo>
                    <a:pt x="137" y="287"/>
                  </a:lnTo>
                  <a:lnTo>
                    <a:pt x="163" y="232"/>
                  </a:lnTo>
                  <a:lnTo>
                    <a:pt x="198" y="183"/>
                  </a:lnTo>
                  <a:lnTo>
                    <a:pt x="238" y="137"/>
                  </a:lnTo>
                  <a:lnTo>
                    <a:pt x="282" y="97"/>
                  </a:lnTo>
                  <a:lnTo>
                    <a:pt x="333" y="64"/>
                  </a:lnTo>
                  <a:lnTo>
                    <a:pt x="386" y="36"/>
                  </a:lnTo>
                  <a:lnTo>
                    <a:pt x="444" y="16"/>
                  </a:lnTo>
                  <a:lnTo>
                    <a:pt x="505" y="4"/>
                  </a:lnTo>
                  <a:lnTo>
                    <a:pt x="5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74" name="Freeform 20">
              <a:extLst>
                <a:ext uri="{FF2B5EF4-FFF2-40B4-BE49-F238E27FC236}">
                  <a16:creationId xmlns:a16="http://schemas.microsoft.com/office/drawing/2014/main" id="{14AD2B24-3C05-4999-9CC6-6FFDD4AEAB1D}"/>
                </a:ext>
              </a:extLst>
            </p:cNvPr>
            <p:cNvSpPr>
              <a:spLocks/>
            </p:cNvSpPr>
            <p:nvPr/>
          </p:nvSpPr>
          <p:spPr bwMode="auto">
            <a:xfrm>
              <a:off x="-534988" y="2446338"/>
              <a:ext cx="2786063" cy="1276350"/>
            </a:xfrm>
            <a:custGeom>
              <a:avLst/>
              <a:gdLst>
                <a:gd name="T0" fmla="*/ 670 w 1755"/>
                <a:gd name="T1" fmla="*/ 40 h 804"/>
                <a:gd name="T2" fmla="*/ 704 w 1755"/>
                <a:gd name="T3" fmla="*/ 144 h 804"/>
                <a:gd name="T4" fmla="*/ 748 w 1755"/>
                <a:gd name="T5" fmla="*/ 278 h 804"/>
                <a:gd name="T6" fmla="*/ 794 w 1755"/>
                <a:gd name="T7" fmla="*/ 410 h 804"/>
                <a:gd name="T8" fmla="*/ 831 w 1755"/>
                <a:gd name="T9" fmla="*/ 514 h 804"/>
                <a:gd name="T10" fmla="*/ 863 w 1755"/>
                <a:gd name="T11" fmla="*/ 153 h 804"/>
                <a:gd name="T12" fmla="*/ 788 w 1755"/>
                <a:gd name="T13" fmla="*/ 5 h 804"/>
                <a:gd name="T14" fmla="*/ 884 w 1755"/>
                <a:gd name="T15" fmla="*/ 52 h 804"/>
                <a:gd name="T16" fmla="*/ 1008 w 1755"/>
                <a:gd name="T17" fmla="*/ 58 h 804"/>
                <a:gd name="T18" fmla="*/ 1116 w 1755"/>
                <a:gd name="T19" fmla="*/ 22 h 804"/>
                <a:gd name="T20" fmla="*/ 1077 w 1755"/>
                <a:gd name="T21" fmla="*/ 139 h 804"/>
                <a:gd name="T22" fmla="*/ 1092 w 1755"/>
                <a:gd name="T23" fmla="*/ 536 h 804"/>
                <a:gd name="T24" fmla="*/ 1123 w 1755"/>
                <a:gd name="T25" fmla="*/ 449 h 804"/>
                <a:gd name="T26" fmla="*/ 1167 w 1755"/>
                <a:gd name="T27" fmla="*/ 323 h 804"/>
                <a:gd name="T28" fmla="*/ 1213 w 1755"/>
                <a:gd name="T29" fmla="*/ 187 h 804"/>
                <a:gd name="T30" fmla="*/ 1251 w 1755"/>
                <a:gd name="T31" fmla="*/ 69 h 804"/>
                <a:gd name="T32" fmla="*/ 1272 w 1755"/>
                <a:gd name="T33" fmla="*/ 0 h 804"/>
                <a:gd name="T34" fmla="*/ 1530 w 1755"/>
                <a:gd name="T35" fmla="*/ 98 h 804"/>
                <a:gd name="T36" fmla="*/ 1578 w 1755"/>
                <a:gd name="T37" fmla="*/ 118 h 804"/>
                <a:gd name="T38" fmla="*/ 1654 w 1755"/>
                <a:gd name="T39" fmla="*/ 149 h 804"/>
                <a:gd name="T40" fmla="*/ 1726 w 1755"/>
                <a:gd name="T41" fmla="*/ 179 h 804"/>
                <a:gd name="T42" fmla="*/ 1749 w 1755"/>
                <a:gd name="T43" fmla="*/ 190 h 804"/>
                <a:gd name="T44" fmla="*/ 1721 w 1755"/>
                <a:gd name="T45" fmla="*/ 207 h 804"/>
                <a:gd name="T46" fmla="*/ 1616 w 1755"/>
                <a:gd name="T47" fmla="*/ 251 h 804"/>
                <a:gd name="T48" fmla="*/ 1553 w 1755"/>
                <a:gd name="T49" fmla="*/ 280 h 804"/>
                <a:gd name="T50" fmla="*/ 1527 w 1755"/>
                <a:gd name="T51" fmla="*/ 294 h 804"/>
                <a:gd name="T52" fmla="*/ 1521 w 1755"/>
                <a:gd name="T53" fmla="*/ 297 h 804"/>
                <a:gd name="T54" fmla="*/ 1481 w 1755"/>
                <a:gd name="T55" fmla="*/ 332 h 804"/>
                <a:gd name="T56" fmla="*/ 1417 w 1755"/>
                <a:gd name="T57" fmla="*/ 405 h 804"/>
                <a:gd name="T58" fmla="*/ 1397 w 1755"/>
                <a:gd name="T59" fmla="*/ 443 h 804"/>
                <a:gd name="T60" fmla="*/ 1381 w 1755"/>
                <a:gd name="T61" fmla="*/ 495 h 804"/>
                <a:gd name="T62" fmla="*/ 1332 w 1755"/>
                <a:gd name="T63" fmla="*/ 643 h 804"/>
                <a:gd name="T64" fmla="*/ 1284 w 1755"/>
                <a:gd name="T65" fmla="*/ 804 h 804"/>
                <a:gd name="T66" fmla="*/ 89 w 1755"/>
                <a:gd name="T67" fmla="*/ 787 h 804"/>
                <a:gd name="T68" fmla="*/ 17 w 1755"/>
                <a:gd name="T69" fmla="*/ 715 h 804"/>
                <a:gd name="T70" fmla="*/ 0 w 1755"/>
                <a:gd name="T71" fmla="*/ 633 h 804"/>
                <a:gd name="T72" fmla="*/ 17 w 1755"/>
                <a:gd name="T73" fmla="*/ 561 h 804"/>
                <a:gd name="T74" fmla="*/ 53 w 1755"/>
                <a:gd name="T75" fmla="*/ 440 h 804"/>
                <a:gd name="T76" fmla="*/ 90 w 1755"/>
                <a:gd name="T77" fmla="*/ 327 h 804"/>
                <a:gd name="T78" fmla="*/ 110 w 1755"/>
                <a:gd name="T79" fmla="*/ 265 h 804"/>
                <a:gd name="T80" fmla="*/ 148 w 1755"/>
                <a:gd name="T81" fmla="*/ 214 h 804"/>
                <a:gd name="T82" fmla="*/ 179 w 1755"/>
                <a:gd name="T83" fmla="*/ 193 h 804"/>
                <a:gd name="T84" fmla="*/ 189 w 1755"/>
                <a:gd name="T85" fmla="*/ 188 h 804"/>
                <a:gd name="T86" fmla="*/ 252 w 1755"/>
                <a:gd name="T87" fmla="*/ 161 h 804"/>
                <a:gd name="T88" fmla="*/ 330 w 1755"/>
                <a:gd name="T89" fmla="*/ 127 h 804"/>
                <a:gd name="T90" fmla="*/ 391 w 1755"/>
                <a:gd name="T91" fmla="*/ 103 h 804"/>
                <a:gd name="T92" fmla="*/ 489 w 1755"/>
                <a:gd name="T93" fmla="*/ 63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55" h="804">
                  <a:moveTo>
                    <a:pt x="660" y="0"/>
                  </a:moveTo>
                  <a:lnTo>
                    <a:pt x="663" y="16"/>
                  </a:lnTo>
                  <a:lnTo>
                    <a:pt x="670" y="40"/>
                  </a:lnTo>
                  <a:lnTo>
                    <a:pt x="680" y="69"/>
                  </a:lnTo>
                  <a:lnTo>
                    <a:pt x="692" y="106"/>
                  </a:lnTo>
                  <a:lnTo>
                    <a:pt x="704" y="144"/>
                  </a:lnTo>
                  <a:lnTo>
                    <a:pt x="719" y="187"/>
                  </a:lnTo>
                  <a:lnTo>
                    <a:pt x="733" y="233"/>
                  </a:lnTo>
                  <a:lnTo>
                    <a:pt x="748" y="278"/>
                  </a:lnTo>
                  <a:lnTo>
                    <a:pt x="765" y="323"/>
                  </a:lnTo>
                  <a:lnTo>
                    <a:pt x="780" y="368"/>
                  </a:lnTo>
                  <a:lnTo>
                    <a:pt x="794" y="410"/>
                  </a:lnTo>
                  <a:lnTo>
                    <a:pt x="808" y="449"/>
                  </a:lnTo>
                  <a:lnTo>
                    <a:pt x="820" y="485"/>
                  </a:lnTo>
                  <a:lnTo>
                    <a:pt x="831" y="514"/>
                  </a:lnTo>
                  <a:lnTo>
                    <a:pt x="838" y="536"/>
                  </a:lnTo>
                  <a:lnTo>
                    <a:pt x="845" y="552"/>
                  </a:lnTo>
                  <a:lnTo>
                    <a:pt x="863" y="153"/>
                  </a:lnTo>
                  <a:lnTo>
                    <a:pt x="855" y="139"/>
                  </a:lnTo>
                  <a:lnTo>
                    <a:pt x="848" y="124"/>
                  </a:lnTo>
                  <a:lnTo>
                    <a:pt x="788" y="5"/>
                  </a:lnTo>
                  <a:lnTo>
                    <a:pt x="816" y="25"/>
                  </a:lnTo>
                  <a:lnTo>
                    <a:pt x="849" y="40"/>
                  </a:lnTo>
                  <a:lnTo>
                    <a:pt x="884" y="52"/>
                  </a:lnTo>
                  <a:lnTo>
                    <a:pt x="924" y="58"/>
                  </a:lnTo>
                  <a:lnTo>
                    <a:pt x="965" y="61"/>
                  </a:lnTo>
                  <a:lnTo>
                    <a:pt x="1008" y="58"/>
                  </a:lnTo>
                  <a:lnTo>
                    <a:pt x="1048" y="51"/>
                  </a:lnTo>
                  <a:lnTo>
                    <a:pt x="1084" y="39"/>
                  </a:lnTo>
                  <a:lnTo>
                    <a:pt x="1116" y="22"/>
                  </a:lnTo>
                  <a:lnTo>
                    <a:pt x="1145" y="2"/>
                  </a:lnTo>
                  <a:lnTo>
                    <a:pt x="1083" y="124"/>
                  </a:lnTo>
                  <a:lnTo>
                    <a:pt x="1077" y="139"/>
                  </a:lnTo>
                  <a:lnTo>
                    <a:pt x="1068" y="153"/>
                  </a:lnTo>
                  <a:lnTo>
                    <a:pt x="1087" y="552"/>
                  </a:lnTo>
                  <a:lnTo>
                    <a:pt x="1092" y="536"/>
                  </a:lnTo>
                  <a:lnTo>
                    <a:pt x="1101" y="514"/>
                  </a:lnTo>
                  <a:lnTo>
                    <a:pt x="1110" y="483"/>
                  </a:lnTo>
                  <a:lnTo>
                    <a:pt x="1123" y="449"/>
                  </a:lnTo>
                  <a:lnTo>
                    <a:pt x="1136" y="410"/>
                  </a:lnTo>
                  <a:lnTo>
                    <a:pt x="1152" y="367"/>
                  </a:lnTo>
                  <a:lnTo>
                    <a:pt x="1167" y="323"/>
                  </a:lnTo>
                  <a:lnTo>
                    <a:pt x="1182" y="277"/>
                  </a:lnTo>
                  <a:lnTo>
                    <a:pt x="1197" y="233"/>
                  </a:lnTo>
                  <a:lnTo>
                    <a:pt x="1213" y="187"/>
                  </a:lnTo>
                  <a:lnTo>
                    <a:pt x="1226" y="144"/>
                  </a:lnTo>
                  <a:lnTo>
                    <a:pt x="1240" y="106"/>
                  </a:lnTo>
                  <a:lnTo>
                    <a:pt x="1251" y="69"/>
                  </a:lnTo>
                  <a:lnTo>
                    <a:pt x="1262" y="40"/>
                  </a:lnTo>
                  <a:lnTo>
                    <a:pt x="1268" y="16"/>
                  </a:lnTo>
                  <a:lnTo>
                    <a:pt x="1272" y="0"/>
                  </a:lnTo>
                  <a:lnTo>
                    <a:pt x="1401" y="46"/>
                  </a:lnTo>
                  <a:lnTo>
                    <a:pt x="1526" y="97"/>
                  </a:lnTo>
                  <a:lnTo>
                    <a:pt x="1530" y="98"/>
                  </a:lnTo>
                  <a:lnTo>
                    <a:pt x="1541" y="103"/>
                  </a:lnTo>
                  <a:lnTo>
                    <a:pt x="1556" y="109"/>
                  </a:lnTo>
                  <a:lnTo>
                    <a:pt x="1578" y="118"/>
                  </a:lnTo>
                  <a:lnTo>
                    <a:pt x="1602" y="127"/>
                  </a:lnTo>
                  <a:lnTo>
                    <a:pt x="1628" y="138"/>
                  </a:lnTo>
                  <a:lnTo>
                    <a:pt x="1654" y="149"/>
                  </a:lnTo>
                  <a:lnTo>
                    <a:pt x="1680" y="161"/>
                  </a:lnTo>
                  <a:lnTo>
                    <a:pt x="1704" y="170"/>
                  </a:lnTo>
                  <a:lnTo>
                    <a:pt x="1726" y="179"/>
                  </a:lnTo>
                  <a:lnTo>
                    <a:pt x="1743" y="188"/>
                  </a:lnTo>
                  <a:lnTo>
                    <a:pt x="1746" y="188"/>
                  </a:lnTo>
                  <a:lnTo>
                    <a:pt x="1749" y="190"/>
                  </a:lnTo>
                  <a:lnTo>
                    <a:pt x="1752" y="191"/>
                  </a:lnTo>
                  <a:lnTo>
                    <a:pt x="1755" y="193"/>
                  </a:lnTo>
                  <a:lnTo>
                    <a:pt x="1721" y="207"/>
                  </a:lnTo>
                  <a:lnTo>
                    <a:pt x="1686" y="222"/>
                  </a:lnTo>
                  <a:lnTo>
                    <a:pt x="1651" y="237"/>
                  </a:lnTo>
                  <a:lnTo>
                    <a:pt x="1616" y="251"/>
                  </a:lnTo>
                  <a:lnTo>
                    <a:pt x="1585" y="265"/>
                  </a:lnTo>
                  <a:lnTo>
                    <a:pt x="1561" y="275"/>
                  </a:lnTo>
                  <a:lnTo>
                    <a:pt x="1553" y="280"/>
                  </a:lnTo>
                  <a:lnTo>
                    <a:pt x="1541" y="286"/>
                  </a:lnTo>
                  <a:lnTo>
                    <a:pt x="1529" y="294"/>
                  </a:lnTo>
                  <a:lnTo>
                    <a:pt x="1527" y="294"/>
                  </a:lnTo>
                  <a:lnTo>
                    <a:pt x="1526" y="295"/>
                  </a:lnTo>
                  <a:lnTo>
                    <a:pt x="1524" y="295"/>
                  </a:lnTo>
                  <a:lnTo>
                    <a:pt x="1521" y="297"/>
                  </a:lnTo>
                  <a:lnTo>
                    <a:pt x="1507" y="307"/>
                  </a:lnTo>
                  <a:lnTo>
                    <a:pt x="1494" y="321"/>
                  </a:lnTo>
                  <a:lnTo>
                    <a:pt x="1481" y="332"/>
                  </a:lnTo>
                  <a:lnTo>
                    <a:pt x="1472" y="339"/>
                  </a:lnTo>
                  <a:lnTo>
                    <a:pt x="1442" y="373"/>
                  </a:lnTo>
                  <a:lnTo>
                    <a:pt x="1417" y="405"/>
                  </a:lnTo>
                  <a:lnTo>
                    <a:pt x="1401" y="436"/>
                  </a:lnTo>
                  <a:lnTo>
                    <a:pt x="1399" y="439"/>
                  </a:lnTo>
                  <a:lnTo>
                    <a:pt x="1397" y="443"/>
                  </a:lnTo>
                  <a:lnTo>
                    <a:pt x="1391" y="457"/>
                  </a:lnTo>
                  <a:lnTo>
                    <a:pt x="1385" y="475"/>
                  </a:lnTo>
                  <a:lnTo>
                    <a:pt x="1381" y="495"/>
                  </a:lnTo>
                  <a:lnTo>
                    <a:pt x="1365" y="540"/>
                  </a:lnTo>
                  <a:lnTo>
                    <a:pt x="1350" y="590"/>
                  </a:lnTo>
                  <a:lnTo>
                    <a:pt x="1332" y="643"/>
                  </a:lnTo>
                  <a:lnTo>
                    <a:pt x="1315" y="698"/>
                  </a:lnTo>
                  <a:lnTo>
                    <a:pt x="1298" y="753"/>
                  </a:lnTo>
                  <a:lnTo>
                    <a:pt x="1284" y="804"/>
                  </a:lnTo>
                  <a:lnTo>
                    <a:pt x="159" y="804"/>
                  </a:lnTo>
                  <a:lnTo>
                    <a:pt x="122" y="799"/>
                  </a:lnTo>
                  <a:lnTo>
                    <a:pt x="89" y="787"/>
                  </a:lnTo>
                  <a:lnTo>
                    <a:pt x="60" y="769"/>
                  </a:lnTo>
                  <a:lnTo>
                    <a:pt x="35" y="744"/>
                  </a:lnTo>
                  <a:lnTo>
                    <a:pt x="17" y="715"/>
                  </a:lnTo>
                  <a:lnTo>
                    <a:pt x="5" y="682"/>
                  </a:lnTo>
                  <a:lnTo>
                    <a:pt x="0" y="645"/>
                  </a:lnTo>
                  <a:lnTo>
                    <a:pt x="0" y="633"/>
                  </a:lnTo>
                  <a:lnTo>
                    <a:pt x="2" y="620"/>
                  </a:lnTo>
                  <a:lnTo>
                    <a:pt x="8" y="595"/>
                  </a:lnTo>
                  <a:lnTo>
                    <a:pt x="17" y="561"/>
                  </a:lnTo>
                  <a:lnTo>
                    <a:pt x="29" y="523"/>
                  </a:lnTo>
                  <a:lnTo>
                    <a:pt x="41" y="483"/>
                  </a:lnTo>
                  <a:lnTo>
                    <a:pt x="53" y="440"/>
                  </a:lnTo>
                  <a:lnTo>
                    <a:pt x="67" y="401"/>
                  </a:lnTo>
                  <a:lnTo>
                    <a:pt x="79" y="361"/>
                  </a:lnTo>
                  <a:lnTo>
                    <a:pt x="90" y="327"/>
                  </a:lnTo>
                  <a:lnTo>
                    <a:pt x="99" y="298"/>
                  </a:lnTo>
                  <a:lnTo>
                    <a:pt x="104" y="281"/>
                  </a:lnTo>
                  <a:lnTo>
                    <a:pt x="110" y="265"/>
                  </a:lnTo>
                  <a:lnTo>
                    <a:pt x="110" y="265"/>
                  </a:lnTo>
                  <a:lnTo>
                    <a:pt x="127" y="237"/>
                  </a:lnTo>
                  <a:lnTo>
                    <a:pt x="148" y="214"/>
                  </a:lnTo>
                  <a:lnTo>
                    <a:pt x="174" y="196"/>
                  </a:lnTo>
                  <a:lnTo>
                    <a:pt x="176" y="194"/>
                  </a:lnTo>
                  <a:lnTo>
                    <a:pt x="179" y="193"/>
                  </a:lnTo>
                  <a:lnTo>
                    <a:pt x="183" y="190"/>
                  </a:lnTo>
                  <a:lnTo>
                    <a:pt x="186" y="188"/>
                  </a:lnTo>
                  <a:lnTo>
                    <a:pt x="189" y="188"/>
                  </a:lnTo>
                  <a:lnTo>
                    <a:pt x="206" y="179"/>
                  </a:lnTo>
                  <a:lnTo>
                    <a:pt x="228" y="170"/>
                  </a:lnTo>
                  <a:lnTo>
                    <a:pt x="252" y="161"/>
                  </a:lnTo>
                  <a:lnTo>
                    <a:pt x="278" y="149"/>
                  </a:lnTo>
                  <a:lnTo>
                    <a:pt x="304" y="138"/>
                  </a:lnTo>
                  <a:lnTo>
                    <a:pt x="330" y="127"/>
                  </a:lnTo>
                  <a:lnTo>
                    <a:pt x="354" y="118"/>
                  </a:lnTo>
                  <a:lnTo>
                    <a:pt x="374" y="109"/>
                  </a:lnTo>
                  <a:lnTo>
                    <a:pt x="391" y="103"/>
                  </a:lnTo>
                  <a:lnTo>
                    <a:pt x="402" y="98"/>
                  </a:lnTo>
                  <a:lnTo>
                    <a:pt x="406" y="97"/>
                  </a:lnTo>
                  <a:lnTo>
                    <a:pt x="489" y="63"/>
                  </a:lnTo>
                  <a:lnTo>
                    <a:pt x="573" y="31"/>
                  </a:lnTo>
                  <a:lnTo>
                    <a:pt x="6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75" name="Freeform 21">
              <a:extLst>
                <a:ext uri="{FF2B5EF4-FFF2-40B4-BE49-F238E27FC236}">
                  <a16:creationId xmlns:a16="http://schemas.microsoft.com/office/drawing/2014/main" id="{4AE34167-A8C9-40FF-A3FE-D735F4E97B56}"/>
                </a:ext>
              </a:extLst>
            </p:cNvPr>
            <p:cNvSpPr>
              <a:spLocks/>
            </p:cNvSpPr>
            <p:nvPr/>
          </p:nvSpPr>
          <p:spPr bwMode="auto">
            <a:xfrm>
              <a:off x="195262" y="385763"/>
              <a:ext cx="1601788" cy="1943100"/>
            </a:xfrm>
            <a:custGeom>
              <a:avLst/>
              <a:gdLst>
                <a:gd name="T0" fmla="*/ 514 w 1009"/>
                <a:gd name="T1" fmla="*/ 0 h 1224"/>
                <a:gd name="T2" fmla="*/ 632 w 1009"/>
                <a:gd name="T3" fmla="*/ 17 h 1224"/>
                <a:gd name="T4" fmla="*/ 737 w 1009"/>
                <a:gd name="T5" fmla="*/ 66 h 1224"/>
                <a:gd name="T6" fmla="*/ 823 w 1009"/>
                <a:gd name="T7" fmla="*/ 141 h 1224"/>
                <a:gd name="T8" fmla="*/ 886 w 1009"/>
                <a:gd name="T9" fmla="*/ 237 h 1224"/>
                <a:gd name="T10" fmla="*/ 919 w 1009"/>
                <a:gd name="T11" fmla="*/ 350 h 1224"/>
                <a:gd name="T12" fmla="*/ 924 w 1009"/>
                <a:gd name="T13" fmla="*/ 423 h 1224"/>
                <a:gd name="T14" fmla="*/ 921 w 1009"/>
                <a:gd name="T15" fmla="*/ 470 h 1224"/>
                <a:gd name="T16" fmla="*/ 919 w 1009"/>
                <a:gd name="T17" fmla="*/ 524 h 1224"/>
                <a:gd name="T18" fmla="*/ 918 w 1009"/>
                <a:gd name="T19" fmla="*/ 562 h 1224"/>
                <a:gd name="T20" fmla="*/ 930 w 1009"/>
                <a:gd name="T21" fmla="*/ 561 h 1224"/>
                <a:gd name="T22" fmla="*/ 953 w 1009"/>
                <a:gd name="T23" fmla="*/ 561 h 1224"/>
                <a:gd name="T24" fmla="*/ 977 w 1009"/>
                <a:gd name="T25" fmla="*/ 568 h 1224"/>
                <a:gd name="T26" fmla="*/ 999 w 1009"/>
                <a:gd name="T27" fmla="*/ 587 h 1224"/>
                <a:gd name="T28" fmla="*/ 1009 w 1009"/>
                <a:gd name="T29" fmla="*/ 623 h 1224"/>
                <a:gd name="T30" fmla="*/ 1005 w 1009"/>
                <a:gd name="T31" fmla="*/ 697 h 1224"/>
                <a:gd name="T32" fmla="*/ 988 w 1009"/>
                <a:gd name="T33" fmla="*/ 765 h 1224"/>
                <a:gd name="T34" fmla="*/ 968 w 1009"/>
                <a:gd name="T35" fmla="*/ 808 h 1224"/>
                <a:gd name="T36" fmla="*/ 947 w 1009"/>
                <a:gd name="T37" fmla="*/ 831 h 1224"/>
                <a:gd name="T38" fmla="*/ 925 w 1009"/>
                <a:gd name="T39" fmla="*/ 840 h 1224"/>
                <a:gd name="T40" fmla="*/ 908 w 1009"/>
                <a:gd name="T41" fmla="*/ 840 h 1224"/>
                <a:gd name="T42" fmla="*/ 899 w 1009"/>
                <a:gd name="T43" fmla="*/ 839 h 1224"/>
                <a:gd name="T44" fmla="*/ 876 w 1009"/>
                <a:gd name="T45" fmla="*/ 895 h 1224"/>
                <a:gd name="T46" fmla="*/ 829 w 1009"/>
                <a:gd name="T47" fmla="*/ 993 h 1224"/>
                <a:gd name="T48" fmla="*/ 774 w 1009"/>
                <a:gd name="T49" fmla="*/ 1069 h 1224"/>
                <a:gd name="T50" fmla="*/ 718 w 1009"/>
                <a:gd name="T51" fmla="*/ 1126 h 1224"/>
                <a:gd name="T52" fmla="*/ 643 w 1009"/>
                <a:gd name="T53" fmla="*/ 1178 h 1224"/>
                <a:gd name="T54" fmla="*/ 577 w 1009"/>
                <a:gd name="T55" fmla="*/ 1207 h 1224"/>
                <a:gd name="T56" fmla="*/ 531 w 1009"/>
                <a:gd name="T57" fmla="*/ 1220 h 1224"/>
                <a:gd name="T58" fmla="*/ 513 w 1009"/>
                <a:gd name="T59" fmla="*/ 1224 h 1224"/>
                <a:gd name="T60" fmla="*/ 491 w 1009"/>
                <a:gd name="T61" fmla="*/ 1224 h 1224"/>
                <a:gd name="T62" fmla="*/ 458 w 1009"/>
                <a:gd name="T63" fmla="*/ 1216 h 1224"/>
                <a:gd name="T64" fmla="*/ 400 w 1009"/>
                <a:gd name="T65" fmla="*/ 1196 h 1224"/>
                <a:gd name="T66" fmla="*/ 328 w 1009"/>
                <a:gd name="T67" fmla="*/ 1155 h 1224"/>
                <a:gd name="T68" fmla="*/ 261 w 1009"/>
                <a:gd name="T69" fmla="*/ 1098 h 1224"/>
                <a:gd name="T70" fmla="*/ 206 w 1009"/>
                <a:gd name="T71" fmla="*/ 1033 h 1224"/>
                <a:gd name="T72" fmla="*/ 155 w 1009"/>
                <a:gd name="T73" fmla="*/ 947 h 1224"/>
                <a:gd name="T74" fmla="*/ 113 w 1009"/>
                <a:gd name="T75" fmla="*/ 839 h 1224"/>
                <a:gd name="T76" fmla="*/ 107 w 1009"/>
                <a:gd name="T77" fmla="*/ 840 h 1224"/>
                <a:gd name="T78" fmla="*/ 93 w 1009"/>
                <a:gd name="T79" fmla="*/ 842 h 1224"/>
                <a:gd name="T80" fmla="*/ 73 w 1009"/>
                <a:gd name="T81" fmla="*/ 839 h 1224"/>
                <a:gd name="T82" fmla="*/ 52 w 1009"/>
                <a:gd name="T83" fmla="*/ 822 h 1224"/>
                <a:gd name="T84" fmla="*/ 32 w 1009"/>
                <a:gd name="T85" fmla="*/ 790 h 1224"/>
                <a:gd name="T86" fmla="*/ 13 w 1009"/>
                <a:gd name="T87" fmla="*/ 735 h 1224"/>
                <a:gd name="T88" fmla="*/ 1 w 1009"/>
                <a:gd name="T89" fmla="*/ 651 h 1224"/>
                <a:gd name="T90" fmla="*/ 4 w 1009"/>
                <a:gd name="T91" fmla="*/ 602 h 1224"/>
                <a:gd name="T92" fmla="*/ 21 w 1009"/>
                <a:gd name="T93" fmla="*/ 576 h 1224"/>
                <a:gd name="T94" fmla="*/ 46 w 1009"/>
                <a:gd name="T95" fmla="*/ 564 h 1224"/>
                <a:gd name="T96" fmla="*/ 70 w 1009"/>
                <a:gd name="T97" fmla="*/ 561 h 1224"/>
                <a:gd name="T98" fmla="*/ 88 w 1009"/>
                <a:gd name="T99" fmla="*/ 562 h 1224"/>
                <a:gd name="T100" fmla="*/ 91 w 1009"/>
                <a:gd name="T101" fmla="*/ 545 h 1224"/>
                <a:gd name="T102" fmla="*/ 90 w 1009"/>
                <a:gd name="T103" fmla="*/ 498 h 1224"/>
                <a:gd name="T104" fmla="*/ 88 w 1009"/>
                <a:gd name="T105" fmla="*/ 445 h 1224"/>
                <a:gd name="T106" fmla="*/ 87 w 1009"/>
                <a:gd name="T107" fmla="*/ 409 h 1224"/>
                <a:gd name="T108" fmla="*/ 104 w 1009"/>
                <a:gd name="T109" fmla="*/ 292 h 1224"/>
                <a:gd name="T110" fmla="*/ 152 w 1009"/>
                <a:gd name="T111" fmla="*/ 186 h 1224"/>
                <a:gd name="T112" fmla="*/ 227 w 1009"/>
                <a:gd name="T113" fmla="*/ 101 h 1224"/>
                <a:gd name="T114" fmla="*/ 323 w 1009"/>
                <a:gd name="T115" fmla="*/ 38 h 1224"/>
                <a:gd name="T116" fmla="*/ 435 w 1009"/>
                <a:gd name="T117" fmla="*/ 5 h 1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09" h="1224">
                  <a:moveTo>
                    <a:pt x="496" y="0"/>
                  </a:moveTo>
                  <a:lnTo>
                    <a:pt x="514" y="0"/>
                  </a:lnTo>
                  <a:lnTo>
                    <a:pt x="574" y="5"/>
                  </a:lnTo>
                  <a:lnTo>
                    <a:pt x="632" y="17"/>
                  </a:lnTo>
                  <a:lnTo>
                    <a:pt x="687" y="38"/>
                  </a:lnTo>
                  <a:lnTo>
                    <a:pt x="737" y="66"/>
                  </a:lnTo>
                  <a:lnTo>
                    <a:pt x="783" y="101"/>
                  </a:lnTo>
                  <a:lnTo>
                    <a:pt x="823" y="141"/>
                  </a:lnTo>
                  <a:lnTo>
                    <a:pt x="858" y="186"/>
                  </a:lnTo>
                  <a:lnTo>
                    <a:pt x="886" y="237"/>
                  </a:lnTo>
                  <a:lnTo>
                    <a:pt x="907" y="292"/>
                  </a:lnTo>
                  <a:lnTo>
                    <a:pt x="919" y="350"/>
                  </a:lnTo>
                  <a:lnTo>
                    <a:pt x="924" y="409"/>
                  </a:lnTo>
                  <a:lnTo>
                    <a:pt x="924" y="423"/>
                  </a:lnTo>
                  <a:lnTo>
                    <a:pt x="922" y="445"/>
                  </a:lnTo>
                  <a:lnTo>
                    <a:pt x="921" y="470"/>
                  </a:lnTo>
                  <a:lnTo>
                    <a:pt x="921" y="498"/>
                  </a:lnTo>
                  <a:lnTo>
                    <a:pt x="919" y="524"/>
                  </a:lnTo>
                  <a:lnTo>
                    <a:pt x="918" y="545"/>
                  </a:lnTo>
                  <a:lnTo>
                    <a:pt x="918" y="562"/>
                  </a:lnTo>
                  <a:lnTo>
                    <a:pt x="922" y="562"/>
                  </a:lnTo>
                  <a:lnTo>
                    <a:pt x="930" y="561"/>
                  </a:lnTo>
                  <a:lnTo>
                    <a:pt x="941" y="561"/>
                  </a:lnTo>
                  <a:lnTo>
                    <a:pt x="953" y="561"/>
                  </a:lnTo>
                  <a:lnTo>
                    <a:pt x="965" y="564"/>
                  </a:lnTo>
                  <a:lnTo>
                    <a:pt x="977" y="568"/>
                  </a:lnTo>
                  <a:lnTo>
                    <a:pt x="988" y="576"/>
                  </a:lnTo>
                  <a:lnTo>
                    <a:pt x="999" y="587"/>
                  </a:lnTo>
                  <a:lnTo>
                    <a:pt x="1006" y="602"/>
                  </a:lnTo>
                  <a:lnTo>
                    <a:pt x="1009" y="623"/>
                  </a:lnTo>
                  <a:lnTo>
                    <a:pt x="1009" y="651"/>
                  </a:lnTo>
                  <a:lnTo>
                    <a:pt x="1005" y="697"/>
                  </a:lnTo>
                  <a:lnTo>
                    <a:pt x="997" y="735"/>
                  </a:lnTo>
                  <a:lnTo>
                    <a:pt x="988" y="765"/>
                  </a:lnTo>
                  <a:lnTo>
                    <a:pt x="979" y="790"/>
                  </a:lnTo>
                  <a:lnTo>
                    <a:pt x="968" y="808"/>
                  </a:lnTo>
                  <a:lnTo>
                    <a:pt x="957" y="822"/>
                  </a:lnTo>
                  <a:lnTo>
                    <a:pt x="947" y="831"/>
                  </a:lnTo>
                  <a:lnTo>
                    <a:pt x="936" y="837"/>
                  </a:lnTo>
                  <a:lnTo>
                    <a:pt x="925" y="840"/>
                  </a:lnTo>
                  <a:lnTo>
                    <a:pt x="916" y="842"/>
                  </a:lnTo>
                  <a:lnTo>
                    <a:pt x="908" y="840"/>
                  </a:lnTo>
                  <a:lnTo>
                    <a:pt x="902" y="840"/>
                  </a:lnTo>
                  <a:lnTo>
                    <a:pt x="899" y="839"/>
                  </a:lnTo>
                  <a:lnTo>
                    <a:pt x="896" y="837"/>
                  </a:lnTo>
                  <a:lnTo>
                    <a:pt x="876" y="895"/>
                  </a:lnTo>
                  <a:lnTo>
                    <a:pt x="853" y="947"/>
                  </a:lnTo>
                  <a:lnTo>
                    <a:pt x="829" y="993"/>
                  </a:lnTo>
                  <a:lnTo>
                    <a:pt x="803" y="1033"/>
                  </a:lnTo>
                  <a:lnTo>
                    <a:pt x="774" y="1069"/>
                  </a:lnTo>
                  <a:lnTo>
                    <a:pt x="747" y="1100"/>
                  </a:lnTo>
                  <a:lnTo>
                    <a:pt x="718" y="1126"/>
                  </a:lnTo>
                  <a:lnTo>
                    <a:pt x="679" y="1155"/>
                  </a:lnTo>
                  <a:lnTo>
                    <a:pt x="643" y="1178"/>
                  </a:lnTo>
                  <a:lnTo>
                    <a:pt x="608" y="1196"/>
                  </a:lnTo>
                  <a:lnTo>
                    <a:pt x="577" y="1207"/>
                  </a:lnTo>
                  <a:lnTo>
                    <a:pt x="551" y="1216"/>
                  </a:lnTo>
                  <a:lnTo>
                    <a:pt x="531" y="1220"/>
                  </a:lnTo>
                  <a:lnTo>
                    <a:pt x="517" y="1224"/>
                  </a:lnTo>
                  <a:lnTo>
                    <a:pt x="513" y="1224"/>
                  </a:lnTo>
                  <a:lnTo>
                    <a:pt x="496" y="1224"/>
                  </a:lnTo>
                  <a:lnTo>
                    <a:pt x="491" y="1224"/>
                  </a:lnTo>
                  <a:lnTo>
                    <a:pt x="478" y="1220"/>
                  </a:lnTo>
                  <a:lnTo>
                    <a:pt x="458" y="1216"/>
                  </a:lnTo>
                  <a:lnTo>
                    <a:pt x="432" y="1207"/>
                  </a:lnTo>
                  <a:lnTo>
                    <a:pt x="400" y="1196"/>
                  </a:lnTo>
                  <a:lnTo>
                    <a:pt x="366" y="1178"/>
                  </a:lnTo>
                  <a:lnTo>
                    <a:pt x="328" y="1155"/>
                  </a:lnTo>
                  <a:lnTo>
                    <a:pt x="290" y="1126"/>
                  </a:lnTo>
                  <a:lnTo>
                    <a:pt x="261" y="1098"/>
                  </a:lnTo>
                  <a:lnTo>
                    <a:pt x="233" y="1068"/>
                  </a:lnTo>
                  <a:lnTo>
                    <a:pt x="206" y="1033"/>
                  </a:lnTo>
                  <a:lnTo>
                    <a:pt x="180" y="993"/>
                  </a:lnTo>
                  <a:lnTo>
                    <a:pt x="155" y="947"/>
                  </a:lnTo>
                  <a:lnTo>
                    <a:pt x="133" y="895"/>
                  </a:lnTo>
                  <a:lnTo>
                    <a:pt x="113" y="839"/>
                  </a:lnTo>
                  <a:lnTo>
                    <a:pt x="110" y="839"/>
                  </a:lnTo>
                  <a:lnTo>
                    <a:pt x="107" y="840"/>
                  </a:lnTo>
                  <a:lnTo>
                    <a:pt x="101" y="842"/>
                  </a:lnTo>
                  <a:lnTo>
                    <a:pt x="93" y="842"/>
                  </a:lnTo>
                  <a:lnTo>
                    <a:pt x="84" y="842"/>
                  </a:lnTo>
                  <a:lnTo>
                    <a:pt x="73" y="839"/>
                  </a:lnTo>
                  <a:lnTo>
                    <a:pt x="62" y="832"/>
                  </a:lnTo>
                  <a:lnTo>
                    <a:pt x="52" y="822"/>
                  </a:lnTo>
                  <a:lnTo>
                    <a:pt x="41" y="808"/>
                  </a:lnTo>
                  <a:lnTo>
                    <a:pt x="32" y="790"/>
                  </a:lnTo>
                  <a:lnTo>
                    <a:pt x="21" y="765"/>
                  </a:lnTo>
                  <a:lnTo>
                    <a:pt x="13" y="735"/>
                  </a:lnTo>
                  <a:lnTo>
                    <a:pt x="6" y="697"/>
                  </a:lnTo>
                  <a:lnTo>
                    <a:pt x="1" y="651"/>
                  </a:lnTo>
                  <a:lnTo>
                    <a:pt x="0" y="623"/>
                  </a:lnTo>
                  <a:lnTo>
                    <a:pt x="4" y="602"/>
                  </a:lnTo>
                  <a:lnTo>
                    <a:pt x="12" y="587"/>
                  </a:lnTo>
                  <a:lnTo>
                    <a:pt x="21" y="576"/>
                  </a:lnTo>
                  <a:lnTo>
                    <a:pt x="33" y="568"/>
                  </a:lnTo>
                  <a:lnTo>
                    <a:pt x="46" y="564"/>
                  </a:lnTo>
                  <a:lnTo>
                    <a:pt x="58" y="561"/>
                  </a:lnTo>
                  <a:lnTo>
                    <a:pt x="70" y="561"/>
                  </a:lnTo>
                  <a:lnTo>
                    <a:pt x="79" y="561"/>
                  </a:lnTo>
                  <a:lnTo>
                    <a:pt x="88" y="562"/>
                  </a:lnTo>
                  <a:lnTo>
                    <a:pt x="93" y="562"/>
                  </a:lnTo>
                  <a:lnTo>
                    <a:pt x="91" y="545"/>
                  </a:lnTo>
                  <a:lnTo>
                    <a:pt x="91" y="524"/>
                  </a:lnTo>
                  <a:lnTo>
                    <a:pt x="90" y="498"/>
                  </a:lnTo>
                  <a:lnTo>
                    <a:pt x="88" y="470"/>
                  </a:lnTo>
                  <a:lnTo>
                    <a:pt x="88" y="445"/>
                  </a:lnTo>
                  <a:lnTo>
                    <a:pt x="87" y="423"/>
                  </a:lnTo>
                  <a:lnTo>
                    <a:pt x="87" y="409"/>
                  </a:lnTo>
                  <a:lnTo>
                    <a:pt x="91" y="350"/>
                  </a:lnTo>
                  <a:lnTo>
                    <a:pt x="104" y="292"/>
                  </a:lnTo>
                  <a:lnTo>
                    <a:pt x="125" y="237"/>
                  </a:lnTo>
                  <a:lnTo>
                    <a:pt x="152" y="186"/>
                  </a:lnTo>
                  <a:lnTo>
                    <a:pt x="188" y="141"/>
                  </a:lnTo>
                  <a:lnTo>
                    <a:pt x="227" y="101"/>
                  </a:lnTo>
                  <a:lnTo>
                    <a:pt x="273" y="66"/>
                  </a:lnTo>
                  <a:lnTo>
                    <a:pt x="323" y="38"/>
                  </a:lnTo>
                  <a:lnTo>
                    <a:pt x="378" y="17"/>
                  </a:lnTo>
                  <a:lnTo>
                    <a:pt x="435" y="5"/>
                  </a:lnTo>
                  <a:lnTo>
                    <a:pt x="49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76" name="Freeform 22">
              <a:extLst>
                <a:ext uri="{FF2B5EF4-FFF2-40B4-BE49-F238E27FC236}">
                  <a16:creationId xmlns:a16="http://schemas.microsoft.com/office/drawing/2014/main" id="{9B1E35E2-B1D4-4B76-8EC7-7A92A7596537}"/>
                </a:ext>
              </a:extLst>
            </p:cNvPr>
            <p:cNvSpPr>
              <a:spLocks/>
            </p:cNvSpPr>
            <p:nvPr/>
          </p:nvSpPr>
          <p:spPr bwMode="auto">
            <a:xfrm>
              <a:off x="4908550" y="2554288"/>
              <a:ext cx="2547938" cy="1168400"/>
            </a:xfrm>
            <a:custGeom>
              <a:avLst/>
              <a:gdLst>
                <a:gd name="T0" fmla="*/ 398 w 1605"/>
                <a:gd name="T1" fmla="*/ 39 h 736"/>
                <a:gd name="T2" fmla="*/ 356 w 1605"/>
                <a:gd name="T3" fmla="*/ 82 h 736"/>
                <a:gd name="T4" fmla="*/ 314 w 1605"/>
                <a:gd name="T5" fmla="*/ 152 h 736"/>
                <a:gd name="T6" fmla="*/ 298 w 1605"/>
                <a:gd name="T7" fmla="*/ 252 h 736"/>
                <a:gd name="T8" fmla="*/ 313 w 1605"/>
                <a:gd name="T9" fmla="*/ 333 h 736"/>
                <a:gd name="T10" fmla="*/ 343 w 1605"/>
                <a:gd name="T11" fmla="*/ 300 h 736"/>
                <a:gd name="T12" fmla="*/ 401 w 1605"/>
                <a:gd name="T13" fmla="*/ 256 h 736"/>
                <a:gd name="T14" fmla="*/ 473 w 1605"/>
                <a:gd name="T15" fmla="*/ 227 h 736"/>
                <a:gd name="T16" fmla="*/ 556 w 1605"/>
                <a:gd name="T17" fmla="*/ 355 h 736"/>
                <a:gd name="T18" fmla="*/ 650 w 1605"/>
                <a:gd name="T19" fmla="*/ 478 h 736"/>
                <a:gd name="T20" fmla="*/ 734 w 1605"/>
                <a:gd name="T21" fmla="*/ 566 h 736"/>
                <a:gd name="T22" fmla="*/ 808 w 1605"/>
                <a:gd name="T23" fmla="*/ 542 h 736"/>
                <a:gd name="T24" fmla="*/ 898 w 1605"/>
                <a:gd name="T25" fmla="*/ 439 h 736"/>
                <a:gd name="T26" fmla="*/ 991 w 1605"/>
                <a:gd name="T27" fmla="*/ 313 h 736"/>
                <a:gd name="T28" fmla="*/ 1067 w 1605"/>
                <a:gd name="T29" fmla="*/ 233 h 736"/>
                <a:gd name="T30" fmla="*/ 1136 w 1605"/>
                <a:gd name="T31" fmla="*/ 270 h 736"/>
                <a:gd name="T32" fmla="*/ 1188 w 1605"/>
                <a:gd name="T33" fmla="*/ 314 h 736"/>
                <a:gd name="T34" fmla="*/ 1208 w 1605"/>
                <a:gd name="T35" fmla="*/ 336 h 736"/>
                <a:gd name="T36" fmla="*/ 1218 w 1605"/>
                <a:gd name="T37" fmla="*/ 215 h 736"/>
                <a:gd name="T38" fmla="*/ 1191 w 1605"/>
                <a:gd name="T39" fmla="*/ 125 h 736"/>
                <a:gd name="T40" fmla="*/ 1147 w 1605"/>
                <a:gd name="T41" fmla="*/ 64 h 736"/>
                <a:gd name="T42" fmla="*/ 1107 w 1605"/>
                <a:gd name="T43" fmla="*/ 30 h 736"/>
                <a:gd name="T44" fmla="*/ 1122 w 1605"/>
                <a:gd name="T45" fmla="*/ 6 h 736"/>
                <a:gd name="T46" fmla="*/ 1191 w 1605"/>
                <a:gd name="T47" fmla="*/ 29 h 736"/>
                <a:gd name="T48" fmla="*/ 1281 w 1605"/>
                <a:gd name="T49" fmla="*/ 58 h 736"/>
                <a:gd name="T50" fmla="*/ 1362 w 1605"/>
                <a:gd name="T51" fmla="*/ 87 h 736"/>
                <a:gd name="T52" fmla="*/ 1405 w 1605"/>
                <a:gd name="T53" fmla="*/ 102 h 736"/>
                <a:gd name="T54" fmla="*/ 1509 w 1605"/>
                <a:gd name="T55" fmla="*/ 178 h 736"/>
                <a:gd name="T56" fmla="*/ 1574 w 1605"/>
                <a:gd name="T57" fmla="*/ 278 h 736"/>
                <a:gd name="T58" fmla="*/ 1590 w 1605"/>
                <a:gd name="T59" fmla="*/ 336 h 736"/>
                <a:gd name="T60" fmla="*/ 1596 w 1605"/>
                <a:gd name="T61" fmla="*/ 369 h 736"/>
                <a:gd name="T62" fmla="*/ 1602 w 1605"/>
                <a:gd name="T63" fmla="*/ 421 h 736"/>
                <a:gd name="T64" fmla="*/ 1603 w 1605"/>
                <a:gd name="T65" fmla="*/ 464 h 736"/>
                <a:gd name="T66" fmla="*/ 1605 w 1605"/>
                <a:gd name="T67" fmla="*/ 494 h 736"/>
                <a:gd name="T68" fmla="*/ 1603 w 1605"/>
                <a:gd name="T69" fmla="*/ 520 h 736"/>
                <a:gd name="T70" fmla="*/ 1600 w 1605"/>
                <a:gd name="T71" fmla="*/ 575 h 736"/>
                <a:gd name="T72" fmla="*/ 1556 w 1605"/>
                <a:gd name="T73" fmla="*/ 669 h 736"/>
                <a:gd name="T74" fmla="*/ 1466 w 1605"/>
                <a:gd name="T75" fmla="*/ 725 h 736"/>
                <a:gd name="T76" fmla="*/ 320 w 1605"/>
                <a:gd name="T77" fmla="*/ 736 h 736"/>
                <a:gd name="T78" fmla="*/ 272 w 1605"/>
                <a:gd name="T79" fmla="*/ 577 h 736"/>
                <a:gd name="T80" fmla="*/ 224 w 1605"/>
                <a:gd name="T81" fmla="*/ 429 h 736"/>
                <a:gd name="T82" fmla="*/ 201 w 1605"/>
                <a:gd name="T83" fmla="*/ 366 h 736"/>
                <a:gd name="T84" fmla="*/ 175 w 1605"/>
                <a:gd name="T85" fmla="*/ 325 h 736"/>
                <a:gd name="T86" fmla="*/ 101 w 1605"/>
                <a:gd name="T87" fmla="*/ 242 h 736"/>
                <a:gd name="T88" fmla="*/ 49 w 1605"/>
                <a:gd name="T89" fmla="*/ 209 h 736"/>
                <a:gd name="T90" fmla="*/ 0 w 1605"/>
                <a:gd name="T91" fmla="*/ 187 h 736"/>
                <a:gd name="T92" fmla="*/ 113 w 1605"/>
                <a:gd name="T93" fmla="*/ 102 h 736"/>
                <a:gd name="T94" fmla="*/ 154 w 1605"/>
                <a:gd name="T95" fmla="*/ 87 h 736"/>
                <a:gd name="T96" fmla="*/ 236 w 1605"/>
                <a:gd name="T97" fmla="*/ 58 h 736"/>
                <a:gd name="T98" fmla="*/ 327 w 1605"/>
                <a:gd name="T99" fmla="*/ 29 h 736"/>
                <a:gd name="T100" fmla="*/ 395 w 1605"/>
                <a:gd name="T101" fmla="*/ 6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05" h="736">
                  <a:moveTo>
                    <a:pt x="414" y="0"/>
                  </a:moveTo>
                  <a:lnTo>
                    <a:pt x="409" y="30"/>
                  </a:lnTo>
                  <a:lnTo>
                    <a:pt x="398" y="39"/>
                  </a:lnTo>
                  <a:lnTo>
                    <a:pt x="386" y="50"/>
                  </a:lnTo>
                  <a:lnTo>
                    <a:pt x="371" y="64"/>
                  </a:lnTo>
                  <a:lnTo>
                    <a:pt x="356" y="82"/>
                  </a:lnTo>
                  <a:lnTo>
                    <a:pt x="340" y="102"/>
                  </a:lnTo>
                  <a:lnTo>
                    <a:pt x="327" y="125"/>
                  </a:lnTo>
                  <a:lnTo>
                    <a:pt x="314" y="152"/>
                  </a:lnTo>
                  <a:lnTo>
                    <a:pt x="305" y="181"/>
                  </a:lnTo>
                  <a:lnTo>
                    <a:pt x="299" y="215"/>
                  </a:lnTo>
                  <a:lnTo>
                    <a:pt x="298" y="252"/>
                  </a:lnTo>
                  <a:lnTo>
                    <a:pt x="301" y="293"/>
                  </a:lnTo>
                  <a:lnTo>
                    <a:pt x="310" y="336"/>
                  </a:lnTo>
                  <a:lnTo>
                    <a:pt x="313" y="333"/>
                  </a:lnTo>
                  <a:lnTo>
                    <a:pt x="319" y="326"/>
                  </a:lnTo>
                  <a:lnTo>
                    <a:pt x="330" y="314"/>
                  </a:lnTo>
                  <a:lnTo>
                    <a:pt x="343" y="300"/>
                  </a:lnTo>
                  <a:lnTo>
                    <a:pt x="360" y="287"/>
                  </a:lnTo>
                  <a:lnTo>
                    <a:pt x="380" y="270"/>
                  </a:lnTo>
                  <a:lnTo>
                    <a:pt x="401" y="256"/>
                  </a:lnTo>
                  <a:lnTo>
                    <a:pt x="424" y="242"/>
                  </a:lnTo>
                  <a:lnTo>
                    <a:pt x="449" y="233"/>
                  </a:lnTo>
                  <a:lnTo>
                    <a:pt x="473" y="227"/>
                  </a:lnTo>
                  <a:lnTo>
                    <a:pt x="499" y="270"/>
                  </a:lnTo>
                  <a:lnTo>
                    <a:pt x="527" y="313"/>
                  </a:lnTo>
                  <a:lnTo>
                    <a:pt x="556" y="355"/>
                  </a:lnTo>
                  <a:lnTo>
                    <a:pt x="588" y="398"/>
                  </a:lnTo>
                  <a:lnTo>
                    <a:pt x="618" y="439"/>
                  </a:lnTo>
                  <a:lnTo>
                    <a:pt x="650" y="478"/>
                  </a:lnTo>
                  <a:lnTo>
                    <a:pt x="679" y="513"/>
                  </a:lnTo>
                  <a:lnTo>
                    <a:pt x="708" y="542"/>
                  </a:lnTo>
                  <a:lnTo>
                    <a:pt x="734" y="566"/>
                  </a:lnTo>
                  <a:lnTo>
                    <a:pt x="759" y="583"/>
                  </a:lnTo>
                  <a:lnTo>
                    <a:pt x="782" y="566"/>
                  </a:lnTo>
                  <a:lnTo>
                    <a:pt x="808" y="542"/>
                  </a:lnTo>
                  <a:lnTo>
                    <a:pt x="837" y="513"/>
                  </a:lnTo>
                  <a:lnTo>
                    <a:pt x="867" y="478"/>
                  </a:lnTo>
                  <a:lnTo>
                    <a:pt x="898" y="439"/>
                  </a:lnTo>
                  <a:lnTo>
                    <a:pt x="930" y="398"/>
                  </a:lnTo>
                  <a:lnTo>
                    <a:pt x="960" y="355"/>
                  </a:lnTo>
                  <a:lnTo>
                    <a:pt x="991" y="313"/>
                  </a:lnTo>
                  <a:lnTo>
                    <a:pt x="1018" y="268"/>
                  </a:lnTo>
                  <a:lnTo>
                    <a:pt x="1043" y="227"/>
                  </a:lnTo>
                  <a:lnTo>
                    <a:pt x="1067" y="233"/>
                  </a:lnTo>
                  <a:lnTo>
                    <a:pt x="1092" y="242"/>
                  </a:lnTo>
                  <a:lnTo>
                    <a:pt x="1115" y="256"/>
                  </a:lnTo>
                  <a:lnTo>
                    <a:pt x="1136" y="270"/>
                  </a:lnTo>
                  <a:lnTo>
                    <a:pt x="1156" y="287"/>
                  </a:lnTo>
                  <a:lnTo>
                    <a:pt x="1173" y="300"/>
                  </a:lnTo>
                  <a:lnTo>
                    <a:pt x="1188" y="314"/>
                  </a:lnTo>
                  <a:lnTo>
                    <a:pt x="1199" y="326"/>
                  </a:lnTo>
                  <a:lnTo>
                    <a:pt x="1205" y="333"/>
                  </a:lnTo>
                  <a:lnTo>
                    <a:pt x="1208" y="336"/>
                  </a:lnTo>
                  <a:lnTo>
                    <a:pt x="1217" y="293"/>
                  </a:lnTo>
                  <a:lnTo>
                    <a:pt x="1220" y="252"/>
                  </a:lnTo>
                  <a:lnTo>
                    <a:pt x="1218" y="215"/>
                  </a:lnTo>
                  <a:lnTo>
                    <a:pt x="1212" y="183"/>
                  </a:lnTo>
                  <a:lnTo>
                    <a:pt x="1203" y="152"/>
                  </a:lnTo>
                  <a:lnTo>
                    <a:pt x="1191" y="125"/>
                  </a:lnTo>
                  <a:lnTo>
                    <a:pt x="1177" y="102"/>
                  </a:lnTo>
                  <a:lnTo>
                    <a:pt x="1162" y="82"/>
                  </a:lnTo>
                  <a:lnTo>
                    <a:pt x="1147" y="64"/>
                  </a:lnTo>
                  <a:lnTo>
                    <a:pt x="1131" y="50"/>
                  </a:lnTo>
                  <a:lnTo>
                    <a:pt x="1118" y="39"/>
                  </a:lnTo>
                  <a:lnTo>
                    <a:pt x="1107" y="30"/>
                  </a:lnTo>
                  <a:lnTo>
                    <a:pt x="1104" y="0"/>
                  </a:lnTo>
                  <a:lnTo>
                    <a:pt x="1110" y="1"/>
                  </a:lnTo>
                  <a:lnTo>
                    <a:pt x="1122" y="6"/>
                  </a:lnTo>
                  <a:lnTo>
                    <a:pt x="1141" y="12"/>
                  </a:lnTo>
                  <a:lnTo>
                    <a:pt x="1164" y="19"/>
                  </a:lnTo>
                  <a:lnTo>
                    <a:pt x="1191" y="29"/>
                  </a:lnTo>
                  <a:lnTo>
                    <a:pt x="1220" y="38"/>
                  </a:lnTo>
                  <a:lnTo>
                    <a:pt x="1251" y="48"/>
                  </a:lnTo>
                  <a:lnTo>
                    <a:pt x="1281" y="58"/>
                  </a:lnTo>
                  <a:lnTo>
                    <a:pt x="1310" y="68"/>
                  </a:lnTo>
                  <a:lnTo>
                    <a:pt x="1338" y="77"/>
                  </a:lnTo>
                  <a:lnTo>
                    <a:pt x="1362" y="87"/>
                  </a:lnTo>
                  <a:lnTo>
                    <a:pt x="1382" y="93"/>
                  </a:lnTo>
                  <a:lnTo>
                    <a:pt x="1397" y="99"/>
                  </a:lnTo>
                  <a:lnTo>
                    <a:pt x="1405" y="102"/>
                  </a:lnTo>
                  <a:lnTo>
                    <a:pt x="1445" y="125"/>
                  </a:lnTo>
                  <a:lnTo>
                    <a:pt x="1478" y="151"/>
                  </a:lnTo>
                  <a:lnTo>
                    <a:pt x="1509" y="178"/>
                  </a:lnTo>
                  <a:lnTo>
                    <a:pt x="1535" y="209"/>
                  </a:lnTo>
                  <a:lnTo>
                    <a:pt x="1556" y="241"/>
                  </a:lnTo>
                  <a:lnTo>
                    <a:pt x="1574" y="278"/>
                  </a:lnTo>
                  <a:lnTo>
                    <a:pt x="1587" y="317"/>
                  </a:lnTo>
                  <a:lnTo>
                    <a:pt x="1588" y="325"/>
                  </a:lnTo>
                  <a:lnTo>
                    <a:pt x="1590" y="336"/>
                  </a:lnTo>
                  <a:lnTo>
                    <a:pt x="1591" y="348"/>
                  </a:lnTo>
                  <a:lnTo>
                    <a:pt x="1594" y="360"/>
                  </a:lnTo>
                  <a:lnTo>
                    <a:pt x="1596" y="369"/>
                  </a:lnTo>
                  <a:lnTo>
                    <a:pt x="1596" y="372"/>
                  </a:lnTo>
                  <a:lnTo>
                    <a:pt x="1602" y="417"/>
                  </a:lnTo>
                  <a:lnTo>
                    <a:pt x="1602" y="421"/>
                  </a:lnTo>
                  <a:lnTo>
                    <a:pt x="1602" y="433"/>
                  </a:lnTo>
                  <a:lnTo>
                    <a:pt x="1603" y="449"/>
                  </a:lnTo>
                  <a:lnTo>
                    <a:pt x="1603" y="464"/>
                  </a:lnTo>
                  <a:lnTo>
                    <a:pt x="1603" y="479"/>
                  </a:lnTo>
                  <a:lnTo>
                    <a:pt x="1605" y="490"/>
                  </a:lnTo>
                  <a:lnTo>
                    <a:pt x="1605" y="494"/>
                  </a:lnTo>
                  <a:lnTo>
                    <a:pt x="1605" y="499"/>
                  </a:lnTo>
                  <a:lnTo>
                    <a:pt x="1605" y="508"/>
                  </a:lnTo>
                  <a:lnTo>
                    <a:pt x="1603" y="520"/>
                  </a:lnTo>
                  <a:lnTo>
                    <a:pt x="1603" y="531"/>
                  </a:lnTo>
                  <a:lnTo>
                    <a:pt x="1603" y="539"/>
                  </a:lnTo>
                  <a:lnTo>
                    <a:pt x="1600" y="575"/>
                  </a:lnTo>
                  <a:lnTo>
                    <a:pt x="1591" y="607"/>
                  </a:lnTo>
                  <a:lnTo>
                    <a:pt x="1577" y="640"/>
                  </a:lnTo>
                  <a:lnTo>
                    <a:pt x="1556" y="669"/>
                  </a:lnTo>
                  <a:lnTo>
                    <a:pt x="1529" y="695"/>
                  </a:lnTo>
                  <a:lnTo>
                    <a:pt x="1498" y="713"/>
                  </a:lnTo>
                  <a:lnTo>
                    <a:pt x="1466" y="725"/>
                  </a:lnTo>
                  <a:lnTo>
                    <a:pt x="1431" y="733"/>
                  </a:lnTo>
                  <a:lnTo>
                    <a:pt x="1394" y="736"/>
                  </a:lnTo>
                  <a:lnTo>
                    <a:pt x="320" y="736"/>
                  </a:lnTo>
                  <a:lnTo>
                    <a:pt x="305" y="685"/>
                  </a:lnTo>
                  <a:lnTo>
                    <a:pt x="290" y="632"/>
                  </a:lnTo>
                  <a:lnTo>
                    <a:pt x="272" y="577"/>
                  </a:lnTo>
                  <a:lnTo>
                    <a:pt x="255" y="522"/>
                  </a:lnTo>
                  <a:lnTo>
                    <a:pt x="238" y="472"/>
                  </a:lnTo>
                  <a:lnTo>
                    <a:pt x="224" y="429"/>
                  </a:lnTo>
                  <a:lnTo>
                    <a:pt x="217" y="400"/>
                  </a:lnTo>
                  <a:lnTo>
                    <a:pt x="206" y="374"/>
                  </a:lnTo>
                  <a:lnTo>
                    <a:pt x="201" y="366"/>
                  </a:lnTo>
                  <a:lnTo>
                    <a:pt x="195" y="355"/>
                  </a:lnTo>
                  <a:lnTo>
                    <a:pt x="188" y="342"/>
                  </a:lnTo>
                  <a:lnTo>
                    <a:pt x="175" y="325"/>
                  </a:lnTo>
                  <a:lnTo>
                    <a:pt x="160" y="304"/>
                  </a:lnTo>
                  <a:lnTo>
                    <a:pt x="130" y="270"/>
                  </a:lnTo>
                  <a:lnTo>
                    <a:pt x="101" y="242"/>
                  </a:lnTo>
                  <a:lnTo>
                    <a:pt x="72" y="223"/>
                  </a:lnTo>
                  <a:lnTo>
                    <a:pt x="59" y="215"/>
                  </a:lnTo>
                  <a:lnTo>
                    <a:pt x="49" y="209"/>
                  </a:lnTo>
                  <a:lnTo>
                    <a:pt x="41" y="206"/>
                  </a:lnTo>
                  <a:lnTo>
                    <a:pt x="23" y="198"/>
                  </a:lnTo>
                  <a:lnTo>
                    <a:pt x="0" y="187"/>
                  </a:lnTo>
                  <a:lnTo>
                    <a:pt x="33" y="155"/>
                  </a:lnTo>
                  <a:lnTo>
                    <a:pt x="73" y="125"/>
                  </a:lnTo>
                  <a:lnTo>
                    <a:pt x="113" y="102"/>
                  </a:lnTo>
                  <a:lnTo>
                    <a:pt x="120" y="99"/>
                  </a:lnTo>
                  <a:lnTo>
                    <a:pt x="134" y="93"/>
                  </a:lnTo>
                  <a:lnTo>
                    <a:pt x="154" y="87"/>
                  </a:lnTo>
                  <a:lnTo>
                    <a:pt x="178" y="77"/>
                  </a:lnTo>
                  <a:lnTo>
                    <a:pt x="206" y="68"/>
                  </a:lnTo>
                  <a:lnTo>
                    <a:pt x="236" y="58"/>
                  </a:lnTo>
                  <a:lnTo>
                    <a:pt x="267" y="48"/>
                  </a:lnTo>
                  <a:lnTo>
                    <a:pt x="298" y="38"/>
                  </a:lnTo>
                  <a:lnTo>
                    <a:pt x="327" y="29"/>
                  </a:lnTo>
                  <a:lnTo>
                    <a:pt x="354" y="19"/>
                  </a:lnTo>
                  <a:lnTo>
                    <a:pt x="377" y="12"/>
                  </a:lnTo>
                  <a:lnTo>
                    <a:pt x="395" y="6"/>
                  </a:lnTo>
                  <a:lnTo>
                    <a:pt x="408" y="1"/>
                  </a:lnTo>
                  <a:lnTo>
                    <a:pt x="4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77" name="Freeform 23">
              <a:extLst>
                <a:ext uri="{FF2B5EF4-FFF2-40B4-BE49-F238E27FC236}">
                  <a16:creationId xmlns:a16="http://schemas.microsoft.com/office/drawing/2014/main" id="{8A8A2D59-56D6-41AC-81B5-AC9117596E4E}"/>
                </a:ext>
              </a:extLst>
            </p:cNvPr>
            <p:cNvSpPr>
              <a:spLocks/>
            </p:cNvSpPr>
            <p:nvPr/>
          </p:nvSpPr>
          <p:spPr bwMode="auto">
            <a:xfrm>
              <a:off x="5208588" y="423863"/>
              <a:ext cx="1811338" cy="2709863"/>
            </a:xfrm>
            <a:custGeom>
              <a:avLst/>
              <a:gdLst>
                <a:gd name="T0" fmla="*/ 571 w 1141"/>
                <a:gd name="T1" fmla="*/ 0 h 1707"/>
                <a:gd name="T2" fmla="*/ 712 w 1141"/>
                <a:gd name="T3" fmla="*/ 20 h 1707"/>
                <a:gd name="T4" fmla="*/ 840 w 1141"/>
                <a:gd name="T5" fmla="*/ 72 h 1707"/>
                <a:gd name="T6" fmla="*/ 950 w 1141"/>
                <a:gd name="T7" fmla="*/ 152 h 1707"/>
                <a:gd name="T8" fmla="*/ 1039 w 1141"/>
                <a:gd name="T9" fmla="*/ 256 h 1707"/>
                <a:gd name="T10" fmla="*/ 1103 w 1141"/>
                <a:gd name="T11" fmla="*/ 376 h 1707"/>
                <a:gd name="T12" fmla="*/ 1136 w 1141"/>
                <a:gd name="T13" fmla="*/ 514 h 1707"/>
                <a:gd name="T14" fmla="*/ 1138 w 1141"/>
                <a:gd name="T15" fmla="*/ 650 h 1707"/>
                <a:gd name="T16" fmla="*/ 1112 w 1141"/>
                <a:gd name="T17" fmla="*/ 770 h 1707"/>
                <a:gd name="T18" fmla="*/ 1069 w 1141"/>
                <a:gd name="T19" fmla="*/ 896 h 1707"/>
                <a:gd name="T20" fmla="*/ 1059 w 1141"/>
                <a:gd name="T21" fmla="*/ 963 h 1707"/>
                <a:gd name="T22" fmla="*/ 1060 w 1141"/>
                <a:gd name="T23" fmla="*/ 984 h 1707"/>
                <a:gd name="T24" fmla="*/ 1072 w 1141"/>
                <a:gd name="T25" fmla="*/ 1010 h 1707"/>
                <a:gd name="T26" fmla="*/ 1092 w 1141"/>
                <a:gd name="T27" fmla="*/ 1045 h 1707"/>
                <a:gd name="T28" fmla="*/ 1110 w 1141"/>
                <a:gd name="T29" fmla="*/ 1074 h 1707"/>
                <a:gd name="T30" fmla="*/ 1081 w 1141"/>
                <a:gd name="T31" fmla="*/ 1114 h 1707"/>
                <a:gd name="T32" fmla="*/ 1008 w 1141"/>
                <a:gd name="T33" fmla="*/ 1157 h 1707"/>
                <a:gd name="T34" fmla="*/ 929 w 1141"/>
                <a:gd name="T35" fmla="*/ 1183 h 1707"/>
                <a:gd name="T36" fmla="*/ 845 w 1141"/>
                <a:gd name="T37" fmla="*/ 1203 h 1707"/>
                <a:gd name="T38" fmla="*/ 755 w 1141"/>
                <a:gd name="T39" fmla="*/ 1216 h 1707"/>
                <a:gd name="T40" fmla="*/ 774 w 1141"/>
                <a:gd name="T41" fmla="*/ 1366 h 1707"/>
                <a:gd name="T42" fmla="*/ 773 w 1141"/>
                <a:gd name="T43" fmla="*/ 1383 h 1707"/>
                <a:gd name="T44" fmla="*/ 767 w 1141"/>
                <a:gd name="T45" fmla="*/ 1426 h 1707"/>
                <a:gd name="T46" fmla="*/ 748 w 1141"/>
                <a:gd name="T47" fmla="*/ 1488 h 1707"/>
                <a:gd name="T48" fmla="*/ 715 w 1141"/>
                <a:gd name="T49" fmla="*/ 1562 h 1707"/>
                <a:gd name="T50" fmla="*/ 657 w 1141"/>
                <a:gd name="T51" fmla="*/ 1636 h 1707"/>
                <a:gd name="T52" fmla="*/ 571 w 1141"/>
                <a:gd name="T53" fmla="*/ 1707 h 1707"/>
                <a:gd name="T54" fmla="*/ 522 w 1141"/>
                <a:gd name="T55" fmla="*/ 1673 h 1707"/>
                <a:gd name="T56" fmla="*/ 452 w 1141"/>
                <a:gd name="T57" fmla="*/ 1598 h 1707"/>
                <a:gd name="T58" fmla="*/ 406 w 1141"/>
                <a:gd name="T59" fmla="*/ 1523 h 1707"/>
                <a:gd name="T60" fmla="*/ 380 w 1141"/>
                <a:gd name="T61" fmla="*/ 1455 h 1707"/>
                <a:gd name="T62" fmla="*/ 370 w 1141"/>
                <a:gd name="T63" fmla="*/ 1401 h 1707"/>
                <a:gd name="T64" fmla="*/ 367 w 1141"/>
                <a:gd name="T65" fmla="*/ 1371 h 1707"/>
                <a:gd name="T66" fmla="*/ 416 w 1141"/>
                <a:gd name="T67" fmla="*/ 1221 h 1707"/>
                <a:gd name="T68" fmla="*/ 339 w 1141"/>
                <a:gd name="T69" fmla="*/ 1210 h 1707"/>
                <a:gd name="T70" fmla="*/ 254 w 1141"/>
                <a:gd name="T71" fmla="*/ 1193 h 1707"/>
                <a:gd name="T72" fmla="*/ 171 w 1141"/>
                <a:gd name="T73" fmla="*/ 1172 h 1707"/>
                <a:gd name="T74" fmla="*/ 95 w 1141"/>
                <a:gd name="T75" fmla="*/ 1138 h 1707"/>
                <a:gd name="T76" fmla="*/ 25 w 1141"/>
                <a:gd name="T77" fmla="*/ 1082 h 1707"/>
                <a:gd name="T78" fmla="*/ 38 w 1141"/>
                <a:gd name="T79" fmla="*/ 1062 h 1707"/>
                <a:gd name="T80" fmla="*/ 58 w 1141"/>
                <a:gd name="T81" fmla="*/ 1027 h 1707"/>
                <a:gd name="T82" fmla="*/ 75 w 1141"/>
                <a:gd name="T83" fmla="*/ 995 h 1707"/>
                <a:gd name="T84" fmla="*/ 81 w 1141"/>
                <a:gd name="T85" fmla="*/ 973 h 1707"/>
                <a:gd name="T86" fmla="*/ 80 w 1141"/>
                <a:gd name="T87" fmla="*/ 929 h 1707"/>
                <a:gd name="T88" fmla="*/ 52 w 1141"/>
                <a:gd name="T89" fmla="*/ 827 h 1707"/>
                <a:gd name="T90" fmla="*/ 14 w 1141"/>
                <a:gd name="T91" fmla="*/ 711 h 1707"/>
                <a:gd name="T92" fmla="*/ 0 w 1141"/>
                <a:gd name="T93" fmla="*/ 585 h 1707"/>
                <a:gd name="T94" fmla="*/ 18 w 1141"/>
                <a:gd name="T95" fmla="*/ 443 h 1707"/>
                <a:gd name="T96" fmla="*/ 67 w 1141"/>
                <a:gd name="T97" fmla="*/ 314 h 1707"/>
                <a:gd name="T98" fmla="*/ 144 w 1141"/>
                <a:gd name="T99" fmla="*/ 201 h 1707"/>
                <a:gd name="T100" fmla="*/ 244 w 1141"/>
                <a:gd name="T101" fmla="*/ 109 h 1707"/>
                <a:gd name="T102" fmla="*/ 364 w 1141"/>
                <a:gd name="T103" fmla="*/ 43 h 1707"/>
                <a:gd name="T104" fmla="*/ 498 w 1141"/>
                <a:gd name="T105" fmla="*/ 7 h 1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41" h="1707">
                  <a:moveTo>
                    <a:pt x="570" y="0"/>
                  </a:moveTo>
                  <a:lnTo>
                    <a:pt x="571" y="0"/>
                  </a:lnTo>
                  <a:lnTo>
                    <a:pt x="643" y="7"/>
                  </a:lnTo>
                  <a:lnTo>
                    <a:pt x="712" y="20"/>
                  </a:lnTo>
                  <a:lnTo>
                    <a:pt x="777" y="43"/>
                  </a:lnTo>
                  <a:lnTo>
                    <a:pt x="840" y="72"/>
                  </a:lnTo>
                  <a:lnTo>
                    <a:pt x="897" y="109"/>
                  </a:lnTo>
                  <a:lnTo>
                    <a:pt x="950" y="152"/>
                  </a:lnTo>
                  <a:lnTo>
                    <a:pt x="997" y="201"/>
                  </a:lnTo>
                  <a:lnTo>
                    <a:pt x="1039" y="256"/>
                  </a:lnTo>
                  <a:lnTo>
                    <a:pt x="1074" y="314"/>
                  </a:lnTo>
                  <a:lnTo>
                    <a:pt x="1103" y="376"/>
                  </a:lnTo>
                  <a:lnTo>
                    <a:pt x="1124" y="443"/>
                  </a:lnTo>
                  <a:lnTo>
                    <a:pt x="1136" y="514"/>
                  </a:lnTo>
                  <a:lnTo>
                    <a:pt x="1141" y="585"/>
                  </a:lnTo>
                  <a:lnTo>
                    <a:pt x="1138" y="650"/>
                  </a:lnTo>
                  <a:lnTo>
                    <a:pt x="1127" y="711"/>
                  </a:lnTo>
                  <a:lnTo>
                    <a:pt x="1112" y="770"/>
                  </a:lnTo>
                  <a:lnTo>
                    <a:pt x="1091" y="827"/>
                  </a:lnTo>
                  <a:lnTo>
                    <a:pt x="1069" y="896"/>
                  </a:lnTo>
                  <a:lnTo>
                    <a:pt x="1062" y="929"/>
                  </a:lnTo>
                  <a:lnTo>
                    <a:pt x="1059" y="963"/>
                  </a:lnTo>
                  <a:lnTo>
                    <a:pt x="1059" y="973"/>
                  </a:lnTo>
                  <a:lnTo>
                    <a:pt x="1060" y="984"/>
                  </a:lnTo>
                  <a:lnTo>
                    <a:pt x="1065" y="995"/>
                  </a:lnTo>
                  <a:lnTo>
                    <a:pt x="1072" y="1010"/>
                  </a:lnTo>
                  <a:lnTo>
                    <a:pt x="1083" y="1027"/>
                  </a:lnTo>
                  <a:lnTo>
                    <a:pt x="1092" y="1045"/>
                  </a:lnTo>
                  <a:lnTo>
                    <a:pt x="1103" y="1062"/>
                  </a:lnTo>
                  <a:lnTo>
                    <a:pt x="1110" y="1074"/>
                  </a:lnTo>
                  <a:lnTo>
                    <a:pt x="1115" y="1082"/>
                  </a:lnTo>
                  <a:lnTo>
                    <a:pt x="1081" y="1114"/>
                  </a:lnTo>
                  <a:lnTo>
                    <a:pt x="1046" y="1138"/>
                  </a:lnTo>
                  <a:lnTo>
                    <a:pt x="1008" y="1157"/>
                  </a:lnTo>
                  <a:lnTo>
                    <a:pt x="968" y="1172"/>
                  </a:lnTo>
                  <a:lnTo>
                    <a:pt x="929" y="1183"/>
                  </a:lnTo>
                  <a:lnTo>
                    <a:pt x="886" y="1193"/>
                  </a:lnTo>
                  <a:lnTo>
                    <a:pt x="845" y="1203"/>
                  </a:lnTo>
                  <a:lnTo>
                    <a:pt x="800" y="1210"/>
                  </a:lnTo>
                  <a:lnTo>
                    <a:pt x="755" y="1216"/>
                  </a:lnTo>
                  <a:lnTo>
                    <a:pt x="724" y="1221"/>
                  </a:lnTo>
                  <a:lnTo>
                    <a:pt x="774" y="1366"/>
                  </a:lnTo>
                  <a:lnTo>
                    <a:pt x="773" y="1371"/>
                  </a:lnTo>
                  <a:lnTo>
                    <a:pt x="773" y="1383"/>
                  </a:lnTo>
                  <a:lnTo>
                    <a:pt x="771" y="1401"/>
                  </a:lnTo>
                  <a:lnTo>
                    <a:pt x="767" y="1426"/>
                  </a:lnTo>
                  <a:lnTo>
                    <a:pt x="759" y="1455"/>
                  </a:lnTo>
                  <a:lnTo>
                    <a:pt x="748" y="1488"/>
                  </a:lnTo>
                  <a:lnTo>
                    <a:pt x="733" y="1523"/>
                  </a:lnTo>
                  <a:lnTo>
                    <a:pt x="715" y="1562"/>
                  </a:lnTo>
                  <a:lnTo>
                    <a:pt x="689" y="1598"/>
                  </a:lnTo>
                  <a:lnTo>
                    <a:pt x="657" y="1636"/>
                  </a:lnTo>
                  <a:lnTo>
                    <a:pt x="617" y="1673"/>
                  </a:lnTo>
                  <a:lnTo>
                    <a:pt x="571" y="1707"/>
                  </a:lnTo>
                  <a:lnTo>
                    <a:pt x="570" y="1707"/>
                  </a:lnTo>
                  <a:lnTo>
                    <a:pt x="522" y="1673"/>
                  </a:lnTo>
                  <a:lnTo>
                    <a:pt x="484" y="1636"/>
                  </a:lnTo>
                  <a:lnTo>
                    <a:pt x="452" y="1598"/>
                  </a:lnTo>
                  <a:lnTo>
                    <a:pt x="426" y="1562"/>
                  </a:lnTo>
                  <a:lnTo>
                    <a:pt x="406" y="1523"/>
                  </a:lnTo>
                  <a:lnTo>
                    <a:pt x="391" y="1488"/>
                  </a:lnTo>
                  <a:lnTo>
                    <a:pt x="380" y="1455"/>
                  </a:lnTo>
                  <a:lnTo>
                    <a:pt x="374" y="1426"/>
                  </a:lnTo>
                  <a:lnTo>
                    <a:pt x="370" y="1401"/>
                  </a:lnTo>
                  <a:lnTo>
                    <a:pt x="368" y="1383"/>
                  </a:lnTo>
                  <a:lnTo>
                    <a:pt x="367" y="1371"/>
                  </a:lnTo>
                  <a:lnTo>
                    <a:pt x="367" y="1366"/>
                  </a:lnTo>
                  <a:lnTo>
                    <a:pt x="416" y="1221"/>
                  </a:lnTo>
                  <a:lnTo>
                    <a:pt x="385" y="1216"/>
                  </a:lnTo>
                  <a:lnTo>
                    <a:pt x="339" y="1210"/>
                  </a:lnTo>
                  <a:lnTo>
                    <a:pt x="295" y="1203"/>
                  </a:lnTo>
                  <a:lnTo>
                    <a:pt x="254" y="1193"/>
                  </a:lnTo>
                  <a:lnTo>
                    <a:pt x="212" y="1183"/>
                  </a:lnTo>
                  <a:lnTo>
                    <a:pt x="171" y="1172"/>
                  </a:lnTo>
                  <a:lnTo>
                    <a:pt x="133" y="1157"/>
                  </a:lnTo>
                  <a:lnTo>
                    <a:pt x="95" y="1138"/>
                  </a:lnTo>
                  <a:lnTo>
                    <a:pt x="58" y="1114"/>
                  </a:lnTo>
                  <a:lnTo>
                    <a:pt x="25" y="1082"/>
                  </a:lnTo>
                  <a:lnTo>
                    <a:pt x="29" y="1074"/>
                  </a:lnTo>
                  <a:lnTo>
                    <a:pt x="38" y="1062"/>
                  </a:lnTo>
                  <a:lnTo>
                    <a:pt x="47" y="1045"/>
                  </a:lnTo>
                  <a:lnTo>
                    <a:pt x="58" y="1027"/>
                  </a:lnTo>
                  <a:lnTo>
                    <a:pt x="67" y="1010"/>
                  </a:lnTo>
                  <a:lnTo>
                    <a:pt x="75" y="995"/>
                  </a:lnTo>
                  <a:lnTo>
                    <a:pt x="80" y="984"/>
                  </a:lnTo>
                  <a:lnTo>
                    <a:pt x="81" y="973"/>
                  </a:lnTo>
                  <a:lnTo>
                    <a:pt x="83" y="963"/>
                  </a:lnTo>
                  <a:lnTo>
                    <a:pt x="80" y="929"/>
                  </a:lnTo>
                  <a:lnTo>
                    <a:pt x="70" y="896"/>
                  </a:lnTo>
                  <a:lnTo>
                    <a:pt x="52" y="827"/>
                  </a:lnTo>
                  <a:lnTo>
                    <a:pt x="31" y="770"/>
                  </a:lnTo>
                  <a:lnTo>
                    <a:pt x="14" y="711"/>
                  </a:lnTo>
                  <a:lnTo>
                    <a:pt x="5" y="650"/>
                  </a:lnTo>
                  <a:lnTo>
                    <a:pt x="0" y="585"/>
                  </a:lnTo>
                  <a:lnTo>
                    <a:pt x="5" y="514"/>
                  </a:lnTo>
                  <a:lnTo>
                    <a:pt x="18" y="443"/>
                  </a:lnTo>
                  <a:lnTo>
                    <a:pt x="38" y="376"/>
                  </a:lnTo>
                  <a:lnTo>
                    <a:pt x="67" y="314"/>
                  </a:lnTo>
                  <a:lnTo>
                    <a:pt x="102" y="256"/>
                  </a:lnTo>
                  <a:lnTo>
                    <a:pt x="144" y="201"/>
                  </a:lnTo>
                  <a:lnTo>
                    <a:pt x="191" y="152"/>
                  </a:lnTo>
                  <a:lnTo>
                    <a:pt x="244" y="109"/>
                  </a:lnTo>
                  <a:lnTo>
                    <a:pt x="303" y="72"/>
                  </a:lnTo>
                  <a:lnTo>
                    <a:pt x="364" y="43"/>
                  </a:lnTo>
                  <a:lnTo>
                    <a:pt x="429" y="20"/>
                  </a:lnTo>
                  <a:lnTo>
                    <a:pt x="498" y="7"/>
                  </a:lnTo>
                  <a:lnTo>
                    <a:pt x="5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pic>
        <p:nvPicPr>
          <p:cNvPr id="78" name="Picture 77">
            <a:extLst>
              <a:ext uri="{FF2B5EF4-FFF2-40B4-BE49-F238E27FC236}">
                <a16:creationId xmlns:a16="http://schemas.microsoft.com/office/drawing/2014/main" id="{637098D1-D9FC-4C1D-93FC-2B9896F61A0A}"/>
              </a:ext>
            </a:extLst>
          </p:cNvPr>
          <p:cNvPicPr>
            <a:picLocks noChangeAspect="1"/>
          </p:cNvPicPr>
          <p:nvPr/>
        </p:nvPicPr>
        <p:blipFill>
          <a:blip r:embed="rId2"/>
          <a:stretch>
            <a:fillRect/>
          </a:stretch>
        </p:blipFill>
        <p:spPr>
          <a:xfrm>
            <a:off x="1524000" y="400050"/>
            <a:ext cx="1162050" cy="1162050"/>
          </a:xfrm>
          <a:prstGeom prst="rect">
            <a:avLst/>
          </a:prstGeom>
        </p:spPr>
      </p:pic>
      <p:cxnSp>
        <p:nvCxnSpPr>
          <p:cNvPr id="3" name="Straight Connector 2">
            <a:extLst>
              <a:ext uri="{FF2B5EF4-FFF2-40B4-BE49-F238E27FC236}">
                <a16:creationId xmlns:a16="http://schemas.microsoft.com/office/drawing/2014/main" id="{AD158501-CCA9-42B7-ACE3-85CF2A45FBDC}"/>
              </a:ext>
            </a:extLst>
          </p:cNvPr>
          <p:cNvCxnSpPr/>
          <p:nvPr/>
        </p:nvCxnSpPr>
        <p:spPr>
          <a:xfrm>
            <a:off x="4972050" y="76200"/>
            <a:ext cx="0" cy="662940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3708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849F580-01FD-484E-9950-47D2C72C0F18}"/>
              </a:ext>
            </a:extLst>
          </p:cNvPr>
          <p:cNvSpPr>
            <a:spLocks noGrp="1"/>
          </p:cNvSpPr>
          <p:nvPr>
            <p:ph type="title"/>
          </p:nvPr>
        </p:nvSpPr>
        <p:spPr/>
        <p:txBody>
          <a:bodyPr/>
          <a:lstStyle/>
          <a:p>
            <a:r>
              <a:rPr lang="en-US" dirty="0"/>
              <a:t>PROBLEM STATEMENT</a:t>
            </a:r>
          </a:p>
        </p:txBody>
      </p:sp>
      <p:sp>
        <p:nvSpPr>
          <p:cNvPr id="5" name="Text Placeholder 4">
            <a:extLst>
              <a:ext uri="{FF2B5EF4-FFF2-40B4-BE49-F238E27FC236}">
                <a16:creationId xmlns:a16="http://schemas.microsoft.com/office/drawing/2014/main" id="{EC97DD1C-57E2-49D8-8EA1-532034C757C8}"/>
              </a:ext>
            </a:extLst>
          </p:cNvPr>
          <p:cNvSpPr>
            <a:spLocks noGrp="1"/>
          </p:cNvSpPr>
          <p:nvPr>
            <p:ph type="body" idx="1"/>
          </p:nvPr>
        </p:nvSpPr>
        <p:spPr>
          <a:xfrm>
            <a:off x="833021" y="4962047"/>
            <a:ext cx="5242160" cy="539496"/>
          </a:xfrm>
        </p:spPr>
        <p:txBody>
          <a:bodyPr/>
          <a:lstStyle/>
          <a:p>
            <a:r>
              <a:rPr lang="en-US" dirty="0"/>
              <a:t>Exploratory data analysis</a:t>
            </a:r>
          </a:p>
        </p:txBody>
      </p:sp>
      <p:sp>
        <p:nvSpPr>
          <p:cNvPr id="6" name="Text Placeholder 5">
            <a:extLst>
              <a:ext uri="{FF2B5EF4-FFF2-40B4-BE49-F238E27FC236}">
                <a16:creationId xmlns:a16="http://schemas.microsoft.com/office/drawing/2014/main" id="{597E66D7-791B-4DE1-9B2A-979805735D1C}"/>
              </a:ext>
            </a:extLst>
          </p:cNvPr>
          <p:cNvSpPr>
            <a:spLocks noGrp="1"/>
          </p:cNvSpPr>
          <p:nvPr>
            <p:ph type="body" idx="13"/>
          </p:nvPr>
        </p:nvSpPr>
        <p:spPr>
          <a:xfrm>
            <a:off x="852492" y="5682390"/>
            <a:ext cx="5233742" cy="806337"/>
          </a:xfrm>
        </p:spPr>
        <p:txBody>
          <a:bodyPr/>
          <a:lstStyle/>
          <a:p>
            <a:r>
              <a:rPr lang="en-US" dirty="0"/>
              <a:t>Summary level insights from the dataset</a:t>
            </a:r>
          </a:p>
          <a:p>
            <a:r>
              <a:rPr lang="en-US" dirty="0"/>
              <a:t>Uncover underlying patterns and structures from the data</a:t>
            </a:r>
          </a:p>
          <a:p>
            <a:r>
              <a:rPr lang="en-US" dirty="0"/>
              <a:t>Relate the available data to the problem statement.</a:t>
            </a:r>
          </a:p>
          <a:p>
            <a:endParaRPr lang="en-US" dirty="0"/>
          </a:p>
        </p:txBody>
      </p:sp>
      <p:sp>
        <p:nvSpPr>
          <p:cNvPr id="4" name="Slide Number Placeholder 3">
            <a:extLst>
              <a:ext uri="{FF2B5EF4-FFF2-40B4-BE49-F238E27FC236}">
                <a16:creationId xmlns:a16="http://schemas.microsoft.com/office/drawing/2014/main" id="{9AD83D5D-8E65-42E8-BA74-2E2799FED62A}"/>
              </a:ext>
            </a:extLst>
          </p:cNvPr>
          <p:cNvSpPr>
            <a:spLocks noGrp="1"/>
          </p:cNvSpPr>
          <p:nvPr>
            <p:ph type="sldNum" sz="quarter" idx="12"/>
          </p:nvPr>
        </p:nvSpPr>
        <p:spPr/>
        <p:txBody>
          <a:bodyPr/>
          <a:lstStyle/>
          <a:p>
            <a:fld id="{D9BB3731-526F-4638-85F8-715D717FFC12}" type="slidenum">
              <a:rPr lang="en-US" smtClean="0"/>
              <a:pPr/>
              <a:t>4</a:t>
            </a:fld>
            <a:endParaRPr lang="en-US" dirty="0"/>
          </a:p>
        </p:txBody>
      </p:sp>
      <p:pic>
        <p:nvPicPr>
          <p:cNvPr id="9" name="Picture Placeholder 8" descr="Man's arms dressed in a suit pointing at documents on his desk."/>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a:stretch>
            <a:fillRect/>
          </a:stretch>
        </p:blipFill>
        <p:spPr/>
      </p:pic>
      <p:pic>
        <p:nvPicPr>
          <p:cNvPr id="12" name="Picture 11">
            <a:extLst>
              <a:ext uri="{FF2B5EF4-FFF2-40B4-BE49-F238E27FC236}">
                <a16:creationId xmlns:a16="http://schemas.microsoft.com/office/drawing/2014/main" id="{57F62C18-DA64-42BD-99D5-28DA4682CA90}"/>
              </a:ext>
            </a:extLst>
          </p:cNvPr>
          <p:cNvPicPr>
            <a:picLocks noChangeAspect="1"/>
          </p:cNvPicPr>
          <p:nvPr/>
        </p:nvPicPr>
        <p:blipFill>
          <a:blip r:embed="rId3"/>
          <a:stretch>
            <a:fillRect/>
          </a:stretch>
        </p:blipFill>
        <p:spPr>
          <a:xfrm>
            <a:off x="1524000" y="400050"/>
            <a:ext cx="1162050" cy="1162050"/>
          </a:xfrm>
          <a:prstGeom prst="rect">
            <a:avLst/>
          </a:prstGeom>
        </p:spPr>
      </p:pic>
      <p:sp>
        <p:nvSpPr>
          <p:cNvPr id="8" name="Text Placeholder 5">
            <a:extLst>
              <a:ext uri="{FF2B5EF4-FFF2-40B4-BE49-F238E27FC236}">
                <a16:creationId xmlns:a16="http://schemas.microsoft.com/office/drawing/2014/main" id="{E2324F74-F23B-457C-9356-E5EBA157FDA3}"/>
              </a:ext>
            </a:extLst>
          </p:cNvPr>
          <p:cNvSpPr txBox="1">
            <a:spLocks/>
          </p:cNvSpPr>
          <p:nvPr/>
        </p:nvSpPr>
        <p:spPr>
          <a:xfrm>
            <a:off x="879094" y="3206007"/>
            <a:ext cx="5233742" cy="1050023"/>
          </a:xfrm>
          <a:prstGeom prst="rect">
            <a:avLst/>
          </a:prstGeom>
        </p:spPr>
        <p:txBody>
          <a:bodyPr vert="horz" lIns="0" tIns="0" rIns="0" bIns="0" rtlCol="0" anchor="t" anchorCtr="0">
            <a:normAutofit lnSpcReduction="10000"/>
          </a:bodyPr>
          <a:lstStyle>
            <a:lvl1pPr marL="216000" indent="-216000" algn="l" defTabSz="914400" rtl="0" eaLnBrk="1" latinLnBrk="0" hangingPunct="1">
              <a:lnSpc>
                <a:spcPct val="90000"/>
              </a:lnSpc>
              <a:spcBef>
                <a:spcPts val="600"/>
              </a:spcBef>
              <a:buClr>
                <a:schemeClr val="bg2"/>
              </a:buClr>
              <a:buFont typeface="Wingdings" panose="05000000000000000000" pitchFamily="2" charset="2"/>
              <a:buChar char="§"/>
              <a:defRPr sz="1400" b="0" i="0" kern="1200">
                <a:solidFill>
                  <a:schemeClr val="tx2"/>
                </a:solidFill>
                <a:latin typeface="+mn-lt"/>
                <a:ea typeface="+mn-ea"/>
                <a:cs typeface="+mn-cs"/>
              </a:defRPr>
            </a:lvl1pPr>
            <a:lvl2pPr marL="457200" indent="0" algn="l" defTabSz="914400" rtl="0" eaLnBrk="1" latinLnBrk="0" hangingPunct="1">
              <a:lnSpc>
                <a:spcPct val="90000"/>
              </a:lnSpc>
              <a:spcBef>
                <a:spcPts val="500"/>
              </a:spcBef>
              <a:buClr>
                <a:schemeClr val="bg2"/>
              </a:buClr>
              <a:buFont typeface="Wingdings" pitchFamily="2" charset="2"/>
              <a:buNone/>
              <a:defRPr sz="2000" b="1" kern="1200">
                <a:solidFill>
                  <a:schemeClr val="tx2"/>
                </a:solidFill>
                <a:latin typeface="+mn-lt"/>
                <a:ea typeface="+mn-ea"/>
                <a:cs typeface="+mn-cs"/>
              </a:defRPr>
            </a:lvl2pPr>
            <a:lvl3pPr marL="914400" indent="0" algn="l" defTabSz="914400" rtl="0" eaLnBrk="1" latinLnBrk="0" hangingPunct="1">
              <a:lnSpc>
                <a:spcPct val="90000"/>
              </a:lnSpc>
              <a:spcBef>
                <a:spcPts val="500"/>
              </a:spcBef>
              <a:buClr>
                <a:schemeClr val="bg2"/>
              </a:buClr>
              <a:buFont typeface="Wingdings" pitchFamily="2" charset="2"/>
              <a:buNone/>
              <a:defRPr sz="1800" b="1" kern="1200">
                <a:solidFill>
                  <a:schemeClr val="tx2"/>
                </a:solidFill>
                <a:latin typeface="+mn-lt"/>
                <a:ea typeface="+mn-ea"/>
                <a:cs typeface="+mn-cs"/>
              </a:defRPr>
            </a:lvl3pPr>
            <a:lvl4pPr marL="1371600" indent="0" algn="l" defTabSz="914400" rtl="0" eaLnBrk="1" latinLnBrk="0" hangingPunct="1">
              <a:lnSpc>
                <a:spcPct val="90000"/>
              </a:lnSpc>
              <a:spcBef>
                <a:spcPts val="500"/>
              </a:spcBef>
              <a:buClr>
                <a:schemeClr val="bg2"/>
              </a:buClr>
              <a:buFont typeface="Wingdings" pitchFamily="2" charset="2"/>
              <a:buNone/>
              <a:defRPr sz="1600" b="1" kern="1200">
                <a:solidFill>
                  <a:schemeClr val="tx2"/>
                </a:solidFill>
                <a:latin typeface="+mn-lt"/>
                <a:ea typeface="+mn-ea"/>
                <a:cs typeface="+mn-cs"/>
              </a:defRPr>
            </a:lvl4pPr>
            <a:lvl5pPr marL="1828800" indent="0" algn="l" defTabSz="914400" rtl="0" eaLnBrk="1" latinLnBrk="0" hangingPunct="1">
              <a:lnSpc>
                <a:spcPct val="90000"/>
              </a:lnSpc>
              <a:spcBef>
                <a:spcPts val="500"/>
              </a:spcBef>
              <a:buClr>
                <a:schemeClr val="bg2"/>
              </a:buClr>
              <a:buFont typeface="Wingdings" pitchFamily="2" charset="2"/>
              <a:buNone/>
              <a:defRPr sz="1600" b="1" kern="1200">
                <a:solidFill>
                  <a:schemeClr val="tx2"/>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CBP (</a:t>
            </a:r>
            <a:r>
              <a:rPr lang="en-IN" dirty="0"/>
              <a:t>Customs and Border Protection)</a:t>
            </a:r>
            <a:r>
              <a:rPr lang="en-US" dirty="0"/>
              <a:t> does not collect comparable data on outbound crossings. Users seeking data on outbound counts want to review data from individual bridge operators, border state governments, or the Mexican and Canadian governments about the Inbound Data Analysis to uncover underlying patterns and structures from the data.</a:t>
            </a:r>
          </a:p>
          <a:p>
            <a:endParaRPr lang="en-US" dirty="0"/>
          </a:p>
        </p:txBody>
      </p:sp>
      <p:sp>
        <p:nvSpPr>
          <p:cNvPr id="10" name="Title 6">
            <a:extLst>
              <a:ext uri="{FF2B5EF4-FFF2-40B4-BE49-F238E27FC236}">
                <a16:creationId xmlns:a16="http://schemas.microsoft.com/office/drawing/2014/main" id="{A9F5E8E4-03A2-4061-8A0B-E19D6A36D56C}"/>
              </a:ext>
            </a:extLst>
          </p:cNvPr>
          <p:cNvSpPr txBox="1">
            <a:spLocks/>
          </p:cNvSpPr>
          <p:nvPr/>
        </p:nvSpPr>
        <p:spPr>
          <a:xfrm>
            <a:off x="833021" y="4416476"/>
            <a:ext cx="5262327" cy="630495"/>
          </a:xfrm>
          <a:prstGeom prst="rect">
            <a:avLst/>
          </a:prstGeom>
        </p:spPr>
        <p:txBody>
          <a:bodyPr vert="horz" lIns="0" tIns="0" rIns="0" bIns="0" rtlCol="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dirty="0"/>
              <a:t>OBJECTIVE</a:t>
            </a:r>
          </a:p>
        </p:txBody>
      </p:sp>
    </p:spTree>
    <p:extLst>
      <p:ext uri="{BB962C8B-B14F-4D97-AF65-F5344CB8AC3E}">
        <p14:creationId xmlns:p14="http://schemas.microsoft.com/office/powerpoint/2010/main" val="1427367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8541E29-8E00-4BAA-803E-EF6A5A050C76}"/>
              </a:ext>
            </a:extLst>
          </p:cNvPr>
          <p:cNvSpPr>
            <a:spLocks noGrp="1"/>
          </p:cNvSpPr>
          <p:nvPr>
            <p:ph type="sldNum" sz="quarter" idx="12"/>
          </p:nvPr>
        </p:nvSpPr>
        <p:spPr/>
        <p:txBody>
          <a:bodyPr/>
          <a:lstStyle/>
          <a:p>
            <a:fld id="{D9BB3731-526F-4638-85F8-715D717FFC12}" type="slidenum">
              <a:rPr lang="en-US" noProof="0" smtClean="0"/>
              <a:t>5</a:t>
            </a:fld>
            <a:endParaRPr lang="en-US" noProof="0" dirty="0"/>
          </a:p>
        </p:txBody>
      </p:sp>
      <p:sp>
        <p:nvSpPr>
          <p:cNvPr id="5" name="Title 4">
            <a:extLst>
              <a:ext uri="{FF2B5EF4-FFF2-40B4-BE49-F238E27FC236}">
                <a16:creationId xmlns:a16="http://schemas.microsoft.com/office/drawing/2014/main" id="{A65E981C-42F1-4E13-BC12-5AAFDFD047C0}"/>
              </a:ext>
            </a:extLst>
          </p:cNvPr>
          <p:cNvSpPr>
            <a:spLocks noGrp="1"/>
          </p:cNvSpPr>
          <p:nvPr>
            <p:ph type="title"/>
          </p:nvPr>
        </p:nvSpPr>
        <p:spPr>
          <a:xfrm>
            <a:off x="66675" y="685738"/>
            <a:ext cx="10515600" cy="1187811"/>
          </a:xfrm>
        </p:spPr>
        <p:txBody>
          <a:bodyPr/>
          <a:lstStyle/>
          <a:p>
            <a:r>
              <a:rPr lang="en-IN" dirty="0"/>
              <a:t>UNDERSTANDING OF THE DATA</a:t>
            </a:r>
          </a:p>
        </p:txBody>
      </p:sp>
      <p:sp>
        <p:nvSpPr>
          <p:cNvPr id="6" name="TextBox 5">
            <a:extLst>
              <a:ext uri="{FF2B5EF4-FFF2-40B4-BE49-F238E27FC236}">
                <a16:creationId xmlns:a16="http://schemas.microsoft.com/office/drawing/2014/main" id="{60AC0943-981E-4036-BDEA-B9B9FAD60A9C}"/>
              </a:ext>
            </a:extLst>
          </p:cNvPr>
          <p:cNvSpPr txBox="1"/>
          <p:nvPr/>
        </p:nvSpPr>
        <p:spPr>
          <a:xfrm>
            <a:off x="66675" y="1873549"/>
            <a:ext cx="10248900" cy="5663089"/>
          </a:xfrm>
          <a:prstGeom prst="rect">
            <a:avLst/>
          </a:prstGeom>
          <a:noFill/>
        </p:spPr>
        <p:txBody>
          <a:bodyPr wrap="square" rtlCol="0">
            <a:spAutoFit/>
          </a:bodyPr>
          <a:lstStyle/>
          <a:p>
            <a:r>
              <a:rPr lang="en-IN" sz="1400" dirty="0">
                <a:solidFill>
                  <a:schemeClr val="tx2"/>
                </a:solidFill>
              </a:rPr>
              <a:t>Dataset is about: </a:t>
            </a:r>
            <a:r>
              <a:rPr lang="en-US" sz="1400" dirty="0">
                <a:solidFill>
                  <a:schemeClr val="tx2"/>
                </a:solidFill>
              </a:rPr>
              <a:t>The Bureau of Transportation Statistics (BTS) Border Crossing Data provide summary statistics for inbound crossings at the U.S.-Canada and the U.S.-Mexico border at the port level. Data are available for trucks, trains, containers, buses, personal vehicles, passengers, and pedestrians.</a:t>
            </a:r>
          </a:p>
          <a:p>
            <a:endParaRPr lang="en-IN" sz="1400" dirty="0">
              <a:solidFill>
                <a:schemeClr val="tx2"/>
              </a:solidFill>
            </a:endParaRPr>
          </a:p>
          <a:p>
            <a:r>
              <a:rPr lang="en-IN" sz="1400" dirty="0">
                <a:solidFill>
                  <a:schemeClr val="tx2"/>
                </a:solidFill>
              </a:rPr>
              <a:t>Upon exploring the dataset had 7 explanatory variables in it. To understand the variables in the dataset, below is the data understanding of the variables and it’s description:</a:t>
            </a:r>
          </a:p>
          <a:p>
            <a:endParaRPr lang="en-IN" sz="1600" dirty="0">
              <a:solidFill>
                <a:schemeClr val="tx2"/>
              </a:solidFill>
            </a:endParaRPr>
          </a:p>
          <a:p>
            <a:pPr marL="285750" indent="-285750">
              <a:buFont typeface="Arial" panose="020B0604020202020204" pitchFamily="34" charset="0"/>
              <a:buChar char="•"/>
            </a:pPr>
            <a:r>
              <a:rPr lang="en-IN" sz="1400" dirty="0">
                <a:solidFill>
                  <a:schemeClr val="tx2"/>
                </a:solidFill>
              </a:rPr>
              <a:t>Port Name : Name of CBP Port of Entry</a:t>
            </a:r>
          </a:p>
          <a:p>
            <a:pPr marL="285750" indent="-285750">
              <a:buFont typeface="Arial" panose="020B0604020202020204" pitchFamily="34" charset="0"/>
              <a:buChar char="•"/>
            </a:pPr>
            <a:r>
              <a:rPr lang="en-IN" sz="1400" dirty="0">
                <a:solidFill>
                  <a:schemeClr val="tx2"/>
                </a:solidFill>
              </a:rPr>
              <a:t>State : State Name</a:t>
            </a:r>
          </a:p>
          <a:p>
            <a:pPr marL="285750" indent="-285750">
              <a:buFont typeface="Arial" panose="020B0604020202020204" pitchFamily="34" charset="0"/>
              <a:buChar char="•"/>
            </a:pPr>
            <a:r>
              <a:rPr lang="en-IN" sz="1400" dirty="0">
                <a:solidFill>
                  <a:schemeClr val="tx2"/>
                </a:solidFill>
              </a:rPr>
              <a:t>Port Code : CBP Port Code</a:t>
            </a:r>
          </a:p>
          <a:p>
            <a:pPr marL="285750" indent="-285750">
              <a:buFont typeface="Arial" panose="020B0604020202020204" pitchFamily="34" charset="0"/>
              <a:buChar char="•"/>
            </a:pPr>
            <a:r>
              <a:rPr lang="en-IN" sz="1400" dirty="0">
                <a:solidFill>
                  <a:schemeClr val="tx2"/>
                </a:solidFill>
              </a:rPr>
              <a:t>Border : US-Canada Border or US-Mexico Border</a:t>
            </a:r>
          </a:p>
          <a:p>
            <a:pPr marL="285750" indent="-285750">
              <a:buFont typeface="Arial" panose="020B0604020202020204" pitchFamily="34" charset="0"/>
              <a:buChar char="•"/>
            </a:pPr>
            <a:r>
              <a:rPr lang="en-IN" sz="1400" dirty="0">
                <a:solidFill>
                  <a:schemeClr val="tx2"/>
                </a:solidFill>
              </a:rPr>
              <a:t>Date : DDMMYYYY - Monthly Data</a:t>
            </a:r>
          </a:p>
          <a:p>
            <a:pPr marL="285750" indent="-285750">
              <a:buFont typeface="Arial" panose="020B0604020202020204" pitchFamily="34" charset="0"/>
              <a:buChar char="•"/>
            </a:pPr>
            <a:r>
              <a:rPr lang="en-IN" sz="1400" dirty="0">
                <a:solidFill>
                  <a:schemeClr val="tx2"/>
                </a:solidFill>
              </a:rPr>
              <a:t>Measure : Conveyances, containers, passengers, pedestrians</a:t>
            </a:r>
          </a:p>
          <a:p>
            <a:pPr marL="285750" indent="-285750">
              <a:buFont typeface="Arial" panose="020B0604020202020204" pitchFamily="34" charset="0"/>
              <a:buChar char="•"/>
            </a:pPr>
            <a:r>
              <a:rPr lang="en-IN" sz="1400" dirty="0">
                <a:solidFill>
                  <a:schemeClr val="tx2"/>
                </a:solidFill>
              </a:rPr>
              <a:t>Values : Count of people</a:t>
            </a:r>
          </a:p>
          <a:p>
            <a:endParaRPr lang="en-IN" sz="1400" dirty="0">
              <a:solidFill>
                <a:schemeClr val="tx2"/>
              </a:solidFill>
            </a:endParaRPr>
          </a:p>
          <a:p>
            <a:r>
              <a:rPr lang="en-IN" sz="1400" dirty="0">
                <a:solidFill>
                  <a:schemeClr val="tx2"/>
                </a:solidFill>
              </a:rPr>
              <a:t>Based on the above understanding of the variables we imported the datasets into our working environment (Google </a:t>
            </a:r>
            <a:r>
              <a:rPr lang="en-IN" sz="1400" dirty="0" err="1">
                <a:solidFill>
                  <a:schemeClr val="tx2"/>
                </a:solidFill>
              </a:rPr>
              <a:t>Colab</a:t>
            </a:r>
            <a:r>
              <a:rPr lang="en-IN" sz="1400" dirty="0">
                <a:solidFill>
                  <a:schemeClr val="tx2"/>
                </a:solidFill>
              </a:rPr>
              <a:t>)</a:t>
            </a:r>
          </a:p>
          <a:p>
            <a:r>
              <a:rPr lang="en-IN" sz="1400" dirty="0">
                <a:solidFill>
                  <a:schemeClr val="tx2"/>
                </a:solidFill>
              </a:rPr>
              <a:t>The datasets provided contained the following:</a:t>
            </a:r>
            <a:endParaRPr lang="en-IN" sz="1600" dirty="0"/>
          </a:p>
          <a:p>
            <a:pPr marL="285750" indent="-285750">
              <a:buFont typeface="Arial" panose="020B0604020202020204" pitchFamily="34" charset="0"/>
              <a:buChar char="•"/>
            </a:pPr>
            <a:r>
              <a:rPr lang="en-IN" sz="1400" dirty="0">
                <a:solidFill>
                  <a:schemeClr val="tx2"/>
                </a:solidFill>
              </a:rPr>
              <a:t>Shape of data : (106102, 7)</a:t>
            </a:r>
          </a:p>
          <a:p>
            <a:pPr marL="285750" indent="-285750">
              <a:buFont typeface="Arial" panose="020B0604020202020204" pitchFamily="34" charset="0"/>
              <a:buChar char="•"/>
            </a:pPr>
            <a:r>
              <a:rPr lang="en-IN" sz="1400" dirty="0">
                <a:solidFill>
                  <a:schemeClr val="tx2"/>
                </a:solidFill>
              </a:rPr>
              <a:t>Categorial variables: Port Name, State, Border, Measures</a:t>
            </a:r>
          </a:p>
          <a:p>
            <a:pPr marL="285750" indent="-285750">
              <a:buFont typeface="Arial" panose="020B0604020202020204" pitchFamily="34" charset="0"/>
              <a:buChar char="•"/>
            </a:pPr>
            <a:r>
              <a:rPr lang="en-IN" sz="1400" dirty="0">
                <a:solidFill>
                  <a:schemeClr val="tx2"/>
                </a:solidFill>
              </a:rPr>
              <a:t>Numerical variables: Port Code, Value</a:t>
            </a:r>
          </a:p>
          <a:p>
            <a:pPr marL="285750" indent="-285750">
              <a:buFont typeface="Arial" panose="020B0604020202020204" pitchFamily="34" charset="0"/>
              <a:buChar char="•"/>
            </a:pPr>
            <a:r>
              <a:rPr lang="en-IN" sz="1400" dirty="0">
                <a:solidFill>
                  <a:schemeClr val="tx2"/>
                </a:solidFill>
              </a:rPr>
              <a:t>Datetime format: Date</a:t>
            </a:r>
          </a:p>
          <a:p>
            <a:pPr marL="285750" indent="-285750">
              <a:buFont typeface="Arial" panose="020B0604020202020204" pitchFamily="34" charset="0"/>
              <a:buChar char="•"/>
            </a:pPr>
            <a:endParaRPr lang="en-IN" sz="1400" dirty="0">
              <a:solidFill>
                <a:schemeClr val="tx2"/>
              </a:solidFill>
            </a:endParaRPr>
          </a:p>
          <a:p>
            <a:pPr marL="285750" indent="-285750">
              <a:buFont typeface="Arial" panose="020B0604020202020204" pitchFamily="34" charset="0"/>
              <a:buChar char="•"/>
            </a:pPr>
            <a:endParaRPr lang="en-IN" sz="1600" dirty="0">
              <a:solidFill>
                <a:schemeClr val="tx2"/>
              </a:solidFill>
            </a:endParaRPr>
          </a:p>
          <a:p>
            <a:endParaRPr lang="en-IN" dirty="0"/>
          </a:p>
          <a:p>
            <a:endParaRPr lang="en-IN" dirty="0"/>
          </a:p>
        </p:txBody>
      </p:sp>
    </p:spTree>
    <p:extLst>
      <p:ext uri="{BB962C8B-B14F-4D97-AF65-F5344CB8AC3E}">
        <p14:creationId xmlns:p14="http://schemas.microsoft.com/office/powerpoint/2010/main" val="619969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5000" b="-65000"/>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52265A1-CA22-407F-AB4C-E1D3E445D448}"/>
              </a:ext>
            </a:extLst>
          </p:cNvPr>
          <p:cNvSpPr>
            <a:spLocks noGrp="1"/>
          </p:cNvSpPr>
          <p:nvPr>
            <p:ph type="title"/>
          </p:nvPr>
        </p:nvSpPr>
        <p:spPr/>
        <p:txBody>
          <a:bodyPr/>
          <a:lstStyle/>
          <a:p>
            <a:r>
              <a:rPr lang="en-US" sz="3200" dirty="0"/>
              <a:t>UNIVARIATE ANALYSIS</a:t>
            </a:r>
            <a:br>
              <a:rPr lang="en-US" dirty="0"/>
            </a:br>
            <a:endParaRPr lang="en-US" dirty="0"/>
          </a:p>
        </p:txBody>
      </p:sp>
      <p:sp>
        <p:nvSpPr>
          <p:cNvPr id="5" name="Slide Number Placeholder 4">
            <a:extLst>
              <a:ext uri="{FF2B5EF4-FFF2-40B4-BE49-F238E27FC236}">
                <a16:creationId xmlns:a16="http://schemas.microsoft.com/office/drawing/2014/main" id="{EBF8039A-CC91-4182-BE91-65DD91EAB0D8}"/>
              </a:ext>
            </a:extLst>
          </p:cNvPr>
          <p:cNvSpPr>
            <a:spLocks noGrp="1"/>
          </p:cNvSpPr>
          <p:nvPr>
            <p:ph type="sldNum" sz="quarter" idx="12"/>
          </p:nvPr>
        </p:nvSpPr>
        <p:spPr/>
        <p:txBody>
          <a:bodyPr/>
          <a:lstStyle/>
          <a:p>
            <a:fld id="{D9BB3731-526F-4638-85F8-715D717FFC12}" type="slidenum">
              <a:rPr lang="en-US" smtClean="0"/>
              <a:t>6</a:t>
            </a:fld>
            <a:endParaRPr lang="en-US" dirty="0"/>
          </a:p>
        </p:txBody>
      </p:sp>
      <p:sp>
        <p:nvSpPr>
          <p:cNvPr id="4" name="TextBox 3">
            <a:extLst>
              <a:ext uri="{FF2B5EF4-FFF2-40B4-BE49-F238E27FC236}">
                <a16:creationId xmlns:a16="http://schemas.microsoft.com/office/drawing/2014/main" id="{B66183B9-83F8-4605-8381-4F5B3AFB2056}"/>
              </a:ext>
            </a:extLst>
          </p:cNvPr>
          <p:cNvSpPr txBox="1"/>
          <p:nvPr/>
        </p:nvSpPr>
        <p:spPr>
          <a:xfrm>
            <a:off x="3919727" y="2434627"/>
            <a:ext cx="7567977" cy="2308324"/>
          </a:xfrm>
          <a:prstGeom prst="rect">
            <a:avLst/>
          </a:prstGeom>
          <a:noFill/>
        </p:spPr>
        <p:txBody>
          <a:bodyPr wrap="square" rtlCol="0">
            <a:spAutoFit/>
          </a:bodyPr>
          <a:lstStyle/>
          <a:p>
            <a:pPr marL="285750" indent="-285750">
              <a:buFont typeface="Arial" panose="020B0604020202020204" pitchFamily="34" charset="0"/>
              <a:buChar char="•"/>
            </a:pPr>
            <a:r>
              <a:rPr lang="en-IN" sz="1600" dirty="0"/>
              <a:t>Dataset consists of data of two states border </a:t>
            </a:r>
          </a:p>
          <a:p>
            <a:pPr marL="742950" lvl="1" indent="-285750">
              <a:buFont typeface="Arial" panose="020B0604020202020204" pitchFamily="34" charset="0"/>
              <a:buChar char="•"/>
            </a:pPr>
            <a:r>
              <a:rPr lang="en-IN" sz="1600" dirty="0"/>
              <a:t>US-Canada Border</a:t>
            </a:r>
          </a:p>
          <a:p>
            <a:pPr marL="742950" lvl="1" indent="-285750">
              <a:buFont typeface="Arial" panose="020B0604020202020204" pitchFamily="34" charset="0"/>
              <a:buChar char="•"/>
            </a:pPr>
            <a:r>
              <a:rPr lang="en-IN" sz="1600" dirty="0"/>
              <a:t>US-Mexico Border</a:t>
            </a:r>
          </a:p>
          <a:p>
            <a:pPr marL="285750" indent="-285750">
              <a:buFont typeface="Arial" panose="020B0604020202020204" pitchFamily="34" charset="0"/>
              <a:buChar char="•"/>
            </a:pPr>
            <a:r>
              <a:rPr lang="en-IN" sz="1600" dirty="0"/>
              <a:t>Total 15 unique States in the dataset.</a:t>
            </a:r>
          </a:p>
          <a:p>
            <a:pPr marL="285750" indent="-285750">
              <a:buFont typeface="Arial" panose="020B0604020202020204" pitchFamily="34" charset="0"/>
              <a:buChar char="•"/>
            </a:pPr>
            <a:r>
              <a:rPr lang="en-IN" sz="1600" dirty="0"/>
              <a:t>Total 12 unique Measures in the dataset.</a:t>
            </a:r>
          </a:p>
          <a:p>
            <a:pPr marL="285750" indent="-285750">
              <a:buFont typeface="Arial" panose="020B0604020202020204" pitchFamily="34" charset="0"/>
              <a:buChar char="•"/>
            </a:pPr>
            <a:r>
              <a:rPr lang="en-IN" sz="1600" dirty="0"/>
              <a:t>No NaN value was observed in the dataset.</a:t>
            </a:r>
          </a:p>
          <a:p>
            <a:pPr marL="285750" indent="-285750">
              <a:buFont typeface="Arial" panose="020B0604020202020204" pitchFamily="34" charset="0"/>
              <a:buChar char="•"/>
            </a:pPr>
            <a:r>
              <a:rPr lang="en-IN" sz="1600" dirty="0"/>
              <a:t>Total of 29,708 zero values in ‘Value’</a:t>
            </a:r>
          </a:p>
          <a:p>
            <a:pPr marL="285750" indent="-285750">
              <a:buFont typeface="Arial" panose="020B0604020202020204" pitchFamily="34" charset="0"/>
              <a:buChar char="•"/>
            </a:pPr>
            <a:r>
              <a:rPr lang="en-IN" sz="1600" dirty="0"/>
              <a:t>New shape of data after dropping zero’s: (76394,7)</a:t>
            </a:r>
          </a:p>
          <a:p>
            <a:pPr marL="285750" indent="-285750">
              <a:buFont typeface="Arial" panose="020B0604020202020204" pitchFamily="34" charset="0"/>
              <a:buChar char="•"/>
            </a:pPr>
            <a:r>
              <a:rPr lang="en-IN" sz="1600" dirty="0"/>
              <a:t>Same Port name (Eastport) is in two different state with different port code</a:t>
            </a:r>
            <a:endParaRPr lang="en-IN" dirty="0"/>
          </a:p>
        </p:txBody>
      </p:sp>
    </p:spTree>
    <p:extLst>
      <p:ext uri="{BB962C8B-B14F-4D97-AF65-F5344CB8AC3E}">
        <p14:creationId xmlns:p14="http://schemas.microsoft.com/office/powerpoint/2010/main" val="2266622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45F822-9F5E-40F3-915C-5E28458D4CEC}"/>
              </a:ext>
            </a:extLst>
          </p:cNvPr>
          <p:cNvSpPr>
            <a:spLocks noGrp="1"/>
          </p:cNvSpPr>
          <p:nvPr>
            <p:ph type="sldNum" sz="quarter" idx="12"/>
          </p:nvPr>
        </p:nvSpPr>
        <p:spPr/>
        <p:txBody>
          <a:bodyPr/>
          <a:lstStyle/>
          <a:p>
            <a:fld id="{D9BB3731-526F-4638-85F8-715D717FFC12}" type="slidenum">
              <a:rPr lang="en-US" noProof="0" smtClean="0"/>
              <a:t>7</a:t>
            </a:fld>
            <a:endParaRPr lang="en-US" noProof="0" dirty="0"/>
          </a:p>
        </p:txBody>
      </p:sp>
      <p:sp>
        <p:nvSpPr>
          <p:cNvPr id="5" name="Title 6">
            <a:extLst>
              <a:ext uri="{FF2B5EF4-FFF2-40B4-BE49-F238E27FC236}">
                <a16:creationId xmlns:a16="http://schemas.microsoft.com/office/drawing/2014/main" id="{BC7806B2-DA88-494D-9FDF-A1E54A18456E}"/>
              </a:ext>
            </a:extLst>
          </p:cNvPr>
          <p:cNvSpPr txBox="1">
            <a:spLocks/>
          </p:cNvSpPr>
          <p:nvPr/>
        </p:nvSpPr>
        <p:spPr>
          <a:xfrm>
            <a:off x="74721" y="122314"/>
            <a:ext cx="5262327" cy="1325563"/>
          </a:xfrm>
          <a:prstGeom prst="rect">
            <a:avLst/>
          </a:prstGeom>
        </p:spPr>
        <p:txBody>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sz="3200" dirty="0"/>
              <a:t>UNIVARIATE </a:t>
            </a:r>
          </a:p>
          <a:p>
            <a:r>
              <a:rPr lang="en-US" sz="3200" dirty="0"/>
              <a:t>DATA-ANALYSIS</a:t>
            </a:r>
          </a:p>
        </p:txBody>
      </p:sp>
      <p:pic>
        <p:nvPicPr>
          <p:cNvPr id="9" name="Picture 8">
            <a:extLst>
              <a:ext uri="{FF2B5EF4-FFF2-40B4-BE49-F238E27FC236}">
                <a16:creationId xmlns:a16="http://schemas.microsoft.com/office/drawing/2014/main" id="{EE5F355E-31FF-4B88-AA7B-042725F6ED5D}"/>
              </a:ext>
            </a:extLst>
          </p:cNvPr>
          <p:cNvPicPr>
            <a:picLocks noChangeAspect="1"/>
          </p:cNvPicPr>
          <p:nvPr/>
        </p:nvPicPr>
        <p:blipFill>
          <a:blip r:embed="rId2"/>
          <a:stretch>
            <a:fillRect/>
          </a:stretch>
        </p:blipFill>
        <p:spPr>
          <a:xfrm>
            <a:off x="475872" y="4386757"/>
            <a:ext cx="3302957" cy="1736369"/>
          </a:xfrm>
          <a:prstGeom prst="rect">
            <a:avLst/>
          </a:prstGeom>
        </p:spPr>
      </p:pic>
      <p:pic>
        <p:nvPicPr>
          <p:cNvPr id="12" name="Picture 11">
            <a:extLst>
              <a:ext uri="{FF2B5EF4-FFF2-40B4-BE49-F238E27FC236}">
                <a16:creationId xmlns:a16="http://schemas.microsoft.com/office/drawing/2014/main" id="{A12B2DE5-AF51-41BB-A0E4-179B75C65DBE}"/>
              </a:ext>
            </a:extLst>
          </p:cNvPr>
          <p:cNvPicPr>
            <a:picLocks noChangeAspect="1"/>
          </p:cNvPicPr>
          <p:nvPr/>
        </p:nvPicPr>
        <p:blipFill>
          <a:blip r:embed="rId2"/>
          <a:stretch>
            <a:fillRect/>
          </a:stretch>
        </p:blipFill>
        <p:spPr>
          <a:xfrm>
            <a:off x="4533384" y="4381198"/>
            <a:ext cx="3302957" cy="1736368"/>
          </a:xfrm>
          <a:prstGeom prst="rect">
            <a:avLst/>
          </a:prstGeom>
        </p:spPr>
      </p:pic>
      <p:pic>
        <p:nvPicPr>
          <p:cNvPr id="13" name="Picture 12">
            <a:extLst>
              <a:ext uri="{FF2B5EF4-FFF2-40B4-BE49-F238E27FC236}">
                <a16:creationId xmlns:a16="http://schemas.microsoft.com/office/drawing/2014/main" id="{21539421-2F71-44EB-ABCD-7160334EDC39}"/>
              </a:ext>
            </a:extLst>
          </p:cNvPr>
          <p:cNvPicPr>
            <a:picLocks noChangeAspect="1"/>
          </p:cNvPicPr>
          <p:nvPr/>
        </p:nvPicPr>
        <p:blipFill>
          <a:blip r:embed="rId2"/>
          <a:stretch>
            <a:fillRect/>
          </a:stretch>
        </p:blipFill>
        <p:spPr>
          <a:xfrm>
            <a:off x="8439051" y="4381197"/>
            <a:ext cx="3302957" cy="1736367"/>
          </a:xfrm>
          <a:prstGeom prst="rect">
            <a:avLst/>
          </a:prstGeom>
        </p:spPr>
      </p:pic>
      <p:sp>
        <p:nvSpPr>
          <p:cNvPr id="10" name="TextBox 9">
            <a:extLst>
              <a:ext uri="{FF2B5EF4-FFF2-40B4-BE49-F238E27FC236}">
                <a16:creationId xmlns:a16="http://schemas.microsoft.com/office/drawing/2014/main" id="{6FAC0585-B118-4861-8E52-B4E92B333670}"/>
              </a:ext>
            </a:extLst>
          </p:cNvPr>
          <p:cNvSpPr txBox="1"/>
          <p:nvPr/>
        </p:nvSpPr>
        <p:spPr>
          <a:xfrm>
            <a:off x="844526" y="4501446"/>
            <a:ext cx="2725445" cy="1477328"/>
          </a:xfrm>
          <a:prstGeom prst="rect">
            <a:avLst/>
          </a:prstGeom>
          <a:noFill/>
        </p:spPr>
        <p:txBody>
          <a:bodyPr wrap="square" rtlCol="0">
            <a:spAutoFit/>
          </a:bodyPr>
          <a:lstStyle/>
          <a:p>
            <a:r>
              <a:rPr lang="en-IN" dirty="0"/>
              <a:t>The above plot represent the frequency of border crossing in each state. The top 5 states are ND, WA, ME, TX and MT.</a:t>
            </a:r>
          </a:p>
        </p:txBody>
      </p:sp>
      <p:sp>
        <p:nvSpPr>
          <p:cNvPr id="15" name="TextBox 14">
            <a:extLst>
              <a:ext uri="{FF2B5EF4-FFF2-40B4-BE49-F238E27FC236}">
                <a16:creationId xmlns:a16="http://schemas.microsoft.com/office/drawing/2014/main" id="{5CC20239-FEF8-4020-B3A8-FF3673CB224A}"/>
              </a:ext>
            </a:extLst>
          </p:cNvPr>
          <p:cNvSpPr txBox="1"/>
          <p:nvPr/>
        </p:nvSpPr>
        <p:spPr>
          <a:xfrm>
            <a:off x="4739118" y="4462263"/>
            <a:ext cx="2891488" cy="1477328"/>
          </a:xfrm>
          <a:prstGeom prst="rect">
            <a:avLst/>
          </a:prstGeom>
          <a:noFill/>
        </p:spPr>
        <p:txBody>
          <a:bodyPr wrap="square" rtlCol="0">
            <a:spAutoFit/>
          </a:bodyPr>
          <a:lstStyle/>
          <a:p>
            <a:r>
              <a:rPr lang="en-IN" dirty="0"/>
              <a:t>Out of the two international USA borders, USA-Canada Border has the highest number of  inbound frequency.</a:t>
            </a:r>
          </a:p>
        </p:txBody>
      </p:sp>
      <p:sp>
        <p:nvSpPr>
          <p:cNvPr id="18" name="TextBox 17">
            <a:extLst>
              <a:ext uri="{FF2B5EF4-FFF2-40B4-BE49-F238E27FC236}">
                <a16:creationId xmlns:a16="http://schemas.microsoft.com/office/drawing/2014/main" id="{2500022C-15FF-4C04-A001-A958BA508ED3}"/>
              </a:ext>
            </a:extLst>
          </p:cNvPr>
          <p:cNvSpPr txBox="1"/>
          <p:nvPr/>
        </p:nvSpPr>
        <p:spPr>
          <a:xfrm>
            <a:off x="8474563" y="4462263"/>
            <a:ext cx="3199574" cy="923330"/>
          </a:xfrm>
          <a:prstGeom prst="rect">
            <a:avLst/>
          </a:prstGeom>
          <a:noFill/>
        </p:spPr>
        <p:txBody>
          <a:bodyPr wrap="square" rtlCol="0">
            <a:spAutoFit/>
          </a:bodyPr>
          <a:lstStyle/>
          <a:p>
            <a:r>
              <a:rPr lang="en-IN" dirty="0"/>
              <a:t>Yearly inbound frequency remains the same from 2012-2019.</a:t>
            </a:r>
          </a:p>
        </p:txBody>
      </p:sp>
      <p:pic>
        <p:nvPicPr>
          <p:cNvPr id="1034" name="Picture 10">
            <a:extLst>
              <a:ext uri="{FF2B5EF4-FFF2-40B4-BE49-F238E27FC236}">
                <a16:creationId xmlns:a16="http://schemas.microsoft.com/office/drawing/2014/main" id="{0C6B0123-A923-42D5-AC11-E3CA06EE69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979" y="1740360"/>
            <a:ext cx="381952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324B8E29-F33A-438F-9092-636A912154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5099" y="1733248"/>
            <a:ext cx="381952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704FB824-623A-42DD-82F4-95EF51AE76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6345" y="1740360"/>
            <a:ext cx="3819525"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454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Down Arrow 76"/>
          <p:cNvSpPr/>
          <p:nvPr/>
        </p:nvSpPr>
        <p:spPr>
          <a:xfrm rot="10800000">
            <a:off x="9372600" y="975761"/>
            <a:ext cx="1306188" cy="5248079"/>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Rectangle 93"/>
          <p:cNvSpPr/>
          <p:nvPr/>
        </p:nvSpPr>
        <p:spPr>
          <a:xfrm>
            <a:off x="7298636" y="1861650"/>
            <a:ext cx="4270390" cy="9229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Rectangle 94"/>
          <p:cNvSpPr/>
          <p:nvPr/>
        </p:nvSpPr>
        <p:spPr>
          <a:xfrm>
            <a:off x="7298636" y="3426787"/>
            <a:ext cx="4270390" cy="9229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Rectangle 95"/>
          <p:cNvSpPr/>
          <p:nvPr/>
        </p:nvSpPr>
        <p:spPr>
          <a:xfrm>
            <a:off x="7298636" y="4809078"/>
            <a:ext cx="4270390" cy="9229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Down Arrow 75"/>
          <p:cNvSpPr/>
          <p:nvPr/>
        </p:nvSpPr>
        <p:spPr>
          <a:xfrm rot="10800000">
            <a:off x="10167540" y="617426"/>
            <a:ext cx="1401486" cy="5606412"/>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TextBox 108"/>
          <p:cNvSpPr txBox="1"/>
          <p:nvPr/>
        </p:nvSpPr>
        <p:spPr>
          <a:xfrm>
            <a:off x="7298636" y="1953810"/>
            <a:ext cx="3416423" cy="738664"/>
          </a:xfrm>
          <a:prstGeom prst="rect">
            <a:avLst/>
          </a:prstGeom>
          <a:noFill/>
        </p:spPr>
        <p:txBody>
          <a:bodyPr wrap="square" rtlCol="0">
            <a:spAutoFit/>
          </a:bodyPr>
          <a:lstStyle/>
          <a:p>
            <a:r>
              <a:rPr lang="en-IN" sz="1400" dirty="0">
                <a:solidFill>
                  <a:schemeClr val="bg1"/>
                </a:solidFill>
                <a:latin typeface="Arial" panose="020B0604020202020204" pitchFamily="34" charset="0"/>
                <a:cs typeface="Arial" panose="020B0604020202020204" pitchFamily="34" charset="0"/>
              </a:rPr>
              <a:t>The plot shows the count of each mode of transport used to cross US_Mexico and US_Canada borders.</a:t>
            </a:r>
          </a:p>
        </p:txBody>
      </p:sp>
      <p:sp>
        <p:nvSpPr>
          <p:cNvPr id="110" name="TextBox 109"/>
          <p:cNvSpPr txBox="1"/>
          <p:nvPr/>
        </p:nvSpPr>
        <p:spPr>
          <a:xfrm>
            <a:off x="7305195" y="3617827"/>
            <a:ext cx="3016928" cy="523220"/>
          </a:xfrm>
          <a:prstGeom prst="rect">
            <a:avLst/>
          </a:prstGeom>
          <a:noFill/>
        </p:spPr>
        <p:txBody>
          <a:bodyPr wrap="square" rtlCol="0">
            <a:spAutoFit/>
          </a:bodyPr>
          <a:lstStyle>
            <a:defPPr>
              <a:defRPr lang="ru-RU"/>
            </a:defPPr>
            <a:lvl1pPr>
              <a:defRPr sz="1400">
                <a:solidFill>
                  <a:schemeClr val="bg1"/>
                </a:solidFill>
                <a:latin typeface="Arial" panose="020B0604020202020204" pitchFamily="34" charset="0"/>
                <a:cs typeface="Arial" panose="020B0604020202020204" pitchFamily="34" charset="0"/>
              </a:defRPr>
            </a:lvl1pPr>
          </a:lstStyle>
          <a:p>
            <a:r>
              <a:rPr lang="en-US" dirty="0"/>
              <a:t>Passengers has used Personal Vehicles the most to cross border.. </a:t>
            </a:r>
            <a:endParaRPr lang="en-IN" dirty="0"/>
          </a:p>
        </p:txBody>
      </p:sp>
      <p:sp>
        <p:nvSpPr>
          <p:cNvPr id="111" name="TextBox 110"/>
          <p:cNvSpPr txBox="1"/>
          <p:nvPr/>
        </p:nvSpPr>
        <p:spPr>
          <a:xfrm>
            <a:off x="7331829" y="4793517"/>
            <a:ext cx="3170454" cy="954107"/>
          </a:xfrm>
          <a:prstGeom prst="rect">
            <a:avLst/>
          </a:prstGeom>
          <a:noFill/>
        </p:spPr>
        <p:txBody>
          <a:bodyPr wrap="square" rtlCol="0">
            <a:spAutoFit/>
          </a:bodyPr>
          <a:lstStyle/>
          <a:p>
            <a:r>
              <a:rPr lang="en-US" sz="1400" kern="0" dirty="0">
                <a:solidFill>
                  <a:schemeClr val="bg1"/>
                </a:solidFill>
                <a:latin typeface="Arial" panose="020B0604020202020204" pitchFamily="34" charset="0"/>
                <a:cs typeface="Arial" panose="020B0604020202020204" pitchFamily="34" charset="0"/>
              </a:rPr>
              <a:t>The second most used measure is Trucks followed by bus and pedestrians. And the least used mode is Train.</a:t>
            </a:r>
            <a:endParaRPr lang="en-IN" sz="1400" dirty="0">
              <a:solidFill>
                <a:schemeClr val="bg1">
                  <a:lumMod val="50000"/>
                </a:schemeClr>
              </a:solidFill>
              <a:latin typeface="Arial" panose="020B0604020202020204" pitchFamily="34" charset="0"/>
              <a:cs typeface="Arial" panose="020B0604020202020204" pitchFamily="34" charset="0"/>
            </a:endParaRPr>
          </a:p>
        </p:txBody>
      </p:sp>
      <p:sp>
        <p:nvSpPr>
          <p:cNvPr id="16" name="Slide Number Placeholder 15"/>
          <p:cNvSpPr>
            <a:spLocks noGrp="1"/>
          </p:cNvSpPr>
          <p:nvPr>
            <p:ph type="sldNum" sz="quarter" idx="12"/>
          </p:nvPr>
        </p:nvSpPr>
        <p:spPr/>
        <p:txBody>
          <a:bodyPr/>
          <a:lstStyle/>
          <a:p>
            <a:fld id="{96E69268-9C8B-4EBF-A9EE-DC5DC2D48DC3}" type="slidenum">
              <a:rPr lang="en-US" smtClean="0"/>
              <a:pPr/>
              <a:t>8</a:t>
            </a:fld>
            <a:endParaRPr lang="en-US" dirty="0"/>
          </a:p>
        </p:txBody>
      </p:sp>
      <p:sp>
        <p:nvSpPr>
          <p:cNvPr id="100" name="Title 6">
            <a:extLst>
              <a:ext uri="{FF2B5EF4-FFF2-40B4-BE49-F238E27FC236}">
                <a16:creationId xmlns:a16="http://schemas.microsoft.com/office/drawing/2014/main" id="{8E6E1FD9-41F1-483B-868F-3A6D789706FD}"/>
              </a:ext>
            </a:extLst>
          </p:cNvPr>
          <p:cNvSpPr txBox="1">
            <a:spLocks/>
          </p:cNvSpPr>
          <p:nvPr/>
        </p:nvSpPr>
        <p:spPr>
          <a:xfrm>
            <a:off x="74721" y="122314"/>
            <a:ext cx="5262327" cy="1325563"/>
          </a:xfrm>
          <a:prstGeom prst="rect">
            <a:avLst/>
          </a:prstGeom>
        </p:spPr>
        <p:txBody>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sz="3200" dirty="0"/>
              <a:t>UNIVARIATE </a:t>
            </a:r>
          </a:p>
          <a:p>
            <a:r>
              <a:rPr lang="en-US" sz="3200" dirty="0"/>
              <a:t>DATA-ANALYSIS</a:t>
            </a:r>
          </a:p>
        </p:txBody>
      </p:sp>
      <p:pic>
        <p:nvPicPr>
          <p:cNvPr id="3074" name="Picture 2">
            <a:extLst>
              <a:ext uri="{FF2B5EF4-FFF2-40B4-BE49-F238E27FC236}">
                <a16:creationId xmlns:a16="http://schemas.microsoft.com/office/drawing/2014/main" id="{2C176C8B-708B-4588-A891-A430034B40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53810"/>
            <a:ext cx="5747862" cy="3399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406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5000" b="-65000"/>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52265A1-CA22-407F-AB4C-E1D3E445D448}"/>
              </a:ext>
            </a:extLst>
          </p:cNvPr>
          <p:cNvSpPr>
            <a:spLocks noGrp="1"/>
          </p:cNvSpPr>
          <p:nvPr>
            <p:ph type="title"/>
          </p:nvPr>
        </p:nvSpPr>
        <p:spPr/>
        <p:txBody>
          <a:bodyPr/>
          <a:lstStyle/>
          <a:p>
            <a:r>
              <a:rPr lang="en-US" sz="3200" dirty="0"/>
              <a:t>BI-VARIATE ANALYSIS</a:t>
            </a:r>
            <a:br>
              <a:rPr lang="en-US" dirty="0"/>
            </a:br>
            <a:endParaRPr lang="en-US" dirty="0"/>
          </a:p>
        </p:txBody>
      </p:sp>
      <p:sp>
        <p:nvSpPr>
          <p:cNvPr id="5" name="Slide Number Placeholder 4">
            <a:extLst>
              <a:ext uri="{FF2B5EF4-FFF2-40B4-BE49-F238E27FC236}">
                <a16:creationId xmlns:a16="http://schemas.microsoft.com/office/drawing/2014/main" id="{EBF8039A-CC91-4182-BE91-65DD91EAB0D8}"/>
              </a:ext>
            </a:extLst>
          </p:cNvPr>
          <p:cNvSpPr>
            <a:spLocks noGrp="1"/>
          </p:cNvSpPr>
          <p:nvPr>
            <p:ph type="sldNum" sz="quarter" idx="12"/>
          </p:nvPr>
        </p:nvSpPr>
        <p:spPr/>
        <p:txBody>
          <a:bodyPr/>
          <a:lstStyle/>
          <a:p>
            <a:fld id="{D9BB3731-526F-4638-85F8-715D717FFC12}" type="slidenum">
              <a:rPr lang="en-US" smtClean="0"/>
              <a:t>9</a:t>
            </a:fld>
            <a:endParaRPr lang="en-US" dirty="0"/>
          </a:p>
        </p:txBody>
      </p:sp>
    </p:spTree>
    <p:extLst>
      <p:ext uri="{BB962C8B-B14F-4D97-AF65-F5344CB8AC3E}">
        <p14:creationId xmlns:p14="http://schemas.microsoft.com/office/powerpoint/2010/main" val="1807508419"/>
      </p:ext>
    </p:extLst>
  </p:cSld>
  <p:clrMapOvr>
    <a:masterClrMapping/>
  </p:clrMapOvr>
</p:sld>
</file>

<file path=ppt/theme/theme1.xml><?xml version="1.0" encoding="utf-8"?>
<a:theme xmlns:a="http://schemas.openxmlformats.org/drawingml/2006/main" name="Financial_PitchDeck_MO-v6">
  <a:themeElements>
    <a:clrScheme name="Custom 23">
      <a:dk1>
        <a:srgbClr val="006F83"/>
      </a:dk1>
      <a:lt1>
        <a:srgbClr val="FFFFFF"/>
      </a:lt1>
      <a:dk2>
        <a:srgbClr val="4D4D4D"/>
      </a:dk2>
      <a:lt2>
        <a:srgbClr val="DED8A4"/>
      </a:lt2>
      <a:accent1>
        <a:srgbClr val="DED8A4"/>
      </a:accent1>
      <a:accent2>
        <a:srgbClr val="790000"/>
      </a:accent2>
      <a:accent3>
        <a:srgbClr val="969959"/>
      </a:accent3>
      <a:accent4>
        <a:srgbClr val="32A1A6"/>
      </a:accent4>
      <a:accent5>
        <a:srgbClr val="606032"/>
      </a:accent5>
      <a:accent6>
        <a:srgbClr val="3C8C41"/>
      </a:accent6>
      <a:hlink>
        <a:srgbClr val="006F83"/>
      </a:hlink>
      <a:folHlink>
        <a:srgbClr val="006F83"/>
      </a:folHlink>
    </a:clrScheme>
    <a:fontScheme name="Custom 6">
      <a:majorFont>
        <a:latin typeface="Tahoma"/>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78270744_Financial pitch deck_AAS_v4" id="{6B56449C-CC63-4FF3-BE4A-64780CE1EAAB}" vid="{648F9AC5-FF4B-45EC-957E-86958EA969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5BA64CC-A486-4853-8170-C389804B0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935F702-06A3-47B5-A78B-5ADAC21E3B12}">
  <ds:schemaRefs>
    <ds:schemaRef ds:uri="http://schemas.microsoft.com/sharepoint/v3/contenttype/forms"/>
  </ds:schemaRefs>
</ds:datastoreItem>
</file>

<file path=customXml/itemProps3.xml><?xml version="1.0" encoding="utf-8"?>
<ds:datastoreItem xmlns:ds="http://schemas.openxmlformats.org/officeDocument/2006/customXml" ds:itemID="{74EEFE3F-2FB4-416D-9B9D-A1CF2786247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Financial pitch deck</Template>
  <TotalTime>0</TotalTime>
  <Words>1537</Words>
  <Application>Microsoft Office PowerPoint</Application>
  <PresentationFormat>Widescreen</PresentationFormat>
  <Paragraphs>163</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Tahoma</vt:lpstr>
      <vt:lpstr>Times New Roman</vt:lpstr>
      <vt:lpstr>Wingdings</vt:lpstr>
      <vt:lpstr>Financial_PitchDeck_MO-v6</vt:lpstr>
      <vt:lpstr>THE BUREAU OF TRANSPORT STATISTICS</vt:lpstr>
      <vt:lpstr>EXPLORATORY DATA ANALYSIS</vt:lpstr>
      <vt:lpstr>CONTENTS</vt:lpstr>
      <vt:lpstr>PROBLEM STATEMENT</vt:lpstr>
      <vt:lpstr>UNDERSTANDING OF THE DATA</vt:lpstr>
      <vt:lpstr>UNIVARIATE ANALYSIS </vt:lpstr>
      <vt:lpstr>PowerPoint Presentation</vt:lpstr>
      <vt:lpstr>PowerPoint Presentation</vt:lpstr>
      <vt:lpstr>BI-VARIATE ANALYSIS </vt:lpstr>
      <vt:lpstr>PowerPoint Presentation</vt:lpstr>
      <vt:lpstr>PowerPoint Presentation</vt:lpstr>
      <vt:lpstr>PowerPoint Presentation</vt:lpstr>
      <vt:lpstr>PowerPoint Presentation</vt:lpstr>
      <vt:lpstr>MULTI-VARIATE ANALYSIS </vt:lpstr>
      <vt:lpstr>PowerPoint Presentation</vt:lpstr>
      <vt:lpstr>PowerPoint Presentation</vt:lpstr>
      <vt:lpstr>PowerPoint Presentation</vt:lpstr>
      <vt:lpstr>PowerPoint Presentation</vt:lpstr>
      <vt:lpstr>PowerPoint Presentation</vt:lpstr>
      <vt:lpstr>PowerPoint Presentation</vt:lpstr>
      <vt:lpstr>TRADE ANALYSIS </vt:lpstr>
      <vt:lpstr>PowerPoint Presentation</vt:lpstr>
      <vt:lpstr>PowerPoint Presentation</vt:lpstr>
      <vt:lpstr>PowerPoint Presentation</vt:lpstr>
      <vt:lpstr>PowerPoint Presentation</vt:lpstr>
      <vt:lpstr>CONCLUSION</vt:lpstr>
      <vt:lpstr>MEET THE TEAM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2020-06-26T15:35:39Z</dcterms:created>
  <dcterms:modified xsi:type="dcterms:W3CDTF">2020-06-27T06:51:27Z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