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F812-2447-44E3-A813-27517CA6417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AF26-8CB0-46AB-A6EF-07BE0B7A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3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F812-2447-44E3-A813-27517CA6417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AF26-8CB0-46AB-A6EF-07BE0B7A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3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F812-2447-44E3-A813-27517CA6417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AF26-8CB0-46AB-A6EF-07BE0B7A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4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F812-2447-44E3-A813-27517CA6417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AF26-8CB0-46AB-A6EF-07BE0B7A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0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F812-2447-44E3-A813-27517CA6417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AF26-8CB0-46AB-A6EF-07BE0B7A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0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F812-2447-44E3-A813-27517CA6417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AF26-8CB0-46AB-A6EF-07BE0B7A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4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F812-2447-44E3-A813-27517CA6417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AF26-8CB0-46AB-A6EF-07BE0B7A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3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F812-2447-44E3-A813-27517CA6417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AF26-8CB0-46AB-A6EF-07BE0B7A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F812-2447-44E3-A813-27517CA6417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AF26-8CB0-46AB-A6EF-07BE0B7A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F812-2447-44E3-A813-27517CA6417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AF26-8CB0-46AB-A6EF-07BE0B7A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2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F812-2447-44E3-A813-27517CA6417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AF26-8CB0-46AB-A6EF-07BE0B7A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3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CF812-2447-44E3-A813-27517CA6417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BAF26-8CB0-46AB-A6EF-07BE0B7A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1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9184" y="356616"/>
            <a:ext cx="1554480" cy="9692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585216"/>
            <a:ext cx="8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Host Posts a Question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956816" y="777240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551176" y="397764"/>
            <a:ext cx="1380744" cy="8869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9504" y="492882"/>
            <a:ext cx="84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Team discusses answer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14216" y="777240"/>
            <a:ext cx="411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89704" y="356616"/>
            <a:ext cx="1353312" cy="9692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99432" y="492882"/>
            <a:ext cx="101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</a:t>
            </a:r>
          </a:p>
          <a:p>
            <a:r>
              <a:rPr lang="en-US" dirty="0"/>
              <a:t>Answer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36792" y="397764"/>
            <a:ext cx="978408" cy="942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00800" y="511170"/>
            <a:ext cx="97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Answer received by database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952744" y="777240"/>
            <a:ext cx="310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479792" y="816047"/>
            <a:ext cx="466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129016" y="492882"/>
            <a:ext cx="1060704" cy="847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275320" y="685800"/>
            <a:ext cx="7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Verify Answer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345168" y="916632"/>
            <a:ext cx="621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158984" y="492882"/>
            <a:ext cx="978408" cy="847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296144" y="685800"/>
            <a:ext cx="92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Answer is correct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15568" y="1426464"/>
            <a:ext cx="0" cy="1883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94360" y="3483864"/>
            <a:ext cx="1225296" cy="12161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86384" y="380390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Spectator discusses answer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7560" y="1426464"/>
            <a:ext cx="0" cy="64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07208" y="2130552"/>
            <a:ext cx="1124712" cy="1353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889504" y="2267712"/>
            <a:ext cx="96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Team doesn’t answer question by 5 minute mark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668512" y="1426464"/>
            <a:ext cx="0" cy="502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46136" y="2130553"/>
            <a:ext cx="1307592" cy="96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010144" y="2267712"/>
            <a:ext cx="117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is </a:t>
            </a:r>
          </a:p>
          <a:p>
            <a:r>
              <a:rPr lang="en-US" dirty="0"/>
              <a:t>Incorrect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078224" y="2798064"/>
            <a:ext cx="37856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9537192" y="3803904"/>
            <a:ext cx="1600200" cy="1353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674352" y="4078224"/>
            <a:ext cx="135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Database:</a:t>
            </a:r>
          </a:p>
          <a:p>
            <a:r>
              <a:rPr lang="en-US" sz="1200" dirty="0"/>
              <a:t>Updates score &amp; Standings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860536" y="3090673"/>
            <a:ext cx="877824" cy="804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625328" y="1426464"/>
            <a:ext cx="0" cy="2221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489704" y="3587574"/>
            <a:ext cx="1463040" cy="13653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727448" y="3709999"/>
            <a:ext cx="1133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Hosts posts answer to display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883664" y="4334256"/>
            <a:ext cx="2496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108192" y="4517136"/>
            <a:ext cx="32369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6384" y="5056632"/>
            <a:ext cx="3145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host posts the answer to the posed question after 5 minutes. By that point, each team must have sent their answer to the database, or else they cannot receive points for the question.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Hosts posts the question to the display in order for the spectators and players to tell if they got the answer right.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18914" y="5553512"/>
            <a:ext cx="43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Answering a Question 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117631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189" y="370936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Info Activity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1434" y="5047255"/>
            <a:ext cx="1664898" cy="9230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1433" y="5274976"/>
            <a:ext cx="166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35" name="Oval 34"/>
          <p:cNvSpPr/>
          <p:nvPr/>
        </p:nvSpPr>
        <p:spPr>
          <a:xfrm>
            <a:off x="597380" y="3050516"/>
            <a:ext cx="2687127" cy="10506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5" idx="0"/>
            <a:endCxn id="35" idx="4"/>
          </p:cNvCxnSpPr>
          <p:nvPr/>
        </p:nvCxnSpPr>
        <p:spPr>
          <a:xfrm flipH="1" flipV="1">
            <a:off x="1940944" y="4101183"/>
            <a:ext cx="12939" cy="946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9919" y="3433325"/>
            <a:ext cx="260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info/Send name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37889" y="1397804"/>
            <a:ext cx="1431986" cy="82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813540" y="1312017"/>
            <a:ext cx="1535502" cy="923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029200" y="1450364"/>
            <a:ext cx="110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the score</a:t>
            </a:r>
          </a:p>
        </p:txBody>
      </p:sp>
      <p:cxnSp>
        <p:nvCxnSpPr>
          <p:cNvPr id="42" name="Straight Arrow Connector 41"/>
          <p:cNvCxnSpPr>
            <a:stCxn id="40" idx="6"/>
          </p:cNvCxnSpPr>
          <p:nvPr/>
        </p:nvCxnSpPr>
        <p:spPr>
          <a:xfrm flipV="1">
            <a:off x="6349042" y="1773530"/>
            <a:ext cx="9144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263442" y="1452750"/>
            <a:ext cx="1475117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341080" y="1608827"/>
            <a:ext cx="1319841" cy="376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Score data</a:t>
            </a:r>
          </a:p>
        </p:txBody>
      </p:sp>
      <p:cxnSp>
        <p:nvCxnSpPr>
          <p:cNvPr id="45" name="Straight Arrow Connector 44"/>
          <p:cNvCxnSpPr>
            <a:stCxn id="43" idx="2"/>
          </p:cNvCxnSpPr>
          <p:nvPr/>
        </p:nvCxnSpPr>
        <p:spPr>
          <a:xfrm flipH="1">
            <a:off x="8001000" y="2134236"/>
            <a:ext cx="1" cy="834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168551" y="2968289"/>
            <a:ext cx="1570008" cy="7936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302260" y="3179636"/>
            <a:ext cx="139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standing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263442" y="4296757"/>
            <a:ext cx="1436297" cy="750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6" idx="4"/>
            <a:endCxn id="48" idx="0"/>
          </p:cNvCxnSpPr>
          <p:nvPr/>
        </p:nvCxnSpPr>
        <p:spPr>
          <a:xfrm>
            <a:off x="7953555" y="3761919"/>
            <a:ext cx="28036" cy="534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50501" y="4487340"/>
            <a:ext cx="150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Standing data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8712680" y="3665425"/>
            <a:ext cx="1600201" cy="101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3" idx="3"/>
          </p:cNvCxnSpPr>
          <p:nvPr/>
        </p:nvCxnSpPr>
        <p:spPr>
          <a:xfrm>
            <a:off x="8738559" y="1793493"/>
            <a:ext cx="1574322" cy="101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9954885" y="2710049"/>
            <a:ext cx="1846052" cy="1051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295628" y="2912818"/>
            <a:ext cx="1233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data to team</a:t>
            </a:r>
          </a:p>
        </p:txBody>
      </p:sp>
      <p:cxnSp>
        <p:nvCxnSpPr>
          <p:cNvPr id="56" name="Straight Arrow Connector 55"/>
          <p:cNvCxnSpPr>
            <a:stCxn id="35" idx="0"/>
            <a:endCxn id="39" idx="2"/>
          </p:cNvCxnSpPr>
          <p:nvPr/>
        </p:nvCxnSpPr>
        <p:spPr>
          <a:xfrm flipV="1">
            <a:off x="1940944" y="2225940"/>
            <a:ext cx="12938" cy="824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358659" y="1628887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72" name="Straight Arrow Connector 71"/>
          <p:cNvCxnSpPr>
            <a:stCxn id="39" idx="3"/>
            <a:endCxn id="40" idx="2"/>
          </p:cNvCxnSpPr>
          <p:nvPr/>
        </p:nvCxnSpPr>
        <p:spPr>
          <a:xfrm flipV="1">
            <a:off x="2669875" y="1773531"/>
            <a:ext cx="2143665" cy="38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9954885" y="5268982"/>
            <a:ext cx="1729597" cy="987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53" idx="4"/>
            <a:endCxn id="73" idx="0"/>
          </p:cNvCxnSpPr>
          <p:nvPr/>
        </p:nvCxnSpPr>
        <p:spPr>
          <a:xfrm flipH="1">
            <a:off x="10819684" y="3761919"/>
            <a:ext cx="58227" cy="1507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058400" y="5391509"/>
            <a:ext cx="1470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 info display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918385" y="5391509"/>
            <a:ext cx="2881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info display is the information about the team requested by the team displayed for them on some sort of screen.</a:t>
            </a:r>
          </a:p>
        </p:txBody>
      </p:sp>
    </p:spTree>
    <p:extLst>
      <p:ext uri="{BB962C8B-B14F-4D97-AF65-F5344CB8AC3E}">
        <p14:creationId xmlns:p14="http://schemas.microsoft.com/office/powerpoint/2010/main" val="29611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023" y="198408"/>
            <a:ext cx="337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Verifying Answer Activity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321" y="5080959"/>
            <a:ext cx="207896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4645" y="5353493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H="1" flipV="1">
            <a:off x="1470803" y="4390845"/>
            <a:ext cx="1" cy="69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8161" y="3372928"/>
            <a:ext cx="1725284" cy="10179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75580" y="3558721"/>
            <a:ext cx="119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question</a:t>
            </a:r>
          </a:p>
        </p:txBody>
      </p:sp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1470802" y="2691442"/>
            <a:ext cx="1" cy="681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8161" y="1991899"/>
            <a:ext cx="1863305" cy="681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3037" y="2009476"/>
            <a:ext cx="131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 data</a:t>
            </a:r>
          </a:p>
        </p:txBody>
      </p:sp>
      <p:cxnSp>
        <p:nvCxnSpPr>
          <p:cNvPr id="16" name="Straight Arrow Connector 15"/>
          <p:cNvCxnSpPr>
            <a:stCxn id="13" idx="0"/>
          </p:cNvCxnSpPr>
          <p:nvPr/>
        </p:nvCxnSpPr>
        <p:spPr>
          <a:xfrm flipV="1">
            <a:off x="1539814" y="1457864"/>
            <a:ext cx="588752" cy="534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923689" y="740268"/>
            <a:ext cx="2130725" cy="853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94856" y="848152"/>
            <a:ext cx="1988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answer tied to question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79630" y="1991899"/>
            <a:ext cx="1518249" cy="663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7" idx="5"/>
            <a:endCxn id="19" idx="0"/>
          </p:cNvCxnSpPr>
          <p:nvPr/>
        </p:nvCxnSpPr>
        <p:spPr>
          <a:xfrm>
            <a:off x="3742377" y="1468458"/>
            <a:ext cx="96378" cy="523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57268" y="210484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data</a:t>
            </a:r>
          </a:p>
        </p:txBody>
      </p:sp>
      <p:cxnSp>
        <p:nvCxnSpPr>
          <p:cNvPr id="24" name="Straight Arrow Connector 23"/>
          <p:cNvCxnSpPr>
            <a:stCxn id="5" idx="3"/>
          </p:cNvCxnSpPr>
          <p:nvPr/>
        </p:nvCxnSpPr>
        <p:spPr>
          <a:xfrm>
            <a:off x="2510287" y="5538159"/>
            <a:ext cx="7332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252158" y="5080959"/>
            <a:ext cx="1587261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25484" y="5214993"/>
            <a:ext cx="151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 team answer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75314" y="3700732"/>
            <a:ext cx="1764105" cy="690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0"/>
            <a:endCxn id="27" idx="2"/>
          </p:cNvCxnSpPr>
          <p:nvPr/>
        </p:nvCxnSpPr>
        <p:spPr>
          <a:xfrm flipH="1" flipV="1">
            <a:off x="3957367" y="4390845"/>
            <a:ext cx="88422" cy="69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85302" y="3723273"/>
            <a:ext cx="154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 answer data</a:t>
            </a:r>
          </a:p>
        </p:txBody>
      </p:sp>
      <p:cxnSp>
        <p:nvCxnSpPr>
          <p:cNvPr id="32" name="Straight Arrow Connector 31"/>
          <p:cNvCxnSpPr>
            <a:stCxn id="27" idx="3"/>
          </p:cNvCxnSpPr>
          <p:nvPr/>
        </p:nvCxnSpPr>
        <p:spPr>
          <a:xfrm flipV="1">
            <a:off x="4839419" y="3493698"/>
            <a:ext cx="923026" cy="552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00704" y="2655807"/>
            <a:ext cx="2214828" cy="10449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90996" y="2777402"/>
            <a:ext cx="2234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Verify team answer with answer in database</a:t>
            </a:r>
          </a:p>
        </p:txBody>
      </p:sp>
      <p:cxnSp>
        <p:nvCxnSpPr>
          <p:cNvPr id="36" name="Straight Arrow Connector 35"/>
          <p:cNvCxnSpPr>
            <a:stCxn id="19" idx="3"/>
          </p:cNvCxnSpPr>
          <p:nvPr/>
        </p:nvCxnSpPr>
        <p:spPr>
          <a:xfrm>
            <a:off x="4597879" y="2323853"/>
            <a:ext cx="1164566" cy="60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4"/>
          </p:cNvCxnSpPr>
          <p:nvPr/>
        </p:nvCxnSpPr>
        <p:spPr>
          <a:xfrm flipH="1">
            <a:off x="6708117" y="3700732"/>
            <a:ext cx="1" cy="690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 rot="18855271">
            <a:off x="6521697" y="4471707"/>
            <a:ext cx="372839" cy="348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43" idx="1"/>
          </p:cNvCxnSpPr>
          <p:nvPr/>
        </p:nvCxnSpPr>
        <p:spPr>
          <a:xfrm>
            <a:off x="6963042" y="4645994"/>
            <a:ext cx="837092" cy="33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848658" y="4379411"/>
            <a:ext cx="1716657" cy="5992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800134" y="4355850"/>
            <a:ext cx="181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Notification data true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08116" y="4901143"/>
            <a:ext cx="0" cy="697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789849" y="5591257"/>
            <a:ext cx="1907518" cy="850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60162" y="5693342"/>
            <a:ext cx="176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Notification data false</a:t>
            </a:r>
          </a:p>
        </p:txBody>
      </p:sp>
      <p:cxnSp>
        <p:nvCxnSpPr>
          <p:cNvPr id="49" name="Straight Connector 48"/>
          <p:cNvCxnSpPr>
            <a:stCxn id="46" idx="3"/>
          </p:cNvCxnSpPr>
          <p:nvPr/>
        </p:nvCxnSpPr>
        <p:spPr>
          <a:xfrm flipV="1">
            <a:off x="7697367" y="6016507"/>
            <a:ext cx="314603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0179170" y="4205052"/>
            <a:ext cx="1759785" cy="9999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289378" y="4229261"/>
            <a:ext cx="1539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notification to host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0843404" y="5214993"/>
            <a:ext cx="0" cy="780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852127" y="2003636"/>
            <a:ext cx="2086828" cy="941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2" idx="0"/>
            <a:endCxn id="56" idx="2"/>
          </p:cNvCxnSpPr>
          <p:nvPr/>
        </p:nvCxnSpPr>
        <p:spPr>
          <a:xfrm flipH="1" flipV="1">
            <a:off x="10895541" y="2944718"/>
            <a:ext cx="163522" cy="1260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013114" y="2033493"/>
            <a:ext cx="1761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notification on correctness of answer</a:t>
            </a:r>
          </a:p>
        </p:txBody>
      </p:sp>
      <p:cxnSp>
        <p:nvCxnSpPr>
          <p:cNvPr id="63" name="Straight Arrow Connector 62"/>
          <p:cNvCxnSpPr>
            <a:stCxn id="56" idx="0"/>
          </p:cNvCxnSpPr>
          <p:nvPr/>
        </p:nvCxnSpPr>
        <p:spPr>
          <a:xfrm flipH="1" flipV="1">
            <a:off x="10893973" y="1293962"/>
            <a:ext cx="1568" cy="709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980098" y="59910"/>
            <a:ext cx="2751714" cy="12297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371576" y="71417"/>
            <a:ext cx="1968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answer/Display team right or wrong</a:t>
            </a:r>
          </a:p>
        </p:txBody>
      </p:sp>
      <p:cxnSp>
        <p:nvCxnSpPr>
          <p:cNvPr id="67" name="Straight Arrow Connector 66"/>
          <p:cNvCxnSpPr>
            <a:stCxn id="64" idx="2"/>
          </p:cNvCxnSpPr>
          <p:nvPr/>
        </p:nvCxnSpPr>
        <p:spPr>
          <a:xfrm flipH="1">
            <a:off x="7530859" y="674769"/>
            <a:ext cx="1449239" cy="173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590996" y="567740"/>
            <a:ext cx="1965744" cy="646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679417" y="707995"/>
            <a:ext cx="178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display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90634" y="1329798"/>
            <a:ext cx="1923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display is a screen in which the answer is shown to the teams/spectators.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34935" y="4074023"/>
            <a:ext cx="140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Answer is correct</a:t>
            </a:r>
          </a:p>
        </p:txBody>
      </p:sp>
      <p:cxnSp>
        <p:nvCxnSpPr>
          <p:cNvPr id="76" name="Straight Arrow Connector 75"/>
          <p:cNvCxnSpPr>
            <a:stCxn id="42" idx="3"/>
            <a:endCxn id="52" idx="2"/>
          </p:cNvCxnSpPr>
          <p:nvPr/>
        </p:nvCxnSpPr>
        <p:spPr>
          <a:xfrm>
            <a:off x="9565315" y="4679017"/>
            <a:ext cx="613855" cy="26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694513" y="4926677"/>
            <a:ext cx="114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is incorrect</a:t>
            </a:r>
          </a:p>
        </p:txBody>
      </p:sp>
    </p:spTree>
    <p:extLst>
      <p:ext uri="{BB962C8B-B14F-4D97-AF65-F5344CB8AC3E}">
        <p14:creationId xmlns:p14="http://schemas.microsoft.com/office/powerpoint/2010/main" val="77384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237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vijayjeeva1@gmail.com</dc:creator>
  <cp:lastModifiedBy>Bryan Arnold</cp:lastModifiedBy>
  <cp:revision>7</cp:revision>
  <dcterms:created xsi:type="dcterms:W3CDTF">2017-04-21T16:38:23Z</dcterms:created>
  <dcterms:modified xsi:type="dcterms:W3CDTF">2017-04-22T00:54:32Z</dcterms:modified>
</cp:coreProperties>
</file>