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varScale="1">
        <p:scale>
          <a:sx n="112" d="100"/>
          <a:sy n="112"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8241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705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379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5768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9165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24094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50326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99209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1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473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6040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1311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402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5981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38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200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16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461891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64491"/>
            <a:ext cx="10058400" cy="2575227"/>
          </a:xfrm>
          <a:prstGeom prst="rect">
            <a:avLst/>
          </a:prstGeom>
        </p:spPr>
      </p:pic>
      <p:sp>
        <p:nvSpPr>
          <p:cNvPr id="3" name="CuadroTexto 2"/>
          <p:cNvSpPr txBox="1"/>
          <p:nvPr/>
        </p:nvSpPr>
        <p:spPr>
          <a:xfrm>
            <a:off x="5660845" y="3528811"/>
            <a:ext cx="3438659" cy="646331"/>
          </a:xfrm>
          <a:prstGeom prst="rect">
            <a:avLst/>
          </a:prstGeom>
          <a:noFill/>
        </p:spPr>
        <p:txBody>
          <a:bodyPr wrap="square" rtlCol="0">
            <a:spAutoFit/>
          </a:bodyPr>
          <a:lstStyle/>
          <a:p>
            <a:pPr algn="ctr"/>
            <a:r>
              <a:rPr lang="es-MX" dirty="0" smtClean="0"/>
              <a:t>PROYECTO </a:t>
            </a:r>
            <a:br>
              <a:rPr lang="es-MX" dirty="0" smtClean="0"/>
            </a:br>
            <a:r>
              <a:rPr lang="es-MX" dirty="0" smtClean="0"/>
              <a:t>ANDRE IBARRA PEREZ</a:t>
            </a:r>
            <a:endParaRPr lang="es-MX" dirty="0"/>
          </a:p>
        </p:txBody>
      </p:sp>
    </p:spTree>
    <p:extLst>
      <p:ext uri="{BB962C8B-B14F-4D97-AF65-F5344CB8AC3E}">
        <p14:creationId xmlns:p14="http://schemas.microsoft.com/office/powerpoint/2010/main" val="3229579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303573" y="1277256"/>
            <a:ext cx="5452273" cy="3727574"/>
          </a:xfrm>
          <a:prstGeom prst="rect">
            <a:avLst/>
          </a:prstGeom>
        </p:spPr>
      </p:pic>
      <p:pic>
        <p:nvPicPr>
          <p:cNvPr id="5" name="Imagen 4"/>
          <p:cNvPicPr>
            <a:picLocks noChangeAspect="1"/>
          </p:cNvPicPr>
          <p:nvPr/>
        </p:nvPicPr>
        <p:blipFill>
          <a:blip r:embed="rId3"/>
          <a:stretch>
            <a:fillRect/>
          </a:stretch>
        </p:blipFill>
        <p:spPr>
          <a:xfrm>
            <a:off x="6314382" y="1293947"/>
            <a:ext cx="5430020" cy="3694193"/>
          </a:xfrm>
          <a:prstGeom prst="rect">
            <a:avLst/>
          </a:prstGeom>
        </p:spPr>
      </p:pic>
    </p:spTree>
    <p:extLst>
      <p:ext uri="{BB962C8B-B14F-4D97-AF65-F5344CB8AC3E}">
        <p14:creationId xmlns:p14="http://schemas.microsoft.com/office/powerpoint/2010/main" val="1118763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6321858" y="1562099"/>
            <a:ext cx="5335456" cy="3684526"/>
          </a:xfrm>
          <a:prstGeom prst="rect">
            <a:avLst/>
          </a:prstGeom>
        </p:spPr>
      </p:pic>
      <p:pic>
        <p:nvPicPr>
          <p:cNvPr id="5" name="Imagen 4"/>
          <p:cNvPicPr>
            <a:picLocks noChangeAspect="1"/>
          </p:cNvPicPr>
          <p:nvPr/>
        </p:nvPicPr>
        <p:blipFill>
          <a:blip r:embed="rId3"/>
          <a:stretch>
            <a:fillRect/>
          </a:stretch>
        </p:blipFill>
        <p:spPr>
          <a:xfrm>
            <a:off x="585802" y="1562099"/>
            <a:ext cx="5368256" cy="3673593"/>
          </a:xfrm>
          <a:prstGeom prst="rect">
            <a:avLst/>
          </a:prstGeom>
        </p:spPr>
      </p:pic>
    </p:spTree>
    <p:extLst>
      <p:ext uri="{BB962C8B-B14F-4D97-AF65-F5344CB8AC3E}">
        <p14:creationId xmlns:p14="http://schemas.microsoft.com/office/powerpoint/2010/main" val="3214561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4963378" y="1066218"/>
            <a:ext cx="6539645" cy="4470981"/>
          </a:xfrm>
          <a:prstGeom prst="rect">
            <a:avLst/>
          </a:prstGeom>
        </p:spPr>
      </p:pic>
      <p:sp>
        <p:nvSpPr>
          <p:cNvPr id="5" name="CuadroTexto 4"/>
          <p:cNvSpPr txBox="1"/>
          <p:nvPr/>
        </p:nvSpPr>
        <p:spPr>
          <a:xfrm>
            <a:off x="1256402" y="1433140"/>
            <a:ext cx="3515706" cy="1477328"/>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s-MX" b="1" dirty="0" smtClean="0">
                <a:solidFill>
                  <a:schemeClr val="bg1"/>
                </a:solidFill>
              </a:rPr>
              <a:t>Realizado de cotizaciones</a:t>
            </a:r>
            <a:br>
              <a:rPr lang="es-MX" b="1" dirty="0" smtClean="0">
                <a:solidFill>
                  <a:schemeClr val="bg1"/>
                </a:solidFill>
              </a:rPr>
            </a:br>
            <a:r>
              <a:rPr lang="es-MX" dirty="0" smtClean="0">
                <a:solidFill>
                  <a:schemeClr val="bg1"/>
                </a:solidFill>
              </a:rPr>
              <a:t>Los clientes pueden pedir </a:t>
            </a:r>
          </a:p>
          <a:p>
            <a:r>
              <a:rPr lang="es-MX" dirty="0" smtClean="0">
                <a:solidFill>
                  <a:schemeClr val="bg1"/>
                </a:solidFill>
              </a:rPr>
              <a:t>sus cotizaciones e inmediatamente</a:t>
            </a:r>
            <a:br>
              <a:rPr lang="es-MX" dirty="0" smtClean="0">
                <a:solidFill>
                  <a:schemeClr val="bg1"/>
                </a:solidFill>
              </a:rPr>
            </a:br>
            <a:r>
              <a:rPr lang="es-MX" dirty="0" smtClean="0">
                <a:solidFill>
                  <a:schemeClr val="bg1"/>
                </a:solidFill>
              </a:rPr>
              <a:t>puede ser eliminada modificada o </a:t>
            </a:r>
          </a:p>
          <a:p>
            <a:r>
              <a:rPr lang="es-MX" dirty="0" smtClean="0">
                <a:solidFill>
                  <a:schemeClr val="bg1"/>
                </a:solidFill>
              </a:rPr>
              <a:t>ser pasada a pedido.</a:t>
            </a:r>
            <a:endParaRPr lang="es-MX" dirty="0"/>
          </a:p>
        </p:txBody>
      </p:sp>
      <p:pic>
        <p:nvPicPr>
          <p:cNvPr id="2050" name="Picture 2" descr="Resultado de imagen para cotizacion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384" y="3871539"/>
            <a:ext cx="1827742" cy="180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5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C</a:t>
            </a:r>
            <a:r>
              <a:rPr lang="es-MX" dirty="0" smtClean="0"/>
              <a:t>onclusión</a:t>
            </a:r>
            <a:endParaRPr lang="es-MX" dirty="0"/>
          </a:p>
        </p:txBody>
      </p:sp>
      <p:sp>
        <p:nvSpPr>
          <p:cNvPr id="3" name="Marcador de contenido 2"/>
          <p:cNvSpPr>
            <a:spLocks noGrp="1"/>
          </p:cNvSpPr>
          <p:nvPr>
            <p:ph idx="1"/>
          </p:nvPr>
        </p:nvSpPr>
        <p:spPr/>
        <p:txBody>
          <a:bodyPr/>
          <a:lstStyle/>
          <a:p>
            <a:r>
              <a:rPr lang="es-MX" dirty="0" smtClean="0"/>
              <a:t>Es un proyecto que algunas problemáticas pero pueden ser solucionadas quizá lo mas difícil es unir cada una de las opciones con las demás, pero al final tiene que salir este software, es un trabajo con problemáticas pero tiene que ser solucionado.</a:t>
            </a:r>
            <a:endParaRPr lang="es-MX" dirty="0"/>
          </a:p>
        </p:txBody>
      </p:sp>
      <p:pic>
        <p:nvPicPr>
          <p:cNvPr id="6146" name="Picture 2" descr="Resultado de imagen para conclusiones icono"/>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2287" y="226829"/>
            <a:ext cx="2221808" cy="222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78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Introducción</a:t>
            </a:r>
            <a:endParaRPr lang="es-MX" dirty="0"/>
          </a:p>
        </p:txBody>
      </p:sp>
      <p:sp>
        <p:nvSpPr>
          <p:cNvPr id="3" name="Marcador de contenido 2"/>
          <p:cNvSpPr>
            <a:spLocks noGrp="1"/>
          </p:cNvSpPr>
          <p:nvPr>
            <p:ph idx="1"/>
          </p:nvPr>
        </p:nvSpPr>
        <p:spPr/>
        <p:txBody>
          <a:bodyPr/>
          <a:lstStyle/>
          <a:p>
            <a:r>
              <a:rPr lang="es-MX" dirty="0" smtClean="0"/>
              <a:t>En este proyecto se plantea el diseño de un software el cual será creado con la intención de dar una ayuda a la empresa con nombre </a:t>
            </a:r>
            <a:r>
              <a:rPr lang="es-MX" dirty="0" err="1" smtClean="0"/>
              <a:t>VitroMante</a:t>
            </a:r>
            <a:r>
              <a:rPr lang="es-MX" dirty="0" smtClean="0"/>
              <a:t> en la cual puedan utilizarlo diariamente en conjunto con su labor en la empresa para facilitar el trabajo y ahorrar mas tiempo y esfuerzo que hacerlo como lo llevan haciendo hasta ahora.</a:t>
            </a:r>
            <a:br>
              <a:rPr lang="es-MX" dirty="0" smtClean="0"/>
            </a:br>
            <a:r>
              <a:rPr lang="es-MX" dirty="0" smtClean="0"/>
              <a:t>El software tiene 4 puntos bases sobre los cuales se va a desarrollar primordialmente.</a:t>
            </a:r>
            <a:endParaRPr lang="es-MX" dirty="0"/>
          </a:p>
        </p:txBody>
      </p:sp>
      <p:pic>
        <p:nvPicPr>
          <p:cNvPr id="2050" name="Picture 2" descr="Resultado de imagen para introduccion icono"/>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3208" y="195285"/>
            <a:ext cx="2093891" cy="209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091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a:t>
            </a:r>
            <a:r>
              <a:rPr lang="es-MX" dirty="0" smtClean="0"/>
              <a:t>roblemática</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La empresa tiene la problemática de que al momento en que los clientes hacen un pedido lo anotan en un diario manualmente, pero como son demasiados pedidos al día es mas difícil buscarlos en el manual, por lo general los precios de los productos que manejan están constantemente cambiando y entonces es difícil poder actualizar de forma fácil el precio a estos productos, al igual en el que distintos clientes piden de vez en cuando un cambio en su pedido y tienen que ir al diario y borrar ese pedido o modificarlo, y otra cosa es que como son muchos pedidos se tiende a olvidar el día de entrega del pedido o de instalación de algún producto. Y sobre todo búsqueda de pedidos anteriores y tener toda la información de los clientes para cualquier duda o aclaración o para avisos a los clientes.</a:t>
            </a:r>
            <a:endParaRPr lang="es-MX" dirty="0"/>
          </a:p>
        </p:txBody>
      </p:sp>
      <p:pic>
        <p:nvPicPr>
          <p:cNvPr id="1026" name="Picture 2" descr="Resultado de imagen para problematica icono"/>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113164" y="218545"/>
            <a:ext cx="20193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5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O</a:t>
            </a:r>
            <a:r>
              <a:rPr lang="es-MX" dirty="0" smtClean="0"/>
              <a:t>bjetivo</a:t>
            </a:r>
            <a:endParaRPr lang="es-MX" dirty="0"/>
          </a:p>
        </p:txBody>
      </p:sp>
      <p:sp>
        <p:nvSpPr>
          <p:cNvPr id="3" name="Marcador de contenido 2"/>
          <p:cNvSpPr>
            <a:spLocks noGrp="1"/>
          </p:cNvSpPr>
          <p:nvPr>
            <p:ph idx="1"/>
          </p:nvPr>
        </p:nvSpPr>
        <p:spPr/>
        <p:txBody>
          <a:bodyPr/>
          <a:lstStyle/>
          <a:p>
            <a:r>
              <a:rPr lang="es-MX" dirty="0" smtClean="0"/>
              <a:t>Los objetivos son simples tratar de resolver todas y cada una de las problemáticas que tiene la empresa por medio del software a crear el cual será solamente enfocado a esta empresa y a solucionar sus problemáticas con nuestra amiga programación.</a:t>
            </a:r>
          </a:p>
          <a:p>
            <a:r>
              <a:rPr lang="es-MX" dirty="0" smtClean="0"/>
              <a:t>Y obvio tratar de minimizar el tiempo y esfuerzo porque todo esto simboliza dinero.</a:t>
            </a:r>
            <a:endParaRPr lang="es-MX" dirty="0"/>
          </a:p>
        </p:txBody>
      </p:sp>
      <p:pic>
        <p:nvPicPr>
          <p:cNvPr id="3074" name="Picture 2" descr="Resultado de imagen para objetivo icono"/>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53047" y="123348"/>
            <a:ext cx="2018719" cy="201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3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Desarrollo del software</a:t>
            </a:r>
            <a:endParaRPr lang="es-MX" dirty="0"/>
          </a:p>
        </p:txBody>
      </p:sp>
      <p:sp>
        <p:nvSpPr>
          <p:cNvPr id="3" name="Marcador de contenido 2"/>
          <p:cNvSpPr>
            <a:spLocks noGrp="1"/>
          </p:cNvSpPr>
          <p:nvPr>
            <p:ph idx="1"/>
          </p:nvPr>
        </p:nvSpPr>
        <p:spPr/>
        <p:txBody>
          <a:bodyPr/>
          <a:lstStyle/>
          <a:p>
            <a:r>
              <a:rPr lang="es-MX" dirty="0" smtClean="0"/>
              <a:t>El software como ya se había mencionado estará basado en 4 puntos primordiales en guardar información de los clientes, realizar cotizaciones, realizar pedidos y por supuesto tener un catalogo de la variedad de los productos y su precio.</a:t>
            </a:r>
          </a:p>
          <a:p>
            <a:r>
              <a:rPr lang="es-MX" dirty="0" smtClean="0"/>
              <a:t>Estos 4 puntos serán la base para que pueda ser programado y dar cabida a todas las funciones y métodos que este mismo va a realizar, tratando de resolver cada una de las problemáticas mencionadas anteriormente.</a:t>
            </a:r>
            <a:endParaRPr lang="es-MX" dirty="0"/>
          </a:p>
        </p:txBody>
      </p:sp>
      <p:pic>
        <p:nvPicPr>
          <p:cNvPr id="4098" name="Picture 2" descr="Resultado de imagen para desarrollo ic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402" y="110587"/>
            <a:ext cx="2327812" cy="2327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76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Herramientas de desarrollo</a:t>
            </a:r>
            <a:endParaRPr lang="es-MX" dirty="0"/>
          </a:p>
        </p:txBody>
      </p:sp>
      <p:sp>
        <p:nvSpPr>
          <p:cNvPr id="3" name="Marcador de contenido 2"/>
          <p:cNvSpPr>
            <a:spLocks noGrp="1"/>
          </p:cNvSpPr>
          <p:nvPr>
            <p:ph idx="1"/>
          </p:nvPr>
        </p:nvSpPr>
        <p:spPr/>
        <p:txBody>
          <a:bodyPr/>
          <a:lstStyle/>
          <a:p>
            <a:r>
              <a:rPr lang="es-MX" dirty="0" smtClean="0"/>
              <a:t>El software será desarrollado en el entorno de programación visual </a:t>
            </a:r>
            <a:r>
              <a:rPr lang="es-MX" dirty="0" err="1" smtClean="0"/>
              <a:t>studio</a:t>
            </a:r>
            <a:r>
              <a:rPr lang="es-MX" dirty="0" smtClean="0"/>
              <a:t> 2017 con el lenguaje de programación c#, lo demás tiene que ser trabajo del desarrollador y sobre todo enfocarse en el problema y sacar el mayor provecho a cualquier solución que se pueda dar.</a:t>
            </a:r>
            <a:endParaRPr lang="es-MX" dirty="0"/>
          </a:p>
        </p:txBody>
      </p:sp>
      <p:pic>
        <p:nvPicPr>
          <p:cNvPr id="5128" name="Picture 8" descr="Resultado de imagen para herramientas icono"/>
          <p:cNvPicPr>
            <a:picLocks noChangeAspect="1" noChangeArrowheads="1"/>
          </p:cNvPicPr>
          <p:nvPr/>
        </p:nvPicPr>
        <p:blipFill>
          <a:blip r:embed="rId2">
            <a:duotone>
              <a:prstClr val="black"/>
              <a:srgbClr val="80808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622738" y="457200"/>
            <a:ext cx="1799777" cy="179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8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7494" y="685800"/>
            <a:ext cx="10018713" cy="1752599"/>
          </a:xfrm>
        </p:spPr>
        <p:txBody>
          <a:bodyPr/>
          <a:lstStyle/>
          <a:p>
            <a:pPr algn="ctr"/>
            <a:r>
              <a:rPr lang="es-MX" dirty="0" smtClean="0"/>
              <a:t>Producto finalizado</a:t>
            </a:r>
            <a:endParaRPr lang="es-MX" dirty="0"/>
          </a:p>
        </p:txBody>
      </p:sp>
      <p:sp>
        <p:nvSpPr>
          <p:cNvPr id="3" name="Marcador de contenido 2"/>
          <p:cNvSpPr>
            <a:spLocks noGrp="1"/>
          </p:cNvSpPr>
          <p:nvPr>
            <p:ph idx="1"/>
          </p:nvPr>
        </p:nvSpPr>
        <p:spPr/>
        <p:txBody>
          <a:bodyPr/>
          <a:lstStyle/>
          <a:p>
            <a:r>
              <a:rPr lang="es-MX" dirty="0" smtClean="0"/>
              <a:t>El producto finalizado tendrá distintas ventanas en las cuales cada una se va a basar en distintas cosas de acuerdo a lo que estemos trabajando por ejemplo los clientes se pueden añadir, modificar y borrar, después los pedidos y el catalogo de productos igualmente y cotizaciones solo pueden realizadas y alguna que otra función extra como mostrar advertencias que en ese día hay que entregar cierto pedido, etc.</a:t>
            </a:r>
            <a:endParaRPr lang="es-MX" dirty="0"/>
          </a:p>
        </p:txBody>
      </p:sp>
      <p:pic>
        <p:nvPicPr>
          <p:cNvPr id="7172" name="Picture 4" descr="Resultado de imagen para producto icono"/>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7494" y="306945"/>
            <a:ext cx="2131454" cy="2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024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74933"/>
            <a:ext cx="10131425" cy="1456267"/>
          </a:xfrm>
        </p:spPr>
        <p:txBody>
          <a:bodyPr/>
          <a:lstStyle/>
          <a:p>
            <a:pPr algn="ctr"/>
            <a:r>
              <a:rPr lang="es-MX" dirty="0" smtClean="0"/>
              <a:t>DEMO</a:t>
            </a:r>
            <a:endParaRPr lang="es-MX" dirty="0"/>
          </a:p>
        </p:txBody>
      </p:sp>
      <p:pic>
        <p:nvPicPr>
          <p:cNvPr id="16" name="Marcador de contenido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7133" y="1203606"/>
            <a:ext cx="5720659" cy="3930760"/>
          </a:xfrm>
        </p:spPr>
      </p:pic>
      <p:sp>
        <p:nvSpPr>
          <p:cNvPr id="3" name="CuadroTexto 2"/>
          <p:cNvSpPr txBox="1"/>
          <p:nvPr/>
        </p:nvSpPr>
        <p:spPr>
          <a:xfrm>
            <a:off x="2032000" y="1270001"/>
            <a:ext cx="2476960" cy="1477328"/>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s-MX" b="1" dirty="0" smtClean="0">
                <a:solidFill>
                  <a:schemeClr val="bg1"/>
                </a:solidFill>
              </a:rPr>
              <a:t>Interfaz gráfica sencilla</a:t>
            </a:r>
            <a:r>
              <a:rPr lang="es-MX" dirty="0" smtClean="0"/>
              <a:t/>
            </a:r>
            <a:br>
              <a:rPr lang="es-MX" dirty="0" smtClean="0"/>
            </a:br>
            <a:r>
              <a:rPr lang="es-MX" dirty="0" smtClean="0"/>
              <a:t>Puede elegir hasta 4 </a:t>
            </a:r>
            <a:br>
              <a:rPr lang="es-MX" dirty="0" smtClean="0"/>
            </a:br>
            <a:r>
              <a:rPr lang="es-MX" dirty="0" smtClean="0"/>
              <a:t>opciones en las cuales</a:t>
            </a:r>
            <a:br>
              <a:rPr lang="es-MX" dirty="0" smtClean="0"/>
            </a:br>
            <a:r>
              <a:rPr lang="es-MX" dirty="0" smtClean="0"/>
              <a:t>puede realizar distintos</a:t>
            </a:r>
            <a:br>
              <a:rPr lang="es-MX" dirty="0" smtClean="0"/>
            </a:br>
            <a:r>
              <a:rPr lang="es-MX" dirty="0" smtClean="0"/>
              <a:t>movimientos</a:t>
            </a:r>
            <a:endParaRPr lang="es-MX" dirty="0"/>
          </a:p>
        </p:txBody>
      </p:sp>
      <p:pic>
        <p:nvPicPr>
          <p:cNvPr id="1030" name="Picture 6" descr="Resultado de imagen para documento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3035996"/>
            <a:ext cx="3889375" cy="243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50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6134312" y="1869548"/>
            <a:ext cx="5529352" cy="3802841"/>
          </a:xfrm>
          <a:prstGeom prst="rect">
            <a:avLst/>
          </a:prstGeom>
        </p:spPr>
      </p:pic>
      <p:pic>
        <p:nvPicPr>
          <p:cNvPr id="7" name="Imagen 6"/>
          <p:cNvPicPr>
            <a:picLocks noChangeAspect="1"/>
          </p:cNvPicPr>
          <p:nvPr/>
        </p:nvPicPr>
        <p:blipFill>
          <a:blip r:embed="rId3"/>
          <a:stretch>
            <a:fillRect/>
          </a:stretch>
        </p:blipFill>
        <p:spPr>
          <a:xfrm>
            <a:off x="84221" y="1869548"/>
            <a:ext cx="5529352" cy="3795095"/>
          </a:xfrm>
          <a:prstGeom prst="rect">
            <a:avLst/>
          </a:prstGeom>
        </p:spPr>
      </p:pic>
    </p:spTree>
    <p:extLst>
      <p:ext uri="{BB962C8B-B14F-4D97-AF65-F5344CB8AC3E}">
        <p14:creationId xmlns:p14="http://schemas.microsoft.com/office/powerpoint/2010/main" val="4648504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5">
      <a:dk1>
        <a:srgbClr val="000000"/>
      </a:dk1>
      <a:lt1>
        <a:sysClr val="window" lastClr="FFFFFF"/>
      </a:lt1>
      <a:dk2>
        <a:srgbClr val="637052"/>
      </a:dk2>
      <a:lt2>
        <a:srgbClr val="CCDDEA"/>
      </a:lt2>
      <a:accent1>
        <a:srgbClr val="D93427"/>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403</TotalTime>
  <Words>529</Words>
  <Application>Microsoft Office PowerPoint</Application>
  <PresentationFormat>Panorámica</PresentationFormat>
  <Paragraphs>22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Corbel</vt:lpstr>
      <vt:lpstr>Parallax</vt:lpstr>
      <vt:lpstr>Presentación de PowerPoint</vt:lpstr>
      <vt:lpstr>Introducción</vt:lpstr>
      <vt:lpstr>Problemática</vt:lpstr>
      <vt:lpstr>Objetivo</vt:lpstr>
      <vt:lpstr>Desarrollo del software</vt:lpstr>
      <vt:lpstr>Herramientas de desarrollo</vt:lpstr>
      <vt:lpstr>Producto finalizado</vt:lpstr>
      <vt:lpstr>DEMO</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ALUMNO</cp:lastModifiedBy>
  <cp:revision>47</cp:revision>
  <dcterms:created xsi:type="dcterms:W3CDTF">2018-08-19T04:25:52Z</dcterms:created>
  <dcterms:modified xsi:type="dcterms:W3CDTF">2018-08-21T18:52:14Z</dcterms:modified>
</cp:coreProperties>
</file>