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>
        <p:scale>
          <a:sx n="50" d="100"/>
          <a:sy n="50" d="100"/>
        </p:scale>
        <p:origin x="432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8378-9157-47AF-92FF-A66B47A70330}" type="datetimeFigureOut">
              <a:rPr lang="es-ES" smtClean="0"/>
              <a:t>15/04/2018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FC8B-5116-476D-960D-3DDDEDD0AF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165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8378-9157-47AF-92FF-A66B47A70330}" type="datetimeFigureOut">
              <a:rPr lang="es-ES" smtClean="0"/>
              <a:t>15/04/2018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FC8B-5116-476D-960D-3DDDEDD0AF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195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8378-9157-47AF-92FF-A66B47A70330}" type="datetimeFigureOut">
              <a:rPr lang="es-ES" smtClean="0"/>
              <a:t>15/04/2018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FC8B-5116-476D-960D-3DDDEDD0AF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739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8378-9157-47AF-92FF-A66B47A70330}" type="datetimeFigureOut">
              <a:rPr lang="es-ES" smtClean="0"/>
              <a:t>15/04/2018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FC8B-5116-476D-960D-3DDDEDD0AF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415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8378-9157-47AF-92FF-A66B47A70330}" type="datetimeFigureOut">
              <a:rPr lang="es-ES" smtClean="0"/>
              <a:t>15/04/2018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FC8B-5116-476D-960D-3DDDEDD0AF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922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8378-9157-47AF-92FF-A66B47A70330}" type="datetimeFigureOut">
              <a:rPr lang="es-ES" smtClean="0"/>
              <a:t>15/04/2018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FC8B-5116-476D-960D-3DDDEDD0AF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147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8378-9157-47AF-92FF-A66B47A70330}" type="datetimeFigureOut">
              <a:rPr lang="es-ES" smtClean="0"/>
              <a:t>15/04/2018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FC8B-5116-476D-960D-3DDDEDD0AF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625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8378-9157-47AF-92FF-A66B47A70330}" type="datetimeFigureOut">
              <a:rPr lang="es-ES" smtClean="0"/>
              <a:t>15/04/2018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FC8B-5116-476D-960D-3DDDEDD0AF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769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8378-9157-47AF-92FF-A66B47A70330}" type="datetimeFigureOut">
              <a:rPr lang="es-ES" smtClean="0"/>
              <a:t>15/04/2018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FC8B-5116-476D-960D-3DDDEDD0AF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09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8378-9157-47AF-92FF-A66B47A70330}" type="datetimeFigureOut">
              <a:rPr lang="es-ES" smtClean="0"/>
              <a:t>15/04/2018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FC8B-5116-476D-960D-3DDDEDD0AF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909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8378-9157-47AF-92FF-A66B47A70330}" type="datetimeFigureOut">
              <a:rPr lang="es-ES" smtClean="0"/>
              <a:t>15/04/2018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FC8B-5116-476D-960D-3DDDEDD0AF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100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18378-9157-47AF-92FF-A66B47A70330}" type="datetimeFigureOut">
              <a:rPr lang="es-ES" smtClean="0"/>
              <a:t>15/04/2018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8FC8B-5116-476D-960D-3DDDEDD0AF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826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roup 238"/>
          <p:cNvGrpSpPr/>
          <p:nvPr/>
        </p:nvGrpSpPr>
        <p:grpSpPr>
          <a:xfrm>
            <a:off x="1201539" y="1705739"/>
            <a:ext cx="10102485" cy="3210041"/>
            <a:chOff x="1201539" y="1705739"/>
            <a:chExt cx="10102485" cy="3210041"/>
          </a:xfrm>
        </p:grpSpPr>
        <p:grpSp>
          <p:nvGrpSpPr>
            <p:cNvPr id="176" name="Group 175"/>
            <p:cNvGrpSpPr/>
            <p:nvPr/>
          </p:nvGrpSpPr>
          <p:grpSpPr>
            <a:xfrm>
              <a:off x="1201539" y="2292927"/>
              <a:ext cx="10102485" cy="2622853"/>
              <a:chOff x="1143666" y="197909"/>
              <a:chExt cx="10102485" cy="2622853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9632870" y="1134826"/>
                <a:ext cx="30837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8757181" y="1134826"/>
                <a:ext cx="180000" cy="56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Freeform 64"/>
              <p:cNvSpPr/>
              <p:nvPr/>
            </p:nvSpPr>
            <p:spPr>
              <a:xfrm>
                <a:off x="7818119" y="234950"/>
                <a:ext cx="908387" cy="1907540"/>
              </a:xfrm>
              <a:custGeom>
                <a:avLst/>
                <a:gdLst>
                  <a:gd name="connsiteX0" fmla="*/ 0 w 1193800"/>
                  <a:gd name="connsiteY0" fmla="*/ 0 h 1968500"/>
                  <a:gd name="connsiteX1" fmla="*/ 1193800 w 1193800"/>
                  <a:gd name="connsiteY1" fmla="*/ 304800 h 1968500"/>
                  <a:gd name="connsiteX2" fmla="*/ 1193800 w 1193800"/>
                  <a:gd name="connsiteY2" fmla="*/ 1638300 h 1968500"/>
                  <a:gd name="connsiteX3" fmla="*/ 12700 w 1193800"/>
                  <a:gd name="connsiteY3" fmla="*/ 1968500 h 1968500"/>
                  <a:gd name="connsiteX4" fmla="*/ 0 w 1193800"/>
                  <a:gd name="connsiteY4" fmla="*/ 0 h 1968500"/>
                  <a:gd name="connsiteX0" fmla="*/ 0 w 1193800"/>
                  <a:gd name="connsiteY0" fmla="*/ 0 h 1968500"/>
                  <a:gd name="connsiteX1" fmla="*/ 950731 w 1193800"/>
                  <a:gd name="connsiteY1" fmla="*/ 339524 h 1968500"/>
                  <a:gd name="connsiteX2" fmla="*/ 1193800 w 1193800"/>
                  <a:gd name="connsiteY2" fmla="*/ 1638300 h 1968500"/>
                  <a:gd name="connsiteX3" fmla="*/ 12700 w 1193800"/>
                  <a:gd name="connsiteY3" fmla="*/ 1968500 h 1968500"/>
                  <a:gd name="connsiteX4" fmla="*/ 0 w 1193800"/>
                  <a:gd name="connsiteY4" fmla="*/ 0 h 1968500"/>
                  <a:gd name="connsiteX0" fmla="*/ 0 w 950731"/>
                  <a:gd name="connsiteY0" fmla="*/ 0 h 1968500"/>
                  <a:gd name="connsiteX1" fmla="*/ 950731 w 950731"/>
                  <a:gd name="connsiteY1" fmla="*/ 339524 h 1968500"/>
                  <a:gd name="connsiteX2" fmla="*/ 916007 w 950731"/>
                  <a:gd name="connsiteY2" fmla="*/ 1615150 h 1968500"/>
                  <a:gd name="connsiteX3" fmla="*/ 12700 w 950731"/>
                  <a:gd name="connsiteY3" fmla="*/ 1968500 h 1968500"/>
                  <a:gd name="connsiteX4" fmla="*/ 0 w 950731"/>
                  <a:gd name="connsiteY4" fmla="*/ 0 h 1968500"/>
                  <a:gd name="connsiteX0" fmla="*/ 0 w 943111"/>
                  <a:gd name="connsiteY0" fmla="*/ 0 h 1949450"/>
                  <a:gd name="connsiteX1" fmla="*/ 943111 w 943111"/>
                  <a:gd name="connsiteY1" fmla="*/ 320474 h 1949450"/>
                  <a:gd name="connsiteX2" fmla="*/ 908387 w 943111"/>
                  <a:gd name="connsiteY2" fmla="*/ 1596100 h 1949450"/>
                  <a:gd name="connsiteX3" fmla="*/ 5080 w 943111"/>
                  <a:gd name="connsiteY3" fmla="*/ 1949450 h 1949450"/>
                  <a:gd name="connsiteX4" fmla="*/ 0 w 943111"/>
                  <a:gd name="connsiteY4" fmla="*/ 0 h 1949450"/>
                  <a:gd name="connsiteX0" fmla="*/ 10160 w 953271"/>
                  <a:gd name="connsiteY0" fmla="*/ 0 h 1922780"/>
                  <a:gd name="connsiteX1" fmla="*/ 953271 w 953271"/>
                  <a:gd name="connsiteY1" fmla="*/ 320474 h 1922780"/>
                  <a:gd name="connsiteX2" fmla="*/ 918547 w 953271"/>
                  <a:gd name="connsiteY2" fmla="*/ 1596100 h 1922780"/>
                  <a:gd name="connsiteX3" fmla="*/ 0 w 953271"/>
                  <a:gd name="connsiteY3" fmla="*/ 1922780 h 1922780"/>
                  <a:gd name="connsiteX4" fmla="*/ 10160 w 953271"/>
                  <a:gd name="connsiteY4" fmla="*/ 0 h 1922780"/>
                  <a:gd name="connsiteX0" fmla="*/ 10160 w 918547"/>
                  <a:gd name="connsiteY0" fmla="*/ 0 h 1922780"/>
                  <a:gd name="connsiteX1" fmla="*/ 907551 w 918547"/>
                  <a:gd name="connsiteY1" fmla="*/ 316664 h 1922780"/>
                  <a:gd name="connsiteX2" fmla="*/ 918547 w 918547"/>
                  <a:gd name="connsiteY2" fmla="*/ 1596100 h 1922780"/>
                  <a:gd name="connsiteX3" fmla="*/ 0 w 918547"/>
                  <a:gd name="connsiteY3" fmla="*/ 1922780 h 1922780"/>
                  <a:gd name="connsiteX4" fmla="*/ 10160 w 918547"/>
                  <a:gd name="connsiteY4" fmla="*/ 0 h 1922780"/>
                  <a:gd name="connsiteX0" fmla="*/ 0 w 908387"/>
                  <a:gd name="connsiteY0" fmla="*/ 0 h 1907540"/>
                  <a:gd name="connsiteX1" fmla="*/ 897391 w 908387"/>
                  <a:gd name="connsiteY1" fmla="*/ 316664 h 1907540"/>
                  <a:gd name="connsiteX2" fmla="*/ 908387 w 908387"/>
                  <a:gd name="connsiteY2" fmla="*/ 1596100 h 1907540"/>
                  <a:gd name="connsiteX3" fmla="*/ 24130 w 908387"/>
                  <a:gd name="connsiteY3" fmla="*/ 1907540 h 1907540"/>
                  <a:gd name="connsiteX4" fmla="*/ 0 w 908387"/>
                  <a:gd name="connsiteY4" fmla="*/ 0 h 1907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8387" h="1907540">
                    <a:moveTo>
                      <a:pt x="0" y="0"/>
                    </a:moveTo>
                    <a:lnTo>
                      <a:pt x="897391" y="316664"/>
                    </a:lnTo>
                    <a:cubicBezTo>
                      <a:pt x="901056" y="743143"/>
                      <a:pt x="904722" y="1169621"/>
                      <a:pt x="908387" y="1596100"/>
                    </a:cubicBezTo>
                    <a:lnTo>
                      <a:pt x="24130" y="1907540"/>
                    </a:lnTo>
                    <a:cubicBezTo>
                      <a:pt x="28363" y="1255607"/>
                      <a:pt x="21167" y="664633"/>
                      <a:pt x="0" y="0"/>
                    </a:cubicBezTo>
                    <a:close/>
                  </a:path>
                </a:pathLst>
              </a:custGeom>
              <a:solidFill>
                <a:srgbClr val="FF0000">
                  <a:alpha val="1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>
                <a:off x="4027850" y="1123943"/>
                <a:ext cx="67143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62" t="4036" r="3918" b="9354"/>
              <a:stretch/>
            </p:blipFill>
            <p:spPr>
              <a:xfrm>
                <a:off x="1206500" y="363173"/>
                <a:ext cx="1473200" cy="1473201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3464650" y="304799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578950" y="543536"/>
                <a:ext cx="720000" cy="7200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693250" y="782273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807550" y="1021010"/>
                <a:ext cx="720000" cy="7200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21850" y="125974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171700" y="609600"/>
                <a:ext cx="393700" cy="4064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074990" y="1290775"/>
                <a:ext cx="241300" cy="2794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5" name="Straight Connector 14"/>
              <p:cNvCxnSpPr>
                <a:stCxn id="12" idx="0"/>
                <a:endCxn id="13" idx="0"/>
              </p:cNvCxnSpPr>
              <p:nvPr/>
            </p:nvCxnSpPr>
            <p:spPr>
              <a:xfrm>
                <a:off x="2368550" y="609600"/>
                <a:ext cx="1827090" cy="6811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2" idx="2"/>
                <a:endCxn id="13" idx="2"/>
              </p:cNvCxnSpPr>
              <p:nvPr/>
            </p:nvCxnSpPr>
            <p:spPr>
              <a:xfrm>
                <a:off x="2368550" y="1016000"/>
                <a:ext cx="1827090" cy="5541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>
                <a:off x="5655400" y="299673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769700" y="538410"/>
                <a:ext cx="720000" cy="7200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884000" y="777147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998300" y="1015884"/>
                <a:ext cx="720000" cy="7200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112600" y="1254622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143666" y="2174431"/>
                <a:ext cx="16323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err="1" smtClean="0"/>
                  <a:t>Image</a:t>
                </a:r>
                <a:endParaRPr lang="es-ES" dirty="0" smtClean="0"/>
              </a:p>
              <a:p>
                <a:pPr algn="ctr"/>
                <a:r>
                  <a:rPr lang="es-ES" dirty="0" smtClean="0"/>
                  <a:t>28x28</a:t>
                </a:r>
                <a:endParaRPr lang="es-E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2713112" y="811963"/>
                    <a:ext cx="923925" cy="10002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s-ES" b="1" dirty="0" smtClean="0"/>
                      <a:t>Conv1</a:t>
                    </a:r>
                  </a:p>
                  <a:p>
                    <a:pPr algn="ctr">
                      <a:lnSpc>
                        <a:spcPct val="20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60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s-E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ES" sz="16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ES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sz="16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E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ES" sz="16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s-ES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sz="160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oMath>
                      </m:oMathPara>
                    </a14:m>
                    <a:endParaRPr lang="es-ES" sz="1600" dirty="0"/>
                  </a:p>
                </p:txBody>
              </p:sp>
            </mc:Choice>
            <mc:Fallback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3112" y="811963"/>
                    <a:ext cx="923925" cy="100027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298"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TextBox 36"/>
              <p:cNvSpPr txBox="1"/>
              <p:nvPr/>
            </p:nvSpPr>
            <p:spPr>
              <a:xfrm>
                <a:off x="4369321" y="2174431"/>
                <a:ext cx="16323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smtClean="0"/>
                  <a:t>20 </a:t>
                </a:r>
                <a:r>
                  <a:rPr lang="es-ES" dirty="0" err="1" smtClean="0"/>
                  <a:t>Maps</a:t>
                </a:r>
                <a:endParaRPr lang="es-ES" dirty="0"/>
              </a:p>
              <a:p>
                <a:pPr algn="ctr"/>
                <a:r>
                  <a:rPr lang="es-ES" dirty="0" smtClean="0"/>
                  <a:t>28x28</a:t>
                </a:r>
                <a:endParaRPr lang="es-E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/>
                  <p:cNvSpPr txBox="1"/>
                  <p:nvPr/>
                </p:nvSpPr>
                <p:spPr>
                  <a:xfrm rot="16200000">
                    <a:off x="4042500" y="936142"/>
                    <a:ext cx="1689356" cy="37587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b="1" dirty="0" smtClean="0"/>
                      <a:t>BN </a:t>
                    </a:r>
                    <a14:m>
                      <m:oMath xmlns:m="http://schemas.openxmlformats.org/officeDocument/2006/math"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s-E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a14:m>
                    <a:endParaRPr lang="es-ES" sz="1600" dirty="0"/>
                  </a:p>
                </p:txBody>
              </p:sp>
            </mc:Choice>
            <mc:Fallback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4042500" y="936142"/>
                    <a:ext cx="1689356" cy="37587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250" r="-2031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TextBox 39"/>
              <p:cNvSpPr txBox="1"/>
              <p:nvPr/>
            </p:nvSpPr>
            <p:spPr>
              <a:xfrm rot="16200000">
                <a:off x="4807477" y="961943"/>
                <a:ext cx="1080000" cy="32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err="1" smtClean="0"/>
                  <a:t>ReLU</a:t>
                </a:r>
                <a:endParaRPr lang="es-ES" b="1" dirty="0"/>
              </a:p>
            </p:txBody>
          </p:sp>
          <p:cxnSp>
            <p:nvCxnSpPr>
              <p:cNvPr id="44" name="Straight Arrow Connector 43"/>
              <p:cNvCxnSpPr>
                <a:stCxn id="39" idx="2"/>
                <a:endCxn id="40" idx="0"/>
              </p:cNvCxnSpPr>
              <p:nvPr/>
            </p:nvCxnSpPr>
            <p:spPr>
              <a:xfrm flipV="1">
                <a:off x="5075114" y="1123943"/>
                <a:ext cx="110363" cy="1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5517668" y="1089531"/>
                <a:ext cx="27546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 rot="16200000">
                <a:off x="6268051" y="1001139"/>
                <a:ext cx="181281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err="1" smtClean="0"/>
                  <a:t>Flatten</a:t>
                </a:r>
                <a:endParaRPr lang="es-ES" b="1" dirty="0"/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 flipV="1">
                <a:off x="6745175" y="1188573"/>
                <a:ext cx="230131" cy="2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52" idx="2"/>
                <a:endCxn id="56" idx="1"/>
              </p:cNvCxnSpPr>
              <p:nvPr/>
            </p:nvCxnSpPr>
            <p:spPr>
              <a:xfrm flipV="1">
                <a:off x="7359122" y="1185594"/>
                <a:ext cx="346995" cy="2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6989790" y="2174431"/>
                <a:ext cx="16323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smtClean="0"/>
                  <a:t>15684</a:t>
                </a:r>
              </a:p>
              <a:p>
                <a:pPr algn="ctr"/>
                <a:r>
                  <a:rPr lang="es-ES" dirty="0" err="1" smtClean="0"/>
                  <a:t>values</a:t>
                </a:r>
                <a:endParaRPr lang="es-ES" dirty="0"/>
              </a:p>
            </p:txBody>
          </p:sp>
          <p:cxnSp>
            <p:nvCxnSpPr>
              <p:cNvPr id="59" name="Straight Connector 58"/>
              <p:cNvCxnSpPr>
                <a:stCxn id="65" idx="0"/>
                <a:endCxn id="65" idx="1"/>
              </p:cNvCxnSpPr>
              <p:nvPr/>
            </p:nvCxnSpPr>
            <p:spPr>
              <a:xfrm>
                <a:off x="7818119" y="234950"/>
                <a:ext cx="897391" cy="31666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65" idx="3"/>
              </p:cNvCxnSpPr>
              <p:nvPr/>
            </p:nvCxnSpPr>
            <p:spPr>
              <a:xfrm flipV="1">
                <a:off x="7842249" y="1819275"/>
                <a:ext cx="918981" cy="32321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ounded Rectangle 61"/>
              <p:cNvSpPr/>
              <p:nvPr/>
            </p:nvSpPr>
            <p:spPr>
              <a:xfrm>
                <a:off x="8650761" y="522390"/>
                <a:ext cx="173841" cy="13264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8" name="Freeform 87"/>
              <p:cNvSpPr/>
              <p:nvPr/>
            </p:nvSpPr>
            <p:spPr>
              <a:xfrm>
                <a:off x="10074318" y="560351"/>
                <a:ext cx="924286" cy="1258923"/>
              </a:xfrm>
              <a:custGeom>
                <a:avLst/>
                <a:gdLst>
                  <a:gd name="connsiteX0" fmla="*/ 0 w 1193800"/>
                  <a:gd name="connsiteY0" fmla="*/ 0 h 1968500"/>
                  <a:gd name="connsiteX1" fmla="*/ 1193800 w 1193800"/>
                  <a:gd name="connsiteY1" fmla="*/ 304800 h 1968500"/>
                  <a:gd name="connsiteX2" fmla="*/ 1193800 w 1193800"/>
                  <a:gd name="connsiteY2" fmla="*/ 1638300 h 1968500"/>
                  <a:gd name="connsiteX3" fmla="*/ 12700 w 1193800"/>
                  <a:gd name="connsiteY3" fmla="*/ 1968500 h 1968500"/>
                  <a:gd name="connsiteX4" fmla="*/ 0 w 1193800"/>
                  <a:gd name="connsiteY4" fmla="*/ 0 h 1968500"/>
                  <a:gd name="connsiteX0" fmla="*/ 0 w 1193800"/>
                  <a:gd name="connsiteY0" fmla="*/ 0 h 1968500"/>
                  <a:gd name="connsiteX1" fmla="*/ 950731 w 1193800"/>
                  <a:gd name="connsiteY1" fmla="*/ 339524 h 1968500"/>
                  <a:gd name="connsiteX2" fmla="*/ 1193800 w 1193800"/>
                  <a:gd name="connsiteY2" fmla="*/ 1638300 h 1968500"/>
                  <a:gd name="connsiteX3" fmla="*/ 12700 w 1193800"/>
                  <a:gd name="connsiteY3" fmla="*/ 1968500 h 1968500"/>
                  <a:gd name="connsiteX4" fmla="*/ 0 w 1193800"/>
                  <a:gd name="connsiteY4" fmla="*/ 0 h 1968500"/>
                  <a:gd name="connsiteX0" fmla="*/ 0 w 950731"/>
                  <a:gd name="connsiteY0" fmla="*/ 0 h 1968500"/>
                  <a:gd name="connsiteX1" fmla="*/ 950731 w 950731"/>
                  <a:gd name="connsiteY1" fmla="*/ 339524 h 1968500"/>
                  <a:gd name="connsiteX2" fmla="*/ 916007 w 950731"/>
                  <a:gd name="connsiteY2" fmla="*/ 1615150 h 1968500"/>
                  <a:gd name="connsiteX3" fmla="*/ 12700 w 950731"/>
                  <a:gd name="connsiteY3" fmla="*/ 1968500 h 1968500"/>
                  <a:gd name="connsiteX4" fmla="*/ 0 w 950731"/>
                  <a:gd name="connsiteY4" fmla="*/ 0 h 1968500"/>
                  <a:gd name="connsiteX0" fmla="*/ 0 w 997030"/>
                  <a:gd name="connsiteY0" fmla="*/ 0 h 1702282"/>
                  <a:gd name="connsiteX1" fmla="*/ 997030 w 997030"/>
                  <a:gd name="connsiteY1" fmla="*/ 73306 h 1702282"/>
                  <a:gd name="connsiteX2" fmla="*/ 962306 w 997030"/>
                  <a:gd name="connsiteY2" fmla="*/ 1348932 h 1702282"/>
                  <a:gd name="connsiteX3" fmla="*/ 58999 w 997030"/>
                  <a:gd name="connsiteY3" fmla="*/ 1702282 h 1702282"/>
                  <a:gd name="connsiteX4" fmla="*/ 0 w 997030"/>
                  <a:gd name="connsiteY4" fmla="*/ 0 h 1702282"/>
                  <a:gd name="connsiteX0" fmla="*/ 10449 w 1007479"/>
                  <a:gd name="connsiteY0" fmla="*/ 0 h 1348932"/>
                  <a:gd name="connsiteX1" fmla="*/ 1007479 w 1007479"/>
                  <a:gd name="connsiteY1" fmla="*/ 73306 h 1348932"/>
                  <a:gd name="connsiteX2" fmla="*/ 972755 w 1007479"/>
                  <a:gd name="connsiteY2" fmla="*/ 1348932 h 1348932"/>
                  <a:gd name="connsiteX3" fmla="*/ 0 w 1007479"/>
                  <a:gd name="connsiteY3" fmla="*/ 1285593 h 1348932"/>
                  <a:gd name="connsiteX4" fmla="*/ 10449 w 1007479"/>
                  <a:gd name="connsiteY4" fmla="*/ 0 h 1348932"/>
                  <a:gd name="connsiteX0" fmla="*/ 10449 w 1007479"/>
                  <a:gd name="connsiteY0" fmla="*/ 0 h 1285593"/>
                  <a:gd name="connsiteX1" fmla="*/ 1007479 w 1007479"/>
                  <a:gd name="connsiteY1" fmla="*/ 73306 h 1285593"/>
                  <a:gd name="connsiteX2" fmla="*/ 637089 w 1007479"/>
                  <a:gd name="connsiteY2" fmla="*/ 1152163 h 1285593"/>
                  <a:gd name="connsiteX3" fmla="*/ 0 w 1007479"/>
                  <a:gd name="connsiteY3" fmla="*/ 1285593 h 1285593"/>
                  <a:gd name="connsiteX4" fmla="*/ 10449 w 1007479"/>
                  <a:gd name="connsiteY4" fmla="*/ 0 h 1285593"/>
                  <a:gd name="connsiteX0" fmla="*/ 10449 w 683388"/>
                  <a:gd name="connsiteY0" fmla="*/ 0 h 1285593"/>
                  <a:gd name="connsiteX1" fmla="*/ 683388 w 683388"/>
                  <a:gd name="connsiteY1" fmla="*/ 223776 h 1285593"/>
                  <a:gd name="connsiteX2" fmla="*/ 637089 w 683388"/>
                  <a:gd name="connsiteY2" fmla="*/ 1152163 h 1285593"/>
                  <a:gd name="connsiteX3" fmla="*/ 0 w 683388"/>
                  <a:gd name="connsiteY3" fmla="*/ 1285593 h 1285593"/>
                  <a:gd name="connsiteX4" fmla="*/ 10449 w 683388"/>
                  <a:gd name="connsiteY4" fmla="*/ 0 h 1285593"/>
                  <a:gd name="connsiteX0" fmla="*/ 10449 w 775986"/>
                  <a:gd name="connsiteY0" fmla="*/ 0 h 1285593"/>
                  <a:gd name="connsiteX1" fmla="*/ 775986 w 775986"/>
                  <a:gd name="connsiteY1" fmla="*/ 374247 h 1285593"/>
                  <a:gd name="connsiteX2" fmla="*/ 637089 w 775986"/>
                  <a:gd name="connsiteY2" fmla="*/ 1152163 h 1285593"/>
                  <a:gd name="connsiteX3" fmla="*/ 0 w 775986"/>
                  <a:gd name="connsiteY3" fmla="*/ 1285593 h 1285593"/>
                  <a:gd name="connsiteX4" fmla="*/ 10449 w 775986"/>
                  <a:gd name="connsiteY4" fmla="*/ 0 h 1285593"/>
                  <a:gd name="connsiteX0" fmla="*/ 10449 w 775986"/>
                  <a:gd name="connsiteY0" fmla="*/ 0 h 1285593"/>
                  <a:gd name="connsiteX1" fmla="*/ 775986 w 775986"/>
                  <a:gd name="connsiteY1" fmla="*/ 374247 h 1285593"/>
                  <a:gd name="connsiteX2" fmla="*/ 752836 w 775986"/>
                  <a:gd name="connsiteY2" fmla="*/ 1071140 h 1285593"/>
                  <a:gd name="connsiteX3" fmla="*/ 0 w 775986"/>
                  <a:gd name="connsiteY3" fmla="*/ 1285593 h 1285593"/>
                  <a:gd name="connsiteX4" fmla="*/ 10449 w 775986"/>
                  <a:gd name="connsiteY4" fmla="*/ 0 h 1285593"/>
                  <a:gd name="connsiteX0" fmla="*/ 10449 w 915686"/>
                  <a:gd name="connsiteY0" fmla="*/ 0 h 1285593"/>
                  <a:gd name="connsiteX1" fmla="*/ 915686 w 915686"/>
                  <a:gd name="connsiteY1" fmla="*/ 348847 h 1285593"/>
                  <a:gd name="connsiteX2" fmla="*/ 752836 w 915686"/>
                  <a:gd name="connsiteY2" fmla="*/ 1071140 h 1285593"/>
                  <a:gd name="connsiteX3" fmla="*/ 0 w 915686"/>
                  <a:gd name="connsiteY3" fmla="*/ 1285593 h 1285593"/>
                  <a:gd name="connsiteX4" fmla="*/ 10449 w 915686"/>
                  <a:gd name="connsiteY4" fmla="*/ 0 h 1285593"/>
                  <a:gd name="connsiteX0" fmla="*/ 10449 w 943336"/>
                  <a:gd name="connsiteY0" fmla="*/ 0 h 1285593"/>
                  <a:gd name="connsiteX1" fmla="*/ 915686 w 943336"/>
                  <a:gd name="connsiteY1" fmla="*/ 348847 h 1285593"/>
                  <a:gd name="connsiteX2" fmla="*/ 943336 w 943336"/>
                  <a:gd name="connsiteY2" fmla="*/ 1033040 h 1285593"/>
                  <a:gd name="connsiteX3" fmla="*/ 0 w 943336"/>
                  <a:gd name="connsiteY3" fmla="*/ 1285593 h 1285593"/>
                  <a:gd name="connsiteX4" fmla="*/ 10449 w 943336"/>
                  <a:gd name="connsiteY4" fmla="*/ 0 h 1285593"/>
                  <a:gd name="connsiteX0" fmla="*/ 10449 w 947146"/>
                  <a:gd name="connsiteY0" fmla="*/ 0 h 1285593"/>
                  <a:gd name="connsiteX1" fmla="*/ 915686 w 947146"/>
                  <a:gd name="connsiteY1" fmla="*/ 348847 h 1285593"/>
                  <a:gd name="connsiteX2" fmla="*/ 947146 w 947146"/>
                  <a:gd name="connsiteY2" fmla="*/ 1059710 h 1285593"/>
                  <a:gd name="connsiteX3" fmla="*/ 0 w 947146"/>
                  <a:gd name="connsiteY3" fmla="*/ 1285593 h 1285593"/>
                  <a:gd name="connsiteX4" fmla="*/ 10449 w 947146"/>
                  <a:gd name="connsiteY4" fmla="*/ 0 h 1285593"/>
                  <a:gd name="connsiteX0" fmla="*/ 10449 w 947146"/>
                  <a:gd name="connsiteY0" fmla="*/ 0 h 1285593"/>
                  <a:gd name="connsiteX1" fmla="*/ 942356 w 947146"/>
                  <a:gd name="connsiteY1" fmla="*/ 352657 h 1285593"/>
                  <a:gd name="connsiteX2" fmla="*/ 947146 w 947146"/>
                  <a:gd name="connsiteY2" fmla="*/ 1059710 h 1285593"/>
                  <a:gd name="connsiteX3" fmla="*/ 0 w 947146"/>
                  <a:gd name="connsiteY3" fmla="*/ 1285593 h 1285593"/>
                  <a:gd name="connsiteX4" fmla="*/ 10449 w 947146"/>
                  <a:gd name="connsiteY4" fmla="*/ 0 h 1285593"/>
                  <a:gd name="connsiteX0" fmla="*/ 33309 w 947146"/>
                  <a:gd name="connsiteY0" fmla="*/ 0 h 1274163"/>
                  <a:gd name="connsiteX1" fmla="*/ 942356 w 947146"/>
                  <a:gd name="connsiteY1" fmla="*/ 341227 h 1274163"/>
                  <a:gd name="connsiteX2" fmla="*/ 947146 w 947146"/>
                  <a:gd name="connsiteY2" fmla="*/ 1048280 h 1274163"/>
                  <a:gd name="connsiteX3" fmla="*/ 0 w 947146"/>
                  <a:gd name="connsiteY3" fmla="*/ 1274163 h 1274163"/>
                  <a:gd name="connsiteX4" fmla="*/ 33309 w 947146"/>
                  <a:gd name="connsiteY4" fmla="*/ 0 h 1274163"/>
                  <a:gd name="connsiteX0" fmla="*/ 10449 w 924286"/>
                  <a:gd name="connsiteY0" fmla="*/ 0 h 1258923"/>
                  <a:gd name="connsiteX1" fmla="*/ 919496 w 924286"/>
                  <a:gd name="connsiteY1" fmla="*/ 341227 h 1258923"/>
                  <a:gd name="connsiteX2" fmla="*/ 924286 w 924286"/>
                  <a:gd name="connsiteY2" fmla="*/ 1048280 h 1258923"/>
                  <a:gd name="connsiteX3" fmla="*/ 0 w 924286"/>
                  <a:gd name="connsiteY3" fmla="*/ 1258923 h 1258923"/>
                  <a:gd name="connsiteX4" fmla="*/ 10449 w 924286"/>
                  <a:gd name="connsiteY4" fmla="*/ 0 h 1258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4286" h="1258923">
                    <a:moveTo>
                      <a:pt x="10449" y="0"/>
                    </a:moveTo>
                    <a:lnTo>
                      <a:pt x="919496" y="341227"/>
                    </a:lnTo>
                    <a:cubicBezTo>
                      <a:pt x="921093" y="576911"/>
                      <a:pt x="922689" y="812596"/>
                      <a:pt x="924286" y="1048280"/>
                    </a:cubicBezTo>
                    <a:lnTo>
                      <a:pt x="0" y="1258923"/>
                    </a:lnTo>
                    <a:cubicBezTo>
                      <a:pt x="4233" y="606990"/>
                      <a:pt x="31616" y="664633"/>
                      <a:pt x="10449" y="0"/>
                    </a:cubicBezTo>
                    <a:close/>
                  </a:path>
                </a:pathLst>
              </a:custGeom>
              <a:solidFill>
                <a:srgbClr val="FF0000">
                  <a:alpha val="1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7829428" y="700614"/>
                    <a:ext cx="923925" cy="8617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b="1" dirty="0" smtClean="0"/>
                      <a:t>FC1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0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s-ES" sz="1600" i="1" dirty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ES" sz="1600" b="0" i="1" dirty="0" smtClean="0">
                                  <a:latin typeface="Cambria Math" panose="02040503050406030204" pitchFamily="18" charset="0"/>
                                </a:rPr>
                                <m:t>𝐹𝐶</m:t>
                              </m:r>
                              <m:r>
                                <a:rPr lang="es-ES" sz="16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sz="16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</m:oMath>
                      </m:oMathPara>
                    </a14:m>
                    <a:endParaRPr lang="es-ES" sz="1600" i="1" dirty="0" smtClean="0"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ES" sz="1600" b="0" i="1" dirty="0" smtClean="0">
                                  <a:latin typeface="Cambria Math" panose="02040503050406030204" pitchFamily="18" charset="0"/>
                                </a:rPr>
                                <m:t>𝐹𝐶</m:t>
                              </m:r>
                              <m:r>
                                <a:rPr lang="es-ES" sz="16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sz="1600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oMath>
                      </m:oMathPara>
                    </a14:m>
                    <a:endParaRPr lang="es-ES" sz="1600" dirty="0"/>
                  </a:p>
                </p:txBody>
              </p:sp>
            </mc:Choice>
            <mc:Fallback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29428" y="700614"/>
                    <a:ext cx="923925" cy="86177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4255" b="-3546"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" name="TextBox 71"/>
                  <p:cNvSpPr txBox="1"/>
                  <p:nvPr/>
                </p:nvSpPr>
                <p:spPr>
                  <a:xfrm rot="16200000">
                    <a:off x="8206672" y="955828"/>
                    <a:ext cx="185181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b="1" dirty="0" smtClean="0"/>
                      <a:t>BN_1 </a:t>
                    </a:r>
                    <a14:m>
                      <m:oMath xmlns:m="http://schemas.openxmlformats.org/officeDocument/2006/math">
                        <m:r>
                          <a:rPr lang="es-E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a14:m>
                    <a:endParaRPr lang="es-ES" b="1" dirty="0"/>
                  </a:p>
                </p:txBody>
              </p:sp>
            </mc:Choice>
            <mc:Fallback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8206672" y="955828"/>
                    <a:ext cx="185181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349" t="-327" r="-22222" b="-130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6" name="TextBox 75"/>
              <p:cNvSpPr txBox="1"/>
              <p:nvPr/>
            </p:nvSpPr>
            <p:spPr>
              <a:xfrm>
                <a:off x="8997734" y="2174431"/>
                <a:ext cx="7893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smtClean="0"/>
                  <a:t>1000</a:t>
                </a:r>
              </a:p>
              <a:p>
                <a:pPr algn="ctr"/>
                <a:r>
                  <a:rPr lang="es-ES" dirty="0" err="1" smtClean="0"/>
                  <a:t>values</a:t>
                </a:r>
                <a:endParaRPr lang="es-ES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rot="16200000">
                <a:off x="9110870" y="977596"/>
                <a:ext cx="1080000" cy="32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 err="1" smtClean="0"/>
                  <a:t>ReLU</a:t>
                </a:r>
                <a:endParaRPr lang="es-ES" b="1" dirty="0"/>
              </a:p>
            </p:txBody>
          </p:sp>
          <p:cxnSp>
            <p:nvCxnSpPr>
              <p:cNvPr id="78" name="Straight Arrow Connector 77"/>
              <p:cNvCxnSpPr>
                <a:stCxn id="72" idx="2"/>
                <a:endCxn id="77" idx="0"/>
              </p:cNvCxnSpPr>
              <p:nvPr/>
            </p:nvCxnSpPr>
            <p:spPr>
              <a:xfrm flipV="1">
                <a:off x="9317245" y="1139596"/>
                <a:ext cx="171625" cy="8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stCxn id="88" idx="0"/>
                <a:endCxn id="88" idx="1"/>
              </p:cNvCxnSpPr>
              <p:nvPr/>
            </p:nvCxnSpPr>
            <p:spPr>
              <a:xfrm>
                <a:off x="10084767" y="560351"/>
                <a:ext cx="909047" cy="34122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88" idx="3"/>
                <a:endCxn id="88" idx="2"/>
              </p:cNvCxnSpPr>
              <p:nvPr/>
            </p:nvCxnSpPr>
            <p:spPr>
              <a:xfrm flipV="1">
                <a:off x="10074318" y="1608631"/>
                <a:ext cx="924286" cy="21064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ounded Rectangle 92"/>
              <p:cNvSpPr/>
              <p:nvPr/>
            </p:nvSpPr>
            <p:spPr>
              <a:xfrm>
                <a:off x="10898193" y="890217"/>
                <a:ext cx="173841" cy="72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343074" y="2174431"/>
                <a:ext cx="9030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smtClean="0"/>
                  <a:t>10</a:t>
                </a:r>
              </a:p>
              <a:p>
                <a:pPr algn="ctr"/>
                <a:r>
                  <a:rPr lang="es-ES" dirty="0" err="1" smtClean="0"/>
                  <a:t>classes</a:t>
                </a:r>
                <a:endParaRPr lang="es-ES" dirty="0"/>
              </a:p>
            </p:txBody>
          </p:sp>
          <p:sp>
            <p:nvSpPr>
              <p:cNvPr id="99" name="Left Brace 98"/>
              <p:cNvSpPr/>
              <p:nvPr/>
            </p:nvSpPr>
            <p:spPr>
              <a:xfrm rot="16200000">
                <a:off x="9323651" y="1370795"/>
                <a:ext cx="130719" cy="1476500"/>
              </a:xfrm>
              <a:prstGeom prst="leftBrace">
                <a:avLst>
                  <a:gd name="adj1" fmla="val 57719"/>
                  <a:gd name="adj2" fmla="val 53613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7706117" y="197909"/>
                <a:ext cx="197029" cy="19753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9953420" y="522390"/>
                <a:ext cx="173841" cy="13264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2" name="Left Brace 101"/>
              <p:cNvSpPr/>
              <p:nvPr/>
            </p:nvSpPr>
            <p:spPr>
              <a:xfrm rot="16200000">
                <a:off x="5100067" y="362968"/>
                <a:ext cx="215773" cy="3376292"/>
              </a:xfrm>
              <a:prstGeom prst="leftBrace">
                <a:avLst>
                  <a:gd name="adj1" fmla="val 55719"/>
                  <a:gd name="adj2" fmla="val 50000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10110766" y="757686"/>
                    <a:ext cx="764461" cy="8617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b="1" dirty="0" smtClean="0"/>
                      <a:t>FC2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0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s-ES" sz="1600" i="1" dirty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ES" sz="1600" b="0" i="1" dirty="0" smtClean="0">
                                  <a:latin typeface="Cambria Math" panose="02040503050406030204" pitchFamily="18" charset="0"/>
                                </a:rPr>
                                <m:t>𝐹𝐶</m:t>
                              </m:r>
                              <m:r>
                                <a:rPr lang="es-E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sz="16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</m:oMath>
                      </m:oMathPara>
                    </a14:m>
                    <a:endParaRPr lang="es-ES" sz="1600" i="1" dirty="0" smtClean="0"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ES" sz="1600" b="0" i="1" dirty="0" smtClean="0">
                                  <a:latin typeface="Cambria Math" panose="02040503050406030204" pitchFamily="18" charset="0"/>
                                </a:rPr>
                                <m:t>𝐹𝐶</m:t>
                              </m:r>
                              <m:r>
                                <a:rPr lang="es-E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sz="1600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oMath>
                      </m:oMathPara>
                    </a14:m>
                    <a:endParaRPr lang="es-ES" sz="1600" dirty="0"/>
                  </a:p>
                </p:txBody>
              </p:sp>
            </mc:Choice>
            <mc:Fallback>
              <p:sp>
                <p:nvSpPr>
                  <p:cNvPr id="103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10766" y="757686"/>
                    <a:ext cx="764461" cy="86177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4255" b="-3546"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3" name="Left Brace 232"/>
            <p:cNvSpPr/>
            <p:nvPr/>
          </p:nvSpPr>
          <p:spPr>
            <a:xfrm rot="5400000">
              <a:off x="3946133" y="1136211"/>
              <a:ext cx="375136" cy="2179200"/>
            </a:xfrm>
            <a:prstGeom prst="leftBrace">
              <a:avLst>
                <a:gd name="adj1" fmla="val 49775"/>
                <a:gd name="adj2" fmla="val 50000"/>
              </a:avLst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4" name="Left Brace 233"/>
            <p:cNvSpPr/>
            <p:nvPr/>
          </p:nvSpPr>
          <p:spPr>
            <a:xfrm rot="5400000">
              <a:off x="8405200" y="1316923"/>
              <a:ext cx="325455" cy="1761745"/>
            </a:xfrm>
            <a:prstGeom prst="leftBrace">
              <a:avLst>
                <a:gd name="adj1" fmla="val 50631"/>
                <a:gd name="adj2" fmla="val 50000"/>
              </a:avLst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7" name="Rounded Rectangle 236"/>
            <p:cNvSpPr/>
            <p:nvPr/>
          </p:nvSpPr>
          <p:spPr>
            <a:xfrm>
              <a:off x="3044101" y="1705739"/>
              <a:ext cx="2134043" cy="28928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>
                  <a:solidFill>
                    <a:schemeClr val="tx1"/>
                  </a:solidFill>
                </a:rPr>
                <a:t>Conv </a:t>
              </a:r>
              <a:r>
                <a:rPr lang="es-ES" sz="1600">
                  <a:solidFill>
                    <a:schemeClr val="tx1"/>
                  </a:solidFill>
                  <a:sym typeface="Wingdings" panose="05000000000000000000" pitchFamily="2" charset="2"/>
                </a:rPr>
                <a:t>+ BN  Conv</a:t>
              </a:r>
              <a:r>
                <a:rPr lang="es-ES" sz="1600" baseline="-25000">
                  <a:solidFill>
                    <a:schemeClr val="tx1"/>
                  </a:solidFill>
                  <a:sym typeface="Wingdings" panose="05000000000000000000" pitchFamily="2" charset="2"/>
                </a:rPr>
                <a:t>REP</a:t>
              </a:r>
              <a:endParaRPr lang="es-E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7500905" y="1708106"/>
              <a:ext cx="2134043" cy="28928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s-ES" sz="1600" dirty="0">
                  <a:solidFill>
                    <a:prstClr val="black"/>
                  </a:solidFill>
                </a:rPr>
                <a:t>FC </a:t>
              </a:r>
              <a:r>
                <a:rPr lang="es-ES" sz="1600" dirty="0">
                  <a:solidFill>
                    <a:prstClr val="black"/>
                  </a:solidFill>
                  <a:sym typeface="Wingdings" panose="05000000000000000000" pitchFamily="2" charset="2"/>
                </a:rPr>
                <a:t>+ BN  FC</a:t>
              </a:r>
              <a:r>
                <a:rPr lang="es-ES" sz="1600" baseline="-25000" dirty="0">
                  <a:solidFill>
                    <a:prstClr val="black"/>
                  </a:solidFill>
                  <a:sym typeface="Wingdings" panose="05000000000000000000" pitchFamily="2" charset="2"/>
                </a:rPr>
                <a:t>REP</a:t>
              </a:r>
              <a:endParaRPr lang="es-ES" sz="1600" baseline="-250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341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70817" y="2080512"/>
            <a:ext cx="10102485" cy="2622853"/>
            <a:chOff x="1143666" y="197909"/>
            <a:chExt cx="10102485" cy="2622853"/>
          </a:xfrm>
        </p:grpSpPr>
        <p:cxnSp>
          <p:nvCxnSpPr>
            <p:cNvPr id="5" name="Straight Arrow Connector 4"/>
            <p:cNvCxnSpPr>
              <a:stCxn id="38" idx="2"/>
              <a:endCxn id="46" idx="1"/>
            </p:cNvCxnSpPr>
            <p:nvPr/>
          </p:nvCxnSpPr>
          <p:spPr>
            <a:xfrm>
              <a:off x="9531929" y="1185594"/>
              <a:ext cx="4214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eform 5"/>
            <p:cNvSpPr/>
            <p:nvPr/>
          </p:nvSpPr>
          <p:spPr>
            <a:xfrm>
              <a:off x="7818119" y="234950"/>
              <a:ext cx="1047283" cy="1907540"/>
            </a:xfrm>
            <a:custGeom>
              <a:avLst/>
              <a:gdLst>
                <a:gd name="connsiteX0" fmla="*/ 0 w 1193800"/>
                <a:gd name="connsiteY0" fmla="*/ 0 h 1968500"/>
                <a:gd name="connsiteX1" fmla="*/ 1193800 w 1193800"/>
                <a:gd name="connsiteY1" fmla="*/ 304800 h 1968500"/>
                <a:gd name="connsiteX2" fmla="*/ 1193800 w 1193800"/>
                <a:gd name="connsiteY2" fmla="*/ 1638300 h 1968500"/>
                <a:gd name="connsiteX3" fmla="*/ 12700 w 1193800"/>
                <a:gd name="connsiteY3" fmla="*/ 1968500 h 1968500"/>
                <a:gd name="connsiteX4" fmla="*/ 0 w 1193800"/>
                <a:gd name="connsiteY4" fmla="*/ 0 h 1968500"/>
                <a:gd name="connsiteX0" fmla="*/ 0 w 1193800"/>
                <a:gd name="connsiteY0" fmla="*/ 0 h 1968500"/>
                <a:gd name="connsiteX1" fmla="*/ 950731 w 1193800"/>
                <a:gd name="connsiteY1" fmla="*/ 339524 h 1968500"/>
                <a:gd name="connsiteX2" fmla="*/ 1193800 w 1193800"/>
                <a:gd name="connsiteY2" fmla="*/ 1638300 h 1968500"/>
                <a:gd name="connsiteX3" fmla="*/ 12700 w 1193800"/>
                <a:gd name="connsiteY3" fmla="*/ 1968500 h 1968500"/>
                <a:gd name="connsiteX4" fmla="*/ 0 w 1193800"/>
                <a:gd name="connsiteY4" fmla="*/ 0 h 1968500"/>
                <a:gd name="connsiteX0" fmla="*/ 0 w 950731"/>
                <a:gd name="connsiteY0" fmla="*/ 0 h 1968500"/>
                <a:gd name="connsiteX1" fmla="*/ 950731 w 950731"/>
                <a:gd name="connsiteY1" fmla="*/ 339524 h 1968500"/>
                <a:gd name="connsiteX2" fmla="*/ 916007 w 950731"/>
                <a:gd name="connsiteY2" fmla="*/ 1615150 h 1968500"/>
                <a:gd name="connsiteX3" fmla="*/ 12700 w 950731"/>
                <a:gd name="connsiteY3" fmla="*/ 1968500 h 1968500"/>
                <a:gd name="connsiteX4" fmla="*/ 0 w 950731"/>
                <a:gd name="connsiteY4" fmla="*/ 0 h 1968500"/>
                <a:gd name="connsiteX0" fmla="*/ 0 w 943111"/>
                <a:gd name="connsiteY0" fmla="*/ 0 h 1949450"/>
                <a:gd name="connsiteX1" fmla="*/ 943111 w 943111"/>
                <a:gd name="connsiteY1" fmla="*/ 320474 h 1949450"/>
                <a:gd name="connsiteX2" fmla="*/ 908387 w 943111"/>
                <a:gd name="connsiteY2" fmla="*/ 1596100 h 1949450"/>
                <a:gd name="connsiteX3" fmla="*/ 5080 w 943111"/>
                <a:gd name="connsiteY3" fmla="*/ 1949450 h 1949450"/>
                <a:gd name="connsiteX4" fmla="*/ 0 w 943111"/>
                <a:gd name="connsiteY4" fmla="*/ 0 h 1949450"/>
                <a:gd name="connsiteX0" fmla="*/ 10160 w 953271"/>
                <a:gd name="connsiteY0" fmla="*/ 0 h 1922780"/>
                <a:gd name="connsiteX1" fmla="*/ 953271 w 953271"/>
                <a:gd name="connsiteY1" fmla="*/ 320474 h 1922780"/>
                <a:gd name="connsiteX2" fmla="*/ 918547 w 953271"/>
                <a:gd name="connsiteY2" fmla="*/ 1596100 h 1922780"/>
                <a:gd name="connsiteX3" fmla="*/ 0 w 953271"/>
                <a:gd name="connsiteY3" fmla="*/ 1922780 h 1922780"/>
                <a:gd name="connsiteX4" fmla="*/ 10160 w 953271"/>
                <a:gd name="connsiteY4" fmla="*/ 0 h 1922780"/>
                <a:gd name="connsiteX0" fmla="*/ 10160 w 918547"/>
                <a:gd name="connsiteY0" fmla="*/ 0 h 1922780"/>
                <a:gd name="connsiteX1" fmla="*/ 907551 w 918547"/>
                <a:gd name="connsiteY1" fmla="*/ 316664 h 1922780"/>
                <a:gd name="connsiteX2" fmla="*/ 918547 w 918547"/>
                <a:gd name="connsiteY2" fmla="*/ 1596100 h 1922780"/>
                <a:gd name="connsiteX3" fmla="*/ 0 w 918547"/>
                <a:gd name="connsiteY3" fmla="*/ 1922780 h 1922780"/>
                <a:gd name="connsiteX4" fmla="*/ 10160 w 918547"/>
                <a:gd name="connsiteY4" fmla="*/ 0 h 1922780"/>
                <a:gd name="connsiteX0" fmla="*/ 0 w 908387"/>
                <a:gd name="connsiteY0" fmla="*/ 0 h 1907540"/>
                <a:gd name="connsiteX1" fmla="*/ 897391 w 908387"/>
                <a:gd name="connsiteY1" fmla="*/ 316664 h 1907540"/>
                <a:gd name="connsiteX2" fmla="*/ 908387 w 908387"/>
                <a:gd name="connsiteY2" fmla="*/ 1596100 h 1907540"/>
                <a:gd name="connsiteX3" fmla="*/ 24130 w 908387"/>
                <a:gd name="connsiteY3" fmla="*/ 1907540 h 1907540"/>
                <a:gd name="connsiteX4" fmla="*/ 0 w 908387"/>
                <a:gd name="connsiteY4" fmla="*/ 0 h 1907540"/>
                <a:gd name="connsiteX0" fmla="*/ 0 w 1036361"/>
                <a:gd name="connsiteY0" fmla="*/ 0 h 1907540"/>
                <a:gd name="connsiteX1" fmla="*/ 1036288 w 1036361"/>
                <a:gd name="connsiteY1" fmla="*/ 351388 h 1907540"/>
                <a:gd name="connsiteX2" fmla="*/ 908387 w 1036361"/>
                <a:gd name="connsiteY2" fmla="*/ 1596100 h 1907540"/>
                <a:gd name="connsiteX3" fmla="*/ 24130 w 1036361"/>
                <a:gd name="connsiteY3" fmla="*/ 1907540 h 1907540"/>
                <a:gd name="connsiteX4" fmla="*/ 0 w 1036361"/>
                <a:gd name="connsiteY4" fmla="*/ 0 h 1907540"/>
                <a:gd name="connsiteX0" fmla="*/ 0 w 1047283"/>
                <a:gd name="connsiteY0" fmla="*/ 0 h 1907540"/>
                <a:gd name="connsiteX1" fmla="*/ 1036288 w 1047283"/>
                <a:gd name="connsiteY1" fmla="*/ 351388 h 1907540"/>
                <a:gd name="connsiteX2" fmla="*/ 1047283 w 1047283"/>
                <a:gd name="connsiteY2" fmla="*/ 1561376 h 1907540"/>
                <a:gd name="connsiteX3" fmla="*/ 24130 w 1047283"/>
                <a:gd name="connsiteY3" fmla="*/ 1907540 h 1907540"/>
                <a:gd name="connsiteX4" fmla="*/ 0 w 1047283"/>
                <a:gd name="connsiteY4" fmla="*/ 0 h 1907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283" h="1907540">
                  <a:moveTo>
                    <a:pt x="0" y="0"/>
                  </a:moveTo>
                  <a:lnTo>
                    <a:pt x="1036288" y="351388"/>
                  </a:lnTo>
                  <a:cubicBezTo>
                    <a:pt x="1039953" y="777867"/>
                    <a:pt x="1043618" y="1134897"/>
                    <a:pt x="1047283" y="1561376"/>
                  </a:cubicBezTo>
                  <a:lnTo>
                    <a:pt x="24130" y="1907540"/>
                  </a:lnTo>
                  <a:cubicBezTo>
                    <a:pt x="28363" y="1255607"/>
                    <a:pt x="21167" y="664633"/>
                    <a:pt x="0" y="0"/>
                  </a:cubicBezTo>
                  <a:close/>
                </a:path>
              </a:pathLst>
            </a:custGeom>
            <a:solidFill>
              <a:srgbClr val="FF0000">
                <a:alpha val="1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027850" y="1100793"/>
              <a:ext cx="9364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62" t="4036" r="3918" b="9354"/>
            <a:stretch/>
          </p:blipFill>
          <p:spPr>
            <a:xfrm>
              <a:off x="1206500" y="363173"/>
              <a:ext cx="1473200" cy="147320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464650" y="304799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8950" y="543536"/>
              <a:ext cx="720000" cy="72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93250" y="782273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07550" y="1021010"/>
              <a:ext cx="720000" cy="72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21850" y="1259748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71700" y="609600"/>
              <a:ext cx="393700" cy="4064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74990" y="1290775"/>
              <a:ext cx="241300" cy="2794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6" name="Straight Connector 15"/>
            <p:cNvCxnSpPr>
              <a:stCxn id="14" idx="0"/>
              <a:endCxn id="15" idx="0"/>
            </p:cNvCxnSpPr>
            <p:nvPr/>
          </p:nvCxnSpPr>
          <p:spPr>
            <a:xfrm>
              <a:off x="2368550" y="609600"/>
              <a:ext cx="1827090" cy="6811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4" idx="2"/>
              <a:endCxn id="15" idx="2"/>
            </p:cNvCxnSpPr>
            <p:nvPr/>
          </p:nvCxnSpPr>
          <p:spPr>
            <a:xfrm>
              <a:off x="2368550" y="1016000"/>
              <a:ext cx="1827090" cy="5541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655400" y="299673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769700" y="538410"/>
              <a:ext cx="720000" cy="72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84000" y="777147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998300" y="1015884"/>
              <a:ext cx="720000" cy="72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112600" y="1254622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43666" y="2174431"/>
              <a:ext cx="1632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err="1" smtClean="0"/>
                <a:t>Image</a:t>
              </a:r>
              <a:endParaRPr lang="es-ES" dirty="0" smtClean="0"/>
            </a:p>
            <a:p>
              <a:pPr algn="ctr"/>
              <a:r>
                <a:rPr lang="es-ES" dirty="0" smtClean="0"/>
                <a:t>28x28</a:t>
              </a:r>
              <a:endParaRPr lang="es-E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713112" y="777238"/>
                  <a:ext cx="923925" cy="11358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s-ES" b="1" dirty="0" smtClean="0"/>
                    <a:t>Conv1</a:t>
                  </a:r>
                </a:p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s-E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s-ES" sz="16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s-ES" sz="1600" b="0" i="1" dirty="0" smtClean="0">
                                <a:latin typeface="Cambria Math" panose="02040503050406030204" pitchFamily="18" charset="0"/>
                              </a:rPr>
                              <m:t>1_</m:t>
                            </m:r>
                            <m:r>
                              <a:rPr lang="es-ES" sz="1600" b="0" i="1" dirty="0" smtClean="0">
                                <a:latin typeface="Cambria Math" panose="02040503050406030204" pitchFamily="18" charset="0"/>
                              </a:rPr>
                              <m:t>𝑅𝐸𝑃</m:t>
                            </m:r>
                          </m:sub>
                        </m:sSub>
                        <m:r>
                          <a:rPr lang="es-ES" sz="16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s-ES" sz="1600" b="0" i="1" dirty="0" smtClean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ES" sz="16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s-ES" sz="1600" b="0" i="1" dirty="0" smtClean="0">
                                <a:latin typeface="Cambria Math" panose="02040503050406030204" pitchFamily="18" charset="0"/>
                              </a:rPr>
                              <m:t>1_</m:t>
                            </m:r>
                            <m:r>
                              <a:rPr lang="es-ES" sz="1600" b="0" i="1" dirty="0" smtClean="0">
                                <a:latin typeface="Cambria Math" panose="02040503050406030204" pitchFamily="18" charset="0"/>
                              </a:rPr>
                              <m:t>𝑅𝐸𝑃</m:t>
                            </m:r>
                          </m:sub>
                        </m:sSub>
                        <m:r>
                          <a:rPr lang="es-ES" sz="160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s-ES" sz="1600" dirty="0"/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3112" y="777238"/>
                  <a:ext cx="923925" cy="1135824"/>
                </a:xfrm>
                <a:prstGeom prst="rect">
                  <a:avLst/>
                </a:prstGeom>
                <a:blipFill>
                  <a:blip r:embed="rId3"/>
                  <a:stretch>
                    <a:fillRect l="-5298" b="-2139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/>
            <p:cNvSpPr txBox="1"/>
            <p:nvPr/>
          </p:nvSpPr>
          <p:spPr>
            <a:xfrm>
              <a:off x="4369321" y="2174431"/>
              <a:ext cx="1632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20 </a:t>
              </a:r>
              <a:r>
                <a:rPr lang="es-ES" dirty="0" err="1" smtClean="0"/>
                <a:t>Maps</a:t>
              </a:r>
              <a:endParaRPr lang="es-ES" dirty="0"/>
            </a:p>
            <a:p>
              <a:pPr algn="ctr"/>
              <a:r>
                <a:rPr lang="es-ES" dirty="0" smtClean="0"/>
                <a:t>28x28</a:t>
              </a:r>
              <a:endParaRPr lang="es-ES" dirty="0"/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4586307" y="961943"/>
              <a:ext cx="1080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 err="1" smtClean="0"/>
                <a:t>ReLU</a:t>
              </a:r>
              <a:endParaRPr lang="es-ES" b="1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5288307" y="1101106"/>
              <a:ext cx="5048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 rot="16200000">
              <a:off x="6268051" y="1001139"/>
              <a:ext cx="181281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 err="1" smtClean="0"/>
                <a:t>Flatten</a:t>
              </a:r>
              <a:endParaRPr lang="es-ES" b="1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6734112" y="1099531"/>
              <a:ext cx="230131" cy="2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8" idx="2"/>
              <a:endCxn id="45" idx="1"/>
            </p:cNvCxnSpPr>
            <p:nvPr/>
          </p:nvCxnSpPr>
          <p:spPr>
            <a:xfrm flipV="1">
              <a:off x="7359122" y="1185594"/>
              <a:ext cx="335420" cy="2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989790" y="2174431"/>
              <a:ext cx="1632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15684</a:t>
              </a:r>
            </a:p>
            <a:p>
              <a:pPr algn="ctr"/>
              <a:r>
                <a:rPr lang="es-ES" dirty="0" err="1" smtClean="0"/>
                <a:t>values</a:t>
              </a:r>
              <a:endParaRPr lang="es-ES" dirty="0"/>
            </a:p>
          </p:txBody>
        </p:sp>
        <p:cxnSp>
          <p:nvCxnSpPr>
            <p:cNvPr id="32" name="Straight Connector 31"/>
            <p:cNvCxnSpPr>
              <a:stCxn id="6" idx="0"/>
              <a:endCxn id="6" idx="1"/>
            </p:cNvCxnSpPr>
            <p:nvPr/>
          </p:nvCxnSpPr>
          <p:spPr>
            <a:xfrm>
              <a:off x="7818119" y="234950"/>
              <a:ext cx="1036288" cy="3513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6" idx="3"/>
            </p:cNvCxnSpPr>
            <p:nvPr/>
          </p:nvCxnSpPr>
          <p:spPr>
            <a:xfrm flipV="1">
              <a:off x="7842249" y="1819276"/>
              <a:ext cx="918981" cy="32321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8778086" y="522390"/>
              <a:ext cx="173841" cy="13264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10074318" y="560351"/>
              <a:ext cx="924286" cy="1258923"/>
            </a:xfrm>
            <a:custGeom>
              <a:avLst/>
              <a:gdLst>
                <a:gd name="connsiteX0" fmla="*/ 0 w 1193800"/>
                <a:gd name="connsiteY0" fmla="*/ 0 h 1968500"/>
                <a:gd name="connsiteX1" fmla="*/ 1193800 w 1193800"/>
                <a:gd name="connsiteY1" fmla="*/ 304800 h 1968500"/>
                <a:gd name="connsiteX2" fmla="*/ 1193800 w 1193800"/>
                <a:gd name="connsiteY2" fmla="*/ 1638300 h 1968500"/>
                <a:gd name="connsiteX3" fmla="*/ 12700 w 1193800"/>
                <a:gd name="connsiteY3" fmla="*/ 1968500 h 1968500"/>
                <a:gd name="connsiteX4" fmla="*/ 0 w 1193800"/>
                <a:gd name="connsiteY4" fmla="*/ 0 h 1968500"/>
                <a:gd name="connsiteX0" fmla="*/ 0 w 1193800"/>
                <a:gd name="connsiteY0" fmla="*/ 0 h 1968500"/>
                <a:gd name="connsiteX1" fmla="*/ 950731 w 1193800"/>
                <a:gd name="connsiteY1" fmla="*/ 339524 h 1968500"/>
                <a:gd name="connsiteX2" fmla="*/ 1193800 w 1193800"/>
                <a:gd name="connsiteY2" fmla="*/ 1638300 h 1968500"/>
                <a:gd name="connsiteX3" fmla="*/ 12700 w 1193800"/>
                <a:gd name="connsiteY3" fmla="*/ 1968500 h 1968500"/>
                <a:gd name="connsiteX4" fmla="*/ 0 w 1193800"/>
                <a:gd name="connsiteY4" fmla="*/ 0 h 1968500"/>
                <a:gd name="connsiteX0" fmla="*/ 0 w 950731"/>
                <a:gd name="connsiteY0" fmla="*/ 0 h 1968500"/>
                <a:gd name="connsiteX1" fmla="*/ 950731 w 950731"/>
                <a:gd name="connsiteY1" fmla="*/ 339524 h 1968500"/>
                <a:gd name="connsiteX2" fmla="*/ 916007 w 950731"/>
                <a:gd name="connsiteY2" fmla="*/ 1615150 h 1968500"/>
                <a:gd name="connsiteX3" fmla="*/ 12700 w 950731"/>
                <a:gd name="connsiteY3" fmla="*/ 1968500 h 1968500"/>
                <a:gd name="connsiteX4" fmla="*/ 0 w 950731"/>
                <a:gd name="connsiteY4" fmla="*/ 0 h 1968500"/>
                <a:gd name="connsiteX0" fmla="*/ 0 w 997030"/>
                <a:gd name="connsiteY0" fmla="*/ 0 h 1702282"/>
                <a:gd name="connsiteX1" fmla="*/ 997030 w 997030"/>
                <a:gd name="connsiteY1" fmla="*/ 73306 h 1702282"/>
                <a:gd name="connsiteX2" fmla="*/ 962306 w 997030"/>
                <a:gd name="connsiteY2" fmla="*/ 1348932 h 1702282"/>
                <a:gd name="connsiteX3" fmla="*/ 58999 w 997030"/>
                <a:gd name="connsiteY3" fmla="*/ 1702282 h 1702282"/>
                <a:gd name="connsiteX4" fmla="*/ 0 w 997030"/>
                <a:gd name="connsiteY4" fmla="*/ 0 h 1702282"/>
                <a:gd name="connsiteX0" fmla="*/ 10449 w 1007479"/>
                <a:gd name="connsiteY0" fmla="*/ 0 h 1348932"/>
                <a:gd name="connsiteX1" fmla="*/ 1007479 w 1007479"/>
                <a:gd name="connsiteY1" fmla="*/ 73306 h 1348932"/>
                <a:gd name="connsiteX2" fmla="*/ 972755 w 1007479"/>
                <a:gd name="connsiteY2" fmla="*/ 1348932 h 1348932"/>
                <a:gd name="connsiteX3" fmla="*/ 0 w 1007479"/>
                <a:gd name="connsiteY3" fmla="*/ 1285593 h 1348932"/>
                <a:gd name="connsiteX4" fmla="*/ 10449 w 1007479"/>
                <a:gd name="connsiteY4" fmla="*/ 0 h 1348932"/>
                <a:gd name="connsiteX0" fmla="*/ 10449 w 1007479"/>
                <a:gd name="connsiteY0" fmla="*/ 0 h 1285593"/>
                <a:gd name="connsiteX1" fmla="*/ 1007479 w 1007479"/>
                <a:gd name="connsiteY1" fmla="*/ 73306 h 1285593"/>
                <a:gd name="connsiteX2" fmla="*/ 637089 w 1007479"/>
                <a:gd name="connsiteY2" fmla="*/ 1152163 h 1285593"/>
                <a:gd name="connsiteX3" fmla="*/ 0 w 1007479"/>
                <a:gd name="connsiteY3" fmla="*/ 1285593 h 1285593"/>
                <a:gd name="connsiteX4" fmla="*/ 10449 w 1007479"/>
                <a:gd name="connsiteY4" fmla="*/ 0 h 1285593"/>
                <a:gd name="connsiteX0" fmla="*/ 10449 w 683388"/>
                <a:gd name="connsiteY0" fmla="*/ 0 h 1285593"/>
                <a:gd name="connsiteX1" fmla="*/ 683388 w 683388"/>
                <a:gd name="connsiteY1" fmla="*/ 223776 h 1285593"/>
                <a:gd name="connsiteX2" fmla="*/ 637089 w 683388"/>
                <a:gd name="connsiteY2" fmla="*/ 1152163 h 1285593"/>
                <a:gd name="connsiteX3" fmla="*/ 0 w 683388"/>
                <a:gd name="connsiteY3" fmla="*/ 1285593 h 1285593"/>
                <a:gd name="connsiteX4" fmla="*/ 10449 w 683388"/>
                <a:gd name="connsiteY4" fmla="*/ 0 h 1285593"/>
                <a:gd name="connsiteX0" fmla="*/ 10449 w 775986"/>
                <a:gd name="connsiteY0" fmla="*/ 0 h 1285593"/>
                <a:gd name="connsiteX1" fmla="*/ 775986 w 775986"/>
                <a:gd name="connsiteY1" fmla="*/ 374247 h 1285593"/>
                <a:gd name="connsiteX2" fmla="*/ 637089 w 775986"/>
                <a:gd name="connsiteY2" fmla="*/ 1152163 h 1285593"/>
                <a:gd name="connsiteX3" fmla="*/ 0 w 775986"/>
                <a:gd name="connsiteY3" fmla="*/ 1285593 h 1285593"/>
                <a:gd name="connsiteX4" fmla="*/ 10449 w 775986"/>
                <a:gd name="connsiteY4" fmla="*/ 0 h 1285593"/>
                <a:gd name="connsiteX0" fmla="*/ 10449 w 775986"/>
                <a:gd name="connsiteY0" fmla="*/ 0 h 1285593"/>
                <a:gd name="connsiteX1" fmla="*/ 775986 w 775986"/>
                <a:gd name="connsiteY1" fmla="*/ 374247 h 1285593"/>
                <a:gd name="connsiteX2" fmla="*/ 752836 w 775986"/>
                <a:gd name="connsiteY2" fmla="*/ 1071140 h 1285593"/>
                <a:gd name="connsiteX3" fmla="*/ 0 w 775986"/>
                <a:gd name="connsiteY3" fmla="*/ 1285593 h 1285593"/>
                <a:gd name="connsiteX4" fmla="*/ 10449 w 775986"/>
                <a:gd name="connsiteY4" fmla="*/ 0 h 1285593"/>
                <a:gd name="connsiteX0" fmla="*/ 10449 w 915686"/>
                <a:gd name="connsiteY0" fmla="*/ 0 h 1285593"/>
                <a:gd name="connsiteX1" fmla="*/ 915686 w 915686"/>
                <a:gd name="connsiteY1" fmla="*/ 348847 h 1285593"/>
                <a:gd name="connsiteX2" fmla="*/ 752836 w 915686"/>
                <a:gd name="connsiteY2" fmla="*/ 1071140 h 1285593"/>
                <a:gd name="connsiteX3" fmla="*/ 0 w 915686"/>
                <a:gd name="connsiteY3" fmla="*/ 1285593 h 1285593"/>
                <a:gd name="connsiteX4" fmla="*/ 10449 w 915686"/>
                <a:gd name="connsiteY4" fmla="*/ 0 h 1285593"/>
                <a:gd name="connsiteX0" fmla="*/ 10449 w 943336"/>
                <a:gd name="connsiteY0" fmla="*/ 0 h 1285593"/>
                <a:gd name="connsiteX1" fmla="*/ 915686 w 943336"/>
                <a:gd name="connsiteY1" fmla="*/ 348847 h 1285593"/>
                <a:gd name="connsiteX2" fmla="*/ 943336 w 943336"/>
                <a:gd name="connsiteY2" fmla="*/ 1033040 h 1285593"/>
                <a:gd name="connsiteX3" fmla="*/ 0 w 943336"/>
                <a:gd name="connsiteY3" fmla="*/ 1285593 h 1285593"/>
                <a:gd name="connsiteX4" fmla="*/ 10449 w 943336"/>
                <a:gd name="connsiteY4" fmla="*/ 0 h 1285593"/>
                <a:gd name="connsiteX0" fmla="*/ 10449 w 947146"/>
                <a:gd name="connsiteY0" fmla="*/ 0 h 1285593"/>
                <a:gd name="connsiteX1" fmla="*/ 915686 w 947146"/>
                <a:gd name="connsiteY1" fmla="*/ 348847 h 1285593"/>
                <a:gd name="connsiteX2" fmla="*/ 947146 w 947146"/>
                <a:gd name="connsiteY2" fmla="*/ 1059710 h 1285593"/>
                <a:gd name="connsiteX3" fmla="*/ 0 w 947146"/>
                <a:gd name="connsiteY3" fmla="*/ 1285593 h 1285593"/>
                <a:gd name="connsiteX4" fmla="*/ 10449 w 947146"/>
                <a:gd name="connsiteY4" fmla="*/ 0 h 1285593"/>
                <a:gd name="connsiteX0" fmla="*/ 10449 w 947146"/>
                <a:gd name="connsiteY0" fmla="*/ 0 h 1285593"/>
                <a:gd name="connsiteX1" fmla="*/ 942356 w 947146"/>
                <a:gd name="connsiteY1" fmla="*/ 352657 h 1285593"/>
                <a:gd name="connsiteX2" fmla="*/ 947146 w 947146"/>
                <a:gd name="connsiteY2" fmla="*/ 1059710 h 1285593"/>
                <a:gd name="connsiteX3" fmla="*/ 0 w 947146"/>
                <a:gd name="connsiteY3" fmla="*/ 1285593 h 1285593"/>
                <a:gd name="connsiteX4" fmla="*/ 10449 w 947146"/>
                <a:gd name="connsiteY4" fmla="*/ 0 h 1285593"/>
                <a:gd name="connsiteX0" fmla="*/ 33309 w 947146"/>
                <a:gd name="connsiteY0" fmla="*/ 0 h 1274163"/>
                <a:gd name="connsiteX1" fmla="*/ 942356 w 947146"/>
                <a:gd name="connsiteY1" fmla="*/ 341227 h 1274163"/>
                <a:gd name="connsiteX2" fmla="*/ 947146 w 947146"/>
                <a:gd name="connsiteY2" fmla="*/ 1048280 h 1274163"/>
                <a:gd name="connsiteX3" fmla="*/ 0 w 947146"/>
                <a:gd name="connsiteY3" fmla="*/ 1274163 h 1274163"/>
                <a:gd name="connsiteX4" fmla="*/ 33309 w 947146"/>
                <a:gd name="connsiteY4" fmla="*/ 0 h 1274163"/>
                <a:gd name="connsiteX0" fmla="*/ 10449 w 924286"/>
                <a:gd name="connsiteY0" fmla="*/ 0 h 1258923"/>
                <a:gd name="connsiteX1" fmla="*/ 919496 w 924286"/>
                <a:gd name="connsiteY1" fmla="*/ 341227 h 1258923"/>
                <a:gd name="connsiteX2" fmla="*/ 924286 w 924286"/>
                <a:gd name="connsiteY2" fmla="*/ 1048280 h 1258923"/>
                <a:gd name="connsiteX3" fmla="*/ 0 w 924286"/>
                <a:gd name="connsiteY3" fmla="*/ 1258923 h 1258923"/>
                <a:gd name="connsiteX4" fmla="*/ 10449 w 924286"/>
                <a:gd name="connsiteY4" fmla="*/ 0 h 1258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4286" h="1258923">
                  <a:moveTo>
                    <a:pt x="10449" y="0"/>
                  </a:moveTo>
                  <a:lnTo>
                    <a:pt x="919496" y="341227"/>
                  </a:lnTo>
                  <a:cubicBezTo>
                    <a:pt x="921093" y="576911"/>
                    <a:pt x="922689" y="812596"/>
                    <a:pt x="924286" y="1048280"/>
                  </a:cubicBezTo>
                  <a:lnTo>
                    <a:pt x="0" y="1258923"/>
                  </a:lnTo>
                  <a:cubicBezTo>
                    <a:pt x="4233" y="606990"/>
                    <a:pt x="31616" y="664633"/>
                    <a:pt x="10449" y="0"/>
                  </a:cubicBezTo>
                  <a:close/>
                </a:path>
              </a:pathLst>
            </a:custGeom>
            <a:solidFill>
              <a:srgbClr val="FF0000">
                <a:alpha val="1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7829428" y="700614"/>
                  <a:ext cx="923925" cy="878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b="1" dirty="0" smtClean="0"/>
                    <a:t>FC1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0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s-ES" sz="1600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s-ES" sz="1600" b="0" i="1" dirty="0" smtClean="0">
                                <a:latin typeface="Cambria Math" panose="02040503050406030204" pitchFamily="18" charset="0"/>
                              </a:rPr>
                              <m:t>𝐹𝐶</m:t>
                            </m:r>
                            <m:r>
                              <a:rPr lang="es-ES" sz="1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ES" sz="1600" b="0" i="1" dirty="0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s-ES" sz="1600" b="0" i="1" dirty="0" smtClean="0">
                                <a:latin typeface="Cambria Math" panose="02040503050406030204" pitchFamily="18" charset="0"/>
                              </a:rPr>
                              <m:t>𝑅𝐸𝑃</m:t>
                            </m:r>
                          </m:sub>
                        </m:sSub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s-ES" sz="1600" i="1" dirty="0" smtClean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ES" sz="1600" b="0" i="1" dirty="0" smtClean="0">
                                <a:latin typeface="Cambria Math" panose="02040503050406030204" pitchFamily="18" charset="0"/>
                              </a:rPr>
                              <m:t>𝐹𝐶</m:t>
                            </m:r>
                            <m:r>
                              <a:rPr lang="es-ES" sz="1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ES" sz="1600" b="0" i="1" dirty="0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s-ES" sz="1600" b="0" i="1" dirty="0" smtClean="0">
                                <a:latin typeface="Cambria Math" panose="02040503050406030204" pitchFamily="18" charset="0"/>
                              </a:rPr>
                              <m:t>𝑅𝐸𝑃</m:t>
                            </m:r>
                          </m:sub>
                        </m:sSub>
                        <m:r>
                          <a:rPr lang="es-ES" sz="16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s-ES" sz="1600" dirty="0"/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9428" y="700614"/>
                  <a:ext cx="923925" cy="878317"/>
                </a:xfrm>
                <a:prstGeom prst="rect">
                  <a:avLst/>
                </a:prstGeom>
                <a:blipFill>
                  <a:blip r:embed="rId4"/>
                  <a:stretch>
                    <a:fillRect t="-4167" r="-7895" b="-2778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/>
            <p:cNvSpPr txBox="1"/>
            <p:nvPr/>
          </p:nvSpPr>
          <p:spPr>
            <a:xfrm>
              <a:off x="8997734" y="2174431"/>
              <a:ext cx="7893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1000</a:t>
              </a:r>
            </a:p>
            <a:p>
              <a:pPr algn="ctr"/>
              <a:r>
                <a:rPr lang="es-ES" dirty="0" err="1" smtClean="0"/>
                <a:t>values</a:t>
              </a:r>
              <a:endParaRPr lang="es-ES" dirty="0"/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8829929" y="1023594"/>
              <a:ext cx="1080000" cy="32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 err="1" smtClean="0"/>
                <a:t>ReLU</a:t>
              </a:r>
              <a:endParaRPr lang="es-ES" b="1" dirty="0"/>
            </a:p>
          </p:txBody>
        </p:sp>
        <p:cxnSp>
          <p:nvCxnSpPr>
            <p:cNvPr id="39" name="Straight Arrow Connector 38"/>
            <p:cNvCxnSpPr>
              <a:stCxn id="34" idx="3"/>
              <a:endCxn id="38" idx="0"/>
            </p:cNvCxnSpPr>
            <p:nvPr/>
          </p:nvCxnSpPr>
          <p:spPr>
            <a:xfrm>
              <a:off x="8951927" y="1185594"/>
              <a:ext cx="2560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5" idx="0"/>
              <a:endCxn id="35" idx="1"/>
            </p:cNvCxnSpPr>
            <p:nvPr/>
          </p:nvCxnSpPr>
          <p:spPr>
            <a:xfrm>
              <a:off x="10084767" y="560351"/>
              <a:ext cx="909047" cy="34122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5" idx="3"/>
              <a:endCxn id="35" idx="2"/>
            </p:cNvCxnSpPr>
            <p:nvPr/>
          </p:nvCxnSpPr>
          <p:spPr>
            <a:xfrm flipV="1">
              <a:off x="10074318" y="1608631"/>
              <a:ext cx="924286" cy="2106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ounded Rectangle 41"/>
            <p:cNvSpPr/>
            <p:nvPr/>
          </p:nvSpPr>
          <p:spPr>
            <a:xfrm>
              <a:off x="10898193" y="890217"/>
              <a:ext cx="173841" cy="72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343074" y="2174431"/>
              <a:ext cx="9030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10</a:t>
              </a:r>
            </a:p>
            <a:p>
              <a:pPr algn="ctr"/>
              <a:r>
                <a:rPr lang="es-ES" dirty="0" err="1" smtClean="0"/>
                <a:t>classes</a:t>
              </a:r>
              <a:endParaRPr lang="es-ES" dirty="0"/>
            </a:p>
          </p:txBody>
        </p:sp>
        <p:sp>
          <p:nvSpPr>
            <p:cNvPr id="44" name="Left Brace 43"/>
            <p:cNvSpPr/>
            <p:nvPr/>
          </p:nvSpPr>
          <p:spPr>
            <a:xfrm rot="16200000">
              <a:off x="9323651" y="1370795"/>
              <a:ext cx="130719" cy="1476500"/>
            </a:xfrm>
            <a:prstGeom prst="leftBrace">
              <a:avLst>
                <a:gd name="adj1" fmla="val 57719"/>
                <a:gd name="adj2" fmla="val 53613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694542" y="197909"/>
              <a:ext cx="197029" cy="19753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9953420" y="522390"/>
              <a:ext cx="173841" cy="13264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Left Brace 46"/>
            <p:cNvSpPr/>
            <p:nvPr/>
          </p:nvSpPr>
          <p:spPr>
            <a:xfrm rot="16200000">
              <a:off x="5100067" y="362968"/>
              <a:ext cx="215773" cy="3376292"/>
            </a:xfrm>
            <a:prstGeom prst="leftBrace">
              <a:avLst>
                <a:gd name="adj1" fmla="val 55719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0110766" y="757686"/>
                  <a:ext cx="764461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b="1" dirty="0" smtClean="0"/>
                    <a:t>FC2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0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s-ES" sz="1600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s-ES" sz="1600" b="0" i="1" dirty="0" smtClean="0">
                                <a:latin typeface="Cambria Math" panose="02040503050406030204" pitchFamily="18" charset="0"/>
                              </a:rPr>
                              <m:t>𝐹𝐶</m:t>
                            </m:r>
                            <m:r>
                              <a:rPr lang="es-E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s-ES" sz="1600" i="1" dirty="0" smtClean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ES" sz="1600" b="0" i="1" dirty="0" smtClean="0">
                                <a:latin typeface="Cambria Math" panose="02040503050406030204" pitchFamily="18" charset="0"/>
                              </a:rPr>
                              <m:t>𝐹𝐶</m:t>
                            </m:r>
                            <m:r>
                              <a:rPr lang="es-E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6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s-ES" sz="1600" dirty="0"/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0766" y="757686"/>
                  <a:ext cx="764461" cy="861774"/>
                </a:xfrm>
                <a:prstGeom prst="rect">
                  <a:avLst/>
                </a:prstGeom>
                <a:blipFill>
                  <a:blip r:embed="rId5"/>
                  <a:stretch>
                    <a:fillRect t="-3546" b="-3546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2080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66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Alberto Ibarrondo Luis</dc:creator>
  <cp:lastModifiedBy>Alberto Ibarrondo Luis</cp:lastModifiedBy>
  <cp:revision>8</cp:revision>
  <dcterms:created xsi:type="dcterms:W3CDTF">2018-04-14T22:36:13Z</dcterms:created>
  <dcterms:modified xsi:type="dcterms:W3CDTF">2018-04-14T23:43:03Z</dcterms:modified>
</cp:coreProperties>
</file>