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Учет студентов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Участники: Р. Егор, К. Максим</a:t>
            </a:r>
          </a:p>
          <a:p>
            <a:r>
              <a:rPr lang="ru-RU" dirty="0" smtClean="0"/>
              <a:t>Учреждение: Деканат</a:t>
            </a:r>
          </a:p>
          <a:p>
            <a:r>
              <a:rPr lang="ru-RU" dirty="0" smtClean="0"/>
              <a:t>Год:2025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16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Конкуренты и наше преимущество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779587"/>
              </p:ext>
            </p:extLst>
          </p:nvPr>
        </p:nvGraphicFramePr>
        <p:xfrm>
          <a:off x="457200" y="1600200"/>
          <a:ext cx="8291264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632"/>
                <a:gridCol w="4145632"/>
              </a:tblGrid>
              <a:tr h="1473696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Конкурент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Наше лучше</a:t>
                      </a:r>
                      <a:endParaRPr lang="ru-RU" dirty="0"/>
                    </a:p>
                  </a:txBody>
                  <a:tcPr/>
                </a:tc>
              </a:tr>
              <a:tr h="1473696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Бумажные журналы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Все в компьютере</a:t>
                      </a:r>
                      <a:endParaRPr lang="ru-RU" dirty="0"/>
                    </a:p>
                  </a:txBody>
                  <a:tcPr/>
                </a:tc>
              </a:tr>
              <a:tr h="1473696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Старые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Просто и удобно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Эскиз проекта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682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60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35292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91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36</Words>
  <Application>Microsoft Office PowerPoint</Application>
  <PresentationFormat>Экран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Учет студентов</vt:lpstr>
      <vt:lpstr>Конкуренты и наше преимущество </vt:lpstr>
      <vt:lpstr>Эскиз проекта</vt:lpstr>
      <vt:lpstr>Диаграмма Ганта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Учет студентов</dc:title>
  <dc:creator>as11</dc:creator>
  <cp:lastModifiedBy>as11</cp:lastModifiedBy>
  <cp:revision>2</cp:revision>
  <dcterms:created xsi:type="dcterms:W3CDTF">2025-10-31T09:52:21Z</dcterms:created>
  <dcterms:modified xsi:type="dcterms:W3CDTF">2025-10-31T10:25:34Z</dcterms:modified>
</cp:coreProperties>
</file>