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</p:sldMasterIdLst>
  <p:notesMasterIdLst>
    <p:notesMasterId r:id="rId30"/>
  </p:notesMasterIdLst>
  <p:handoutMasterIdLst>
    <p:handoutMasterId r:id="rId31"/>
  </p:handoutMasterIdLst>
  <p:sldIdLst>
    <p:sldId id="360" r:id="rId5"/>
    <p:sldId id="361" r:id="rId6"/>
    <p:sldId id="369" r:id="rId7"/>
    <p:sldId id="366" r:id="rId8"/>
    <p:sldId id="368" r:id="rId9"/>
    <p:sldId id="388" r:id="rId10"/>
    <p:sldId id="389" r:id="rId11"/>
    <p:sldId id="390" r:id="rId12"/>
    <p:sldId id="374" r:id="rId13"/>
    <p:sldId id="387" r:id="rId14"/>
    <p:sldId id="375" r:id="rId15"/>
    <p:sldId id="376" r:id="rId16"/>
    <p:sldId id="370" r:id="rId17"/>
    <p:sldId id="377" r:id="rId18"/>
    <p:sldId id="379" r:id="rId19"/>
    <p:sldId id="380" r:id="rId20"/>
    <p:sldId id="378" r:id="rId21"/>
    <p:sldId id="371" r:id="rId22"/>
    <p:sldId id="367" r:id="rId23"/>
    <p:sldId id="382" r:id="rId24"/>
    <p:sldId id="372" r:id="rId25"/>
    <p:sldId id="383" r:id="rId26"/>
    <p:sldId id="386" r:id="rId27"/>
    <p:sldId id="385" r:id="rId28"/>
    <p:sldId id="373" r:id="rId29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7" autoAdjust="0"/>
  </p:normalViewPr>
  <p:slideViewPr>
    <p:cSldViewPr>
      <p:cViewPr varScale="1">
        <p:scale>
          <a:sx n="102" d="100"/>
          <a:sy n="102" d="100"/>
        </p:scale>
        <p:origin x="-112" y="-136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E08CD-2F8D-4BF7-9C2B-0916E7F44F54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5AA85D8-AA41-4D32-9616-AB8EF417CD70}">
      <dgm:prSet/>
      <dgm:spPr>
        <a:ln>
          <a:noFill/>
        </a:ln>
      </dgm:spPr>
      <dgm:t>
        <a:bodyPr/>
        <a:lstStyle/>
        <a:p>
          <a:pPr rtl="0"/>
          <a:r>
            <a:rPr lang="en-US" dirty="0" smtClean="0"/>
            <a:t>Build and deliver applications sooner</a:t>
          </a:r>
          <a:endParaRPr lang="en-US" dirty="0"/>
        </a:p>
      </dgm:t>
    </dgm:pt>
    <dgm:pt modelId="{BBA156F4-6182-477C-BC81-2427709653F4}" type="parTrans" cxnId="{4CCE80AE-6D62-452C-B072-9990334D7B0C}">
      <dgm:prSet/>
      <dgm:spPr/>
      <dgm:t>
        <a:bodyPr/>
        <a:lstStyle/>
        <a:p>
          <a:endParaRPr lang="en-US"/>
        </a:p>
      </dgm:t>
    </dgm:pt>
    <dgm:pt modelId="{AD073A72-F509-44C7-B4D9-B549B7800451}" type="sibTrans" cxnId="{4CCE80AE-6D62-452C-B072-9990334D7B0C}">
      <dgm:prSet/>
      <dgm:spPr/>
      <dgm:t>
        <a:bodyPr/>
        <a:lstStyle/>
        <a:p>
          <a:endParaRPr lang="en-US"/>
        </a:p>
      </dgm:t>
    </dgm:pt>
    <dgm:pt modelId="{25BCAF00-9D46-464B-B587-D43DA78D5E84}">
      <dgm:prSet/>
      <dgm:spPr>
        <a:ln>
          <a:noFill/>
        </a:ln>
      </dgm:spPr>
      <dgm:t>
        <a:bodyPr/>
        <a:lstStyle/>
        <a:p>
          <a:pPr rtl="0"/>
          <a:r>
            <a:rPr lang="en-US" smtClean="0"/>
            <a:t>Fuel innovation and accelerate time to market</a:t>
          </a:r>
          <a:endParaRPr lang="en-US"/>
        </a:p>
      </dgm:t>
    </dgm:pt>
    <dgm:pt modelId="{F6033446-722C-423D-B9BB-373580FEEC86}" type="parTrans" cxnId="{104BAAE3-5363-492B-B4EF-3803408411A0}">
      <dgm:prSet/>
      <dgm:spPr/>
      <dgm:t>
        <a:bodyPr/>
        <a:lstStyle/>
        <a:p>
          <a:endParaRPr lang="en-US"/>
        </a:p>
      </dgm:t>
    </dgm:pt>
    <dgm:pt modelId="{EB31A3DA-4311-4EF4-9B8E-C5CE6611D247}" type="sibTrans" cxnId="{104BAAE3-5363-492B-B4EF-3803408411A0}">
      <dgm:prSet/>
      <dgm:spPr/>
      <dgm:t>
        <a:bodyPr/>
        <a:lstStyle/>
        <a:p>
          <a:endParaRPr lang="en-US"/>
        </a:p>
      </dgm:t>
    </dgm:pt>
    <dgm:pt modelId="{5A3C4262-9061-4271-A2B4-93603CC846CF}">
      <dgm:prSet/>
      <dgm:spPr>
        <a:ln>
          <a:noFill/>
        </a:ln>
      </dgm:spPr>
      <dgm:t>
        <a:bodyPr/>
        <a:lstStyle/>
        <a:p>
          <a:pPr rtl="0"/>
          <a:r>
            <a:rPr lang="en-US" smtClean="0"/>
            <a:t>Transform your enterprise to support high velocity, modern application development </a:t>
          </a:r>
          <a:endParaRPr lang="en-US"/>
        </a:p>
      </dgm:t>
    </dgm:pt>
    <dgm:pt modelId="{EF05C306-3FBE-4BF3-A5DC-CF9383525030}" type="parTrans" cxnId="{C3845774-DE15-4496-A1F9-CE946A0777E9}">
      <dgm:prSet/>
      <dgm:spPr/>
      <dgm:t>
        <a:bodyPr/>
        <a:lstStyle/>
        <a:p>
          <a:endParaRPr lang="en-US"/>
        </a:p>
      </dgm:t>
    </dgm:pt>
    <dgm:pt modelId="{F3CBF39A-B0F1-4B35-8DA8-2FC1FCC3381C}" type="sibTrans" cxnId="{C3845774-DE15-4496-A1F9-CE946A0777E9}">
      <dgm:prSet/>
      <dgm:spPr/>
      <dgm:t>
        <a:bodyPr/>
        <a:lstStyle/>
        <a:p>
          <a:endParaRPr lang="en-US"/>
        </a:p>
      </dgm:t>
    </dgm:pt>
    <dgm:pt modelId="{A0FFB82A-5805-4BAB-9ADC-DA0F73772EF0}">
      <dgm:prSet/>
      <dgm:spPr>
        <a:ln>
          <a:noFill/>
        </a:ln>
      </dgm:spPr>
      <dgm:t>
        <a:bodyPr/>
        <a:lstStyle/>
        <a:p>
          <a:pPr rtl="0"/>
          <a:r>
            <a:rPr lang="en-US" dirty="0" smtClean="0"/>
            <a:t>Deploy an agile future-ready datacenter where any app can thrive </a:t>
          </a:r>
          <a:endParaRPr lang="en-US" dirty="0"/>
        </a:p>
      </dgm:t>
    </dgm:pt>
    <dgm:pt modelId="{1ECFA400-CB14-43B9-AFB7-B0C8F2AD71F4}" type="parTrans" cxnId="{4CF2C306-94A5-4E85-BEC4-8620F74DD996}">
      <dgm:prSet/>
      <dgm:spPr/>
      <dgm:t>
        <a:bodyPr/>
        <a:lstStyle/>
        <a:p>
          <a:endParaRPr lang="en-US"/>
        </a:p>
      </dgm:t>
    </dgm:pt>
    <dgm:pt modelId="{07AC43E3-8122-4312-9988-BE6CFB5A33CB}" type="sibTrans" cxnId="{4CF2C306-94A5-4E85-BEC4-8620F74DD996}">
      <dgm:prSet/>
      <dgm:spPr/>
      <dgm:t>
        <a:bodyPr/>
        <a:lstStyle/>
        <a:p>
          <a:endParaRPr lang="en-US"/>
        </a:p>
      </dgm:t>
    </dgm:pt>
    <dgm:pt modelId="{B258D25C-E3CC-4A53-A68F-41F10F1BAC72}" type="pres">
      <dgm:prSet presAssocID="{A4EE08CD-2F8D-4BF7-9C2B-0916E7F44F5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AA0F5C-2F02-44F3-97CF-CFD57C68E8B5}" type="pres">
      <dgm:prSet presAssocID="{D5AA85D8-AA41-4D32-9616-AB8EF417CD70}" presName="comp" presStyleCnt="0"/>
      <dgm:spPr/>
    </dgm:pt>
    <dgm:pt modelId="{1AB655EA-F94D-4C91-A75E-80EEF6060BF3}" type="pres">
      <dgm:prSet presAssocID="{D5AA85D8-AA41-4D32-9616-AB8EF417CD70}" presName="box" presStyleLbl="node1" presStyleIdx="0" presStyleCnt="4"/>
      <dgm:spPr/>
      <dgm:t>
        <a:bodyPr/>
        <a:lstStyle/>
        <a:p>
          <a:endParaRPr lang="en-US"/>
        </a:p>
      </dgm:t>
    </dgm:pt>
    <dgm:pt modelId="{7D87E7B1-53BA-4E72-859A-155CD78A49B9}" type="pres">
      <dgm:prSet presAssocID="{D5AA85D8-AA41-4D32-9616-AB8EF417CD70}" presName="img" presStyleLbl="fgImgPlace1" presStyleIdx="0" presStyleCnt="4"/>
      <dgm:spPr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A96C1E0A-58FC-44B0-9969-BB401D46BE50}" type="pres">
      <dgm:prSet presAssocID="{D5AA85D8-AA41-4D32-9616-AB8EF417CD70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74E41-BD42-4045-83AB-9918C5F77B1B}" type="pres">
      <dgm:prSet presAssocID="{AD073A72-F509-44C7-B4D9-B549B7800451}" presName="spacer" presStyleCnt="0"/>
      <dgm:spPr/>
    </dgm:pt>
    <dgm:pt modelId="{540DF792-B81B-4333-BCEB-44502EDD38F8}" type="pres">
      <dgm:prSet presAssocID="{25BCAF00-9D46-464B-B587-D43DA78D5E84}" presName="comp" presStyleCnt="0"/>
      <dgm:spPr/>
    </dgm:pt>
    <dgm:pt modelId="{A0B8C334-F31F-4C38-A0E2-94C04A8E1127}" type="pres">
      <dgm:prSet presAssocID="{25BCAF00-9D46-464B-B587-D43DA78D5E84}" presName="box" presStyleLbl="node1" presStyleIdx="1" presStyleCnt="4"/>
      <dgm:spPr/>
      <dgm:t>
        <a:bodyPr/>
        <a:lstStyle/>
        <a:p>
          <a:endParaRPr lang="en-US"/>
        </a:p>
      </dgm:t>
    </dgm:pt>
    <dgm:pt modelId="{11DFBA6F-3564-4A75-8872-8A40B2AF1142}" type="pres">
      <dgm:prSet presAssocID="{25BCAF00-9D46-464B-B587-D43DA78D5E84}" presName="img" presStyleLbl="fgImgPlace1" presStyleIdx="1" presStyleCnt="4"/>
      <dgm:spPr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B5B91045-C114-4E2C-A1BD-E246D45FC00C}" type="pres">
      <dgm:prSet presAssocID="{25BCAF00-9D46-464B-B587-D43DA78D5E8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66958-E902-4457-AD2B-0442B1E46925}" type="pres">
      <dgm:prSet presAssocID="{EB31A3DA-4311-4EF4-9B8E-C5CE6611D247}" presName="spacer" presStyleCnt="0"/>
      <dgm:spPr/>
    </dgm:pt>
    <dgm:pt modelId="{B0E91CD2-8211-4500-9235-27AF724ADD6F}" type="pres">
      <dgm:prSet presAssocID="{5A3C4262-9061-4271-A2B4-93603CC846CF}" presName="comp" presStyleCnt="0"/>
      <dgm:spPr/>
    </dgm:pt>
    <dgm:pt modelId="{A19B131C-D909-4119-8CE9-31AB3A700D96}" type="pres">
      <dgm:prSet presAssocID="{5A3C4262-9061-4271-A2B4-93603CC846CF}" presName="box" presStyleLbl="node1" presStyleIdx="2" presStyleCnt="4"/>
      <dgm:spPr/>
      <dgm:t>
        <a:bodyPr/>
        <a:lstStyle/>
        <a:p>
          <a:endParaRPr lang="en-US"/>
        </a:p>
      </dgm:t>
    </dgm:pt>
    <dgm:pt modelId="{1726D84B-F1F8-48A9-B5C3-F92FD6A1C340}" type="pres">
      <dgm:prSet presAssocID="{5A3C4262-9061-4271-A2B4-93603CC846CF}" presName="img" presStyleLbl="fgImgPlace1" presStyleIdx="2" presStyleCnt="4"/>
      <dgm:spPr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F33263EA-8929-4347-8447-5E490EF76689}" type="pres">
      <dgm:prSet presAssocID="{5A3C4262-9061-4271-A2B4-93603CC846C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94298-F15F-4093-B9F1-D723A99B7023}" type="pres">
      <dgm:prSet presAssocID="{F3CBF39A-B0F1-4B35-8DA8-2FC1FCC3381C}" presName="spacer" presStyleCnt="0"/>
      <dgm:spPr/>
    </dgm:pt>
    <dgm:pt modelId="{CFAA90D5-F9B9-4489-B469-23754078CD3A}" type="pres">
      <dgm:prSet presAssocID="{A0FFB82A-5805-4BAB-9ADC-DA0F73772EF0}" presName="comp" presStyleCnt="0"/>
      <dgm:spPr/>
    </dgm:pt>
    <dgm:pt modelId="{957FAE38-215F-4F60-8E10-761B7C19DE90}" type="pres">
      <dgm:prSet presAssocID="{A0FFB82A-5805-4BAB-9ADC-DA0F73772EF0}" presName="box" presStyleLbl="node1" presStyleIdx="3" presStyleCnt="4"/>
      <dgm:spPr/>
      <dgm:t>
        <a:bodyPr/>
        <a:lstStyle/>
        <a:p>
          <a:endParaRPr lang="en-US"/>
        </a:p>
      </dgm:t>
    </dgm:pt>
    <dgm:pt modelId="{0D6EA93C-41EA-4D05-8D34-5C01857AED54}" type="pres">
      <dgm:prSet presAssocID="{A0FFB82A-5805-4BAB-9ADC-DA0F73772EF0}" presName="img" presStyleLbl="fgImgPlace1" presStyleIdx="3" presStyleCnt="4"/>
      <dgm:spPr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456906EC-E996-4401-9DE4-49DCE2A45ED3}" type="pres">
      <dgm:prSet presAssocID="{A0FFB82A-5805-4BAB-9ADC-DA0F73772EF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5C2208-0B25-2546-BBD7-EDBB17890C8B}" type="presOf" srcId="{5A3C4262-9061-4271-A2B4-93603CC846CF}" destId="{A19B131C-D909-4119-8CE9-31AB3A700D96}" srcOrd="0" destOrd="0" presId="urn:microsoft.com/office/officeart/2005/8/layout/vList4"/>
    <dgm:cxn modelId="{4CCE80AE-6D62-452C-B072-9990334D7B0C}" srcId="{A4EE08CD-2F8D-4BF7-9C2B-0916E7F44F54}" destId="{D5AA85D8-AA41-4D32-9616-AB8EF417CD70}" srcOrd="0" destOrd="0" parTransId="{BBA156F4-6182-477C-BC81-2427709653F4}" sibTransId="{AD073A72-F509-44C7-B4D9-B549B7800451}"/>
    <dgm:cxn modelId="{E55D61C8-6311-C546-AC87-7A7F65328F8E}" type="presOf" srcId="{D5AA85D8-AA41-4D32-9616-AB8EF417CD70}" destId="{1AB655EA-F94D-4C91-A75E-80EEF6060BF3}" srcOrd="0" destOrd="0" presId="urn:microsoft.com/office/officeart/2005/8/layout/vList4"/>
    <dgm:cxn modelId="{104BAAE3-5363-492B-B4EF-3803408411A0}" srcId="{A4EE08CD-2F8D-4BF7-9C2B-0916E7F44F54}" destId="{25BCAF00-9D46-464B-B587-D43DA78D5E84}" srcOrd="1" destOrd="0" parTransId="{F6033446-722C-423D-B9BB-373580FEEC86}" sibTransId="{EB31A3DA-4311-4EF4-9B8E-C5CE6611D247}"/>
    <dgm:cxn modelId="{4CF2C306-94A5-4E85-BEC4-8620F74DD996}" srcId="{A4EE08CD-2F8D-4BF7-9C2B-0916E7F44F54}" destId="{A0FFB82A-5805-4BAB-9ADC-DA0F73772EF0}" srcOrd="3" destOrd="0" parTransId="{1ECFA400-CB14-43B9-AFB7-B0C8F2AD71F4}" sibTransId="{07AC43E3-8122-4312-9988-BE6CFB5A33CB}"/>
    <dgm:cxn modelId="{C1B9970C-0322-8243-AAF3-46AF1373FA94}" type="presOf" srcId="{5A3C4262-9061-4271-A2B4-93603CC846CF}" destId="{F33263EA-8929-4347-8447-5E490EF76689}" srcOrd="1" destOrd="0" presId="urn:microsoft.com/office/officeart/2005/8/layout/vList4"/>
    <dgm:cxn modelId="{C3845774-DE15-4496-A1F9-CE946A0777E9}" srcId="{A4EE08CD-2F8D-4BF7-9C2B-0916E7F44F54}" destId="{5A3C4262-9061-4271-A2B4-93603CC846CF}" srcOrd="2" destOrd="0" parTransId="{EF05C306-3FBE-4BF3-A5DC-CF9383525030}" sibTransId="{F3CBF39A-B0F1-4B35-8DA8-2FC1FCC3381C}"/>
    <dgm:cxn modelId="{ECC239B4-CE08-7B4B-B9CC-71826BA69516}" type="presOf" srcId="{A0FFB82A-5805-4BAB-9ADC-DA0F73772EF0}" destId="{957FAE38-215F-4F60-8E10-761B7C19DE90}" srcOrd="0" destOrd="0" presId="urn:microsoft.com/office/officeart/2005/8/layout/vList4"/>
    <dgm:cxn modelId="{27B0B95F-B4E8-4845-BA3D-4C16095C6049}" type="presOf" srcId="{A4EE08CD-2F8D-4BF7-9C2B-0916E7F44F54}" destId="{B258D25C-E3CC-4A53-A68F-41F10F1BAC72}" srcOrd="0" destOrd="0" presId="urn:microsoft.com/office/officeart/2005/8/layout/vList4"/>
    <dgm:cxn modelId="{1738BE9C-A99F-CC43-BAB8-B5611EBD184F}" type="presOf" srcId="{A0FFB82A-5805-4BAB-9ADC-DA0F73772EF0}" destId="{456906EC-E996-4401-9DE4-49DCE2A45ED3}" srcOrd="1" destOrd="0" presId="urn:microsoft.com/office/officeart/2005/8/layout/vList4"/>
    <dgm:cxn modelId="{057C4162-22F7-7140-8699-3D752D73045D}" type="presOf" srcId="{25BCAF00-9D46-464B-B587-D43DA78D5E84}" destId="{A0B8C334-F31F-4C38-A0E2-94C04A8E1127}" srcOrd="0" destOrd="0" presId="urn:microsoft.com/office/officeart/2005/8/layout/vList4"/>
    <dgm:cxn modelId="{C137959E-1849-E342-93DE-A0BDD48F28DD}" type="presOf" srcId="{25BCAF00-9D46-464B-B587-D43DA78D5E84}" destId="{B5B91045-C114-4E2C-A1BD-E246D45FC00C}" srcOrd="1" destOrd="0" presId="urn:microsoft.com/office/officeart/2005/8/layout/vList4"/>
    <dgm:cxn modelId="{B766F1CC-D2B2-9942-BE2C-227460C5CA0B}" type="presOf" srcId="{D5AA85D8-AA41-4D32-9616-AB8EF417CD70}" destId="{A96C1E0A-58FC-44B0-9969-BB401D46BE50}" srcOrd="1" destOrd="0" presId="urn:microsoft.com/office/officeart/2005/8/layout/vList4"/>
    <dgm:cxn modelId="{EC247E1D-87E1-3A4A-8760-595DC361D6D6}" type="presParOf" srcId="{B258D25C-E3CC-4A53-A68F-41F10F1BAC72}" destId="{38AA0F5C-2F02-44F3-97CF-CFD57C68E8B5}" srcOrd="0" destOrd="0" presId="urn:microsoft.com/office/officeart/2005/8/layout/vList4"/>
    <dgm:cxn modelId="{3164E991-17F6-084B-9CB7-4C8C5CE53CD2}" type="presParOf" srcId="{38AA0F5C-2F02-44F3-97CF-CFD57C68E8B5}" destId="{1AB655EA-F94D-4C91-A75E-80EEF6060BF3}" srcOrd="0" destOrd="0" presId="urn:microsoft.com/office/officeart/2005/8/layout/vList4"/>
    <dgm:cxn modelId="{FC62F308-C18D-534E-A98F-B4EBF5AE4F9C}" type="presParOf" srcId="{38AA0F5C-2F02-44F3-97CF-CFD57C68E8B5}" destId="{7D87E7B1-53BA-4E72-859A-155CD78A49B9}" srcOrd="1" destOrd="0" presId="urn:microsoft.com/office/officeart/2005/8/layout/vList4"/>
    <dgm:cxn modelId="{A93BF56A-14EA-7F46-A9A2-450DC22BD64F}" type="presParOf" srcId="{38AA0F5C-2F02-44F3-97CF-CFD57C68E8B5}" destId="{A96C1E0A-58FC-44B0-9969-BB401D46BE50}" srcOrd="2" destOrd="0" presId="urn:microsoft.com/office/officeart/2005/8/layout/vList4"/>
    <dgm:cxn modelId="{ED58D9A4-7957-2C46-8328-9C758492B676}" type="presParOf" srcId="{B258D25C-E3CC-4A53-A68F-41F10F1BAC72}" destId="{52674E41-BD42-4045-83AB-9918C5F77B1B}" srcOrd="1" destOrd="0" presId="urn:microsoft.com/office/officeart/2005/8/layout/vList4"/>
    <dgm:cxn modelId="{9D4194ED-80FD-6444-B808-589928F56AB3}" type="presParOf" srcId="{B258D25C-E3CC-4A53-A68F-41F10F1BAC72}" destId="{540DF792-B81B-4333-BCEB-44502EDD38F8}" srcOrd="2" destOrd="0" presId="urn:microsoft.com/office/officeart/2005/8/layout/vList4"/>
    <dgm:cxn modelId="{C5643BE4-4458-534B-839E-43DD6C1AF62F}" type="presParOf" srcId="{540DF792-B81B-4333-BCEB-44502EDD38F8}" destId="{A0B8C334-F31F-4C38-A0E2-94C04A8E1127}" srcOrd="0" destOrd="0" presId="urn:microsoft.com/office/officeart/2005/8/layout/vList4"/>
    <dgm:cxn modelId="{02792271-8358-254A-A887-D0FA302A4C26}" type="presParOf" srcId="{540DF792-B81B-4333-BCEB-44502EDD38F8}" destId="{11DFBA6F-3564-4A75-8872-8A40B2AF1142}" srcOrd="1" destOrd="0" presId="urn:microsoft.com/office/officeart/2005/8/layout/vList4"/>
    <dgm:cxn modelId="{00A1F1CF-17FF-1740-9B63-E18A985B2B83}" type="presParOf" srcId="{540DF792-B81B-4333-BCEB-44502EDD38F8}" destId="{B5B91045-C114-4E2C-A1BD-E246D45FC00C}" srcOrd="2" destOrd="0" presId="urn:microsoft.com/office/officeart/2005/8/layout/vList4"/>
    <dgm:cxn modelId="{7784A42D-BFA8-5B4F-973A-DCE9BE09F0D0}" type="presParOf" srcId="{B258D25C-E3CC-4A53-A68F-41F10F1BAC72}" destId="{D3A66958-E902-4457-AD2B-0442B1E46925}" srcOrd="3" destOrd="0" presId="urn:microsoft.com/office/officeart/2005/8/layout/vList4"/>
    <dgm:cxn modelId="{CF038B55-8F14-1A4B-BCDB-FA61A71E1305}" type="presParOf" srcId="{B258D25C-E3CC-4A53-A68F-41F10F1BAC72}" destId="{B0E91CD2-8211-4500-9235-27AF724ADD6F}" srcOrd="4" destOrd="0" presId="urn:microsoft.com/office/officeart/2005/8/layout/vList4"/>
    <dgm:cxn modelId="{0D045A0D-AB05-A746-963F-A224EC778D31}" type="presParOf" srcId="{B0E91CD2-8211-4500-9235-27AF724ADD6F}" destId="{A19B131C-D909-4119-8CE9-31AB3A700D96}" srcOrd="0" destOrd="0" presId="urn:microsoft.com/office/officeart/2005/8/layout/vList4"/>
    <dgm:cxn modelId="{FF1019E0-896D-F140-9331-DE1BB6E2F7FB}" type="presParOf" srcId="{B0E91CD2-8211-4500-9235-27AF724ADD6F}" destId="{1726D84B-F1F8-48A9-B5C3-F92FD6A1C340}" srcOrd="1" destOrd="0" presId="urn:microsoft.com/office/officeart/2005/8/layout/vList4"/>
    <dgm:cxn modelId="{C15333CD-3843-2747-8AE7-6C1A3F75F27E}" type="presParOf" srcId="{B0E91CD2-8211-4500-9235-27AF724ADD6F}" destId="{F33263EA-8929-4347-8447-5E490EF76689}" srcOrd="2" destOrd="0" presId="urn:microsoft.com/office/officeart/2005/8/layout/vList4"/>
    <dgm:cxn modelId="{38A110F9-1795-1643-BC5A-BC85AA2AA0C8}" type="presParOf" srcId="{B258D25C-E3CC-4A53-A68F-41F10F1BAC72}" destId="{39494298-F15F-4093-B9F1-D723A99B7023}" srcOrd="5" destOrd="0" presId="urn:microsoft.com/office/officeart/2005/8/layout/vList4"/>
    <dgm:cxn modelId="{39B8059A-787F-994F-B94B-5D9BF47492AA}" type="presParOf" srcId="{B258D25C-E3CC-4A53-A68F-41F10F1BAC72}" destId="{CFAA90D5-F9B9-4489-B469-23754078CD3A}" srcOrd="6" destOrd="0" presId="urn:microsoft.com/office/officeart/2005/8/layout/vList4"/>
    <dgm:cxn modelId="{637513BF-312D-DB42-840A-164AE430F9BC}" type="presParOf" srcId="{CFAA90D5-F9B9-4489-B469-23754078CD3A}" destId="{957FAE38-215F-4F60-8E10-761B7C19DE90}" srcOrd="0" destOrd="0" presId="urn:microsoft.com/office/officeart/2005/8/layout/vList4"/>
    <dgm:cxn modelId="{437D2E7A-A8B5-304A-A327-FA6ADA04BBD9}" type="presParOf" srcId="{CFAA90D5-F9B9-4489-B469-23754078CD3A}" destId="{0D6EA93C-41EA-4D05-8D34-5C01857AED54}" srcOrd="1" destOrd="0" presId="urn:microsoft.com/office/officeart/2005/8/layout/vList4"/>
    <dgm:cxn modelId="{CEEF4BBC-DC7C-3A43-B732-78CF73FFAFF7}" type="presParOf" srcId="{CFAA90D5-F9B9-4489-B469-23754078CD3A}" destId="{456906EC-E996-4401-9DE4-49DCE2A45ED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D4F10A-AABC-4F3D-83A5-F5E66510D806}" type="doc">
      <dgm:prSet loTypeId="urn:microsoft.com/office/officeart/2005/8/layout/list1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658DD1D-0F97-4ACF-97A7-8E38BB3A8FD8}">
      <dgm:prSet phldrT="[Text]" custT="1"/>
      <dgm:spPr>
        <a:gradFill rotWithShape="0">
          <a:gsLst>
            <a:gs pos="0">
              <a:schemeClr val="bg1">
                <a:lumMod val="8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sz="2000" dirty="0" smtClean="0"/>
            <a:t>Our team of dedicated DevOps experts provide:</a:t>
          </a:r>
        </a:p>
      </dgm:t>
    </dgm:pt>
    <dgm:pt modelId="{BABBAFBA-946A-415D-95F5-664C8DACECD0}" type="parTrans" cxnId="{838EFEDF-DEBB-467B-ABC9-FED9C99F830C}">
      <dgm:prSet/>
      <dgm:spPr/>
      <dgm:t>
        <a:bodyPr/>
        <a:lstStyle/>
        <a:p>
          <a:endParaRPr lang="en-US"/>
        </a:p>
      </dgm:t>
    </dgm:pt>
    <dgm:pt modelId="{5D7561A6-8404-47B6-944B-04D87BAB1770}" type="sibTrans" cxnId="{838EFEDF-DEBB-467B-ABC9-FED9C99F830C}">
      <dgm:prSet/>
      <dgm:spPr/>
      <dgm:t>
        <a:bodyPr/>
        <a:lstStyle/>
        <a:p>
          <a:endParaRPr lang="en-US"/>
        </a:p>
      </dgm:t>
    </dgm:pt>
    <dgm:pt modelId="{491C4A57-BF84-45F8-AD40-C147FA2B3B4E}">
      <dgm:prSet phldrT="[Text]"/>
      <dgm:spPr/>
      <dgm:t>
        <a:bodyPr/>
        <a:lstStyle/>
        <a:p>
          <a:r>
            <a:rPr lang="en-US" dirty="0" smtClean="0"/>
            <a:t>Strategy development</a:t>
          </a:r>
          <a:endParaRPr lang="en-US" dirty="0"/>
        </a:p>
      </dgm:t>
    </dgm:pt>
    <dgm:pt modelId="{F6D8E65C-5E51-4CBF-B4A5-7FE232DE9AB3}" type="parTrans" cxnId="{FD50B131-E7DB-4322-9F02-0A49500FBE8C}">
      <dgm:prSet/>
      <dgm:spPr/>
      <dgm:t>
        <a:bodyPr/>
        <a:lstStyle/>
        <a:p>
          <a:endParaRPr lang="en-US"/>
        </a:p>
      </dgm:t>
    </dgm:pt>
    <dgm:pt modelId="{404FBB4D-2E9F-4DF4-9E12-433EC8DD55A8}" type="sibTrans" cxnId="{FD50B131-E7DB-4322-9F02-0A49500FBE8C}">
      <dgm:prSet/>
      <dgm:spPr/>
      <dgm:t>
        <a:bodyPr/>
        <a:lstStyle/>
        <a:p>
          <a:endParaRPr lang="en-US"/>
        </a:p>
      </dgm:t>
    </dgm:pt>
    <dgm:pt modelId="{5FECF805-6F7F-46E6-852B-654E5938533E}">
      <dgm:prSet phldrT="[Text]"/>
      <dgm:spPr/>
      <dgm:t>
        <a:bodyPr/>
        <a:lstStyle/>
        <a:p>
          <a:r>
            <a:rPr lang="en-US" dirty="0" smtClean="0"/>
            <a:t>People, process &amp; technology transformation for</a:t>
          </a:r>
          <a:endParaRPr lang="en-US" dirty="0"/>
        </a:p>
      </dgm:t>
    </dgm:pt>
    <dgm:pt modelId="{18E4767A-092E-4D37-B106-87A59BE46334}" type="parTrans" cxnId="{34E91CDC-23DD-478F-881A-8930188D8EF1}">
      <dgm:prSet/>
      <dgm:spPr/>
      <dgm:t>
        <a:bodyPr/>
        <a:lstStyle/>
        <a:p>
          <a:endParaRPr lang="en-US"/>
        </a:p>
      </dgm:t>
    </dgm:pt>
    <dgm:pt modelId="{305AA6D4-40BF-45B1-BFAB-4012CE15D48C}" type="sibTrans" cxnId="{34E91CDC-23DD-478F-881A-8930188D8EF1}">
      <dgm:prSet/>
      <dgm:spPr/>
      <dgm:t>
        <a:bodyPr/>
        <a:lstStyle/>
        <a:p>
          <a:endParaRPr lang="en-US"/>
        </a:p>
      </dgm:t>
    </dgm:pt>
    <dgm:pt modelId="{E40E379F-9075-42F0-B052-170338B6F6C1}">
      <dgm:prSet phldrT="[Text]"/>
      <dgm:spPr/>
      <dgm:t>
        <a:bodyPr/>
        <a:lstStyle/>
        <a:p>
          <a:r>
            <a:rPr lang="en-US" dirty="0" smtClean="0"/>
            <a:t>Security &amp; resilience optimization</a:t>
          </a:r>
          <a:endParaRPr lang="en-US" dirty="0"/>
        </a:p>
      </dgm:t>
    </dgm:pt>
    <dgm:pt modelId="{FE1BF025-FFE8-472B-8C95-9E6C0A59CEE7}" type="parTrans" cxnId="{59BD90C1-7804-4954-9D8E-1F37F404538C}">
      <dgm:prSet/>
      <dgm:spPr/>
      <dgm:t>
        <a:bodyPr/>
        <a:lstStyle/>
        <a:p>
          <a:endParaRPr lang="en-US"/>
        </a:p>
      </dgm:t>
    </dgm:pt>
    <dgm:pt modelId="{1D3346B5-AE36-4CCA-AEE2-AB9E4CDA2864}" type="sibTrans" cxnId="{59BD90C1-7804-4954-9D8E-1F37F404538C}">
      <dgm:prSet/>
      <dgm:spPr/>
      <dgm:t>
        <a:bodyPr/>
        <a:lstStyle/>
        <a:p>
          <a:endParaRPr lang="en-US"/>
        </a:p>
      </dgm:t>
    </dgm:pt>
    <dgm:pt modelId="{293EE20B-9CDD-40C4-B6A6-9026ECD0EA8B}">
      <dgm:prSet phldrT="[Text]"/>
      <dgm:spPr/>
      <dgm:t>
        <a:bodyPr/>
        <a:lstStyle/>
        <a:p>
          <a:r>
            <a:rPr lang="en-US" dirty="0" smtClean="0"/>
            <a:t>Assessment </a:t>
          </a:r>
        </a:p>
      </dgm:t>
    </dgm:pt>
    <dgm:pt modelId="{D38C14B1-6DBC-448D-A881-61A8F0435847}" type="parTrans" cxnId="{3AD20ED8-DA8E-4781-A0F4-954438FDCDF3}">
      <dgm:prSet/>
      <dgm:spPr/>
      <dgm:t>
        <a:bodyPr/>
        <a:lstStyle/>
        <a:p>
          <a:endParaRPr lang="en-US"/>
        </a:p>
      </dgm:t>
    </dgm:pt>
    <dgm:pt modelId="{B24B7024-649A-463E-8E90-B1C7E9960778}" type="sibTrans" cxnId="{3AD20ED8-DA8E-4781-A0F4-954438FDCDF3}">
      <dgm:prSet/>
      <dgm:spPr/>
      <dgm:t>
        <a:bodyPr/>
        <a:lstStyle/>
        <a:p>
          <a:endParaRPr lang="en-US"/>
        </a:p>
      </dgm:t>
    </dgm:pt>
    <dgm:pt modelId="{73817816-1279-41E4-B301-E4E74FD412F7}">
      <dgm:prSet phldrT="[Text]"/>
      <dgm:spPr/>
      <dgm:t>
        <a:bodyPr/>
        <a:lstStyle/>
        <a:p>
          <a:r>
            <a:rPr lang="en-US" dirty="0" smtClean="0"/>
            <a:t>Continuous delivery</a:t>
          </a:r>
          <a:endParaRPr lang="en-US" dirty="0"/>
        </a:p>
      </dgm:t>
    </dgm:pt>
    <dgm:pt modelId="{D1DD1806-EF15-4A71-914E-533DE9087E65}" type="parTrans" cxnId="{472B6059-55A1-429F-9877-2D5F29AA1844}">
      <dgm:prSet/>
      <dgm:spPr/>
      <dgm:t>
        <a:bodyPr/>
        <a:lstStyle/>
        <a:p>
          <a:endParaRPr lang="en-US"/>
        </a:p>
      </dgm:t>
    </dgm:pt>
    <dgm:pt modelId="{516D0299-FCD6-4662-9BD6-C6FC951C28F1}" type="sibTrans" cxnId="{472B6059-55A1-429F-9877-2D5F29AA1844}">
      <dgm:prSet/>
      <dgm:spPr/>
      <dgm:t>
        <a:bodyPr/>
        <a:lstStyle/>
        <a:p>
          <a:endParaRPr lang="en-US"/>
        </a:p>
      </dgm:t>
    </dgm:pt>
    <dgm:pt modelId="{611FD792-AF23-4E31-827B-1005B6B5C772}">
      <dgm:prSet phldrT="[Text]"/>
      <dgm:spPr/>
      <dgm:t>
        <a:bodyPr/>
        <a:lstStyle/>
        <a:p>
          <a:r>
            <a:rPr lang="en-US" dirty="0" smtClean="0"/>
            <a:t>Configuration management </a:t>
          </a:r>
          <a:endParaRPr lang="en-US" dirty="0"/>
        </a:p>
      </dgm:t>
    </dgm:pt>
    <dgm:pt modelId="{DF255397-88DF-46A9-9961-6BCF35751F41}" type="parTrans" cxnId="{285DF269-1FB8-4164-AE2B-06ECD8836D4D}">
      <dgm:prSet/>
      <dgm:spPr/>
      <dgm:t>
        <a:bodyPr/>
        <a:lstStyle/>
        <a:p>
          <a:endParaRPr lang="en-US"/>
        </a:p>
      </dgm:t>
    </dgm:pt>
    <dgm:pt modelId="{57676E13-D822-4220-9011-8BD45D9AE4B2}" type="sibTrans" cxnId="{285DF269-1FB8-4164-AE2B-06ECD8836D4D}">
      <dgm:prSet/>
      <dgm:spPr/>
      <dgm:t>
        <a:bodyPr/>
        <a:lstStyle/>
        <a:p>
          <a:endParaRPr lang="en-US"/>
        </a:p>
      </dgm:t>
    </dgm:pt>
    <dgm:pt modelId="{8CA2F68B-6925-4365-A2CF-4BDFA9052F45}">
      <dgm:prSet phldrT="[Text]"/>
      <dgm:spPr/>
      <dgm:t>
        <a:bodyPr/>
        <a:lstStyle/>
        <a:p>
          <a:r>
            <a:rPr lang="en-US" dirty="0" smtClean="0"/>
            <a:t>Cloud operations</a:t>
          </a:r>
          <a:endParaRPr lang="en-US" dirty="0"/>
        </a:p>
      </dgm:t>
    </dgm:pt>
    <dgm:pt modelId="{06F84DB0-DEB7-440C-9F7E-68D1AC77D637}" type="parTrans" cxnId="{FB12670A-A1A4-4529-BD72-7421151DC422}">
      <dgm:prSet/>
      <dgm:spPr/>
      <dgm:t>
        <a:bodyPr/>
        <a:lstStyle/>
        <a:p>
          <a:endParaRPr lang="en-US"/>
        </a:p>
      </dgm:t>
    </dgm:pt>
    <dgm:pt modelId="{802DA38D-B4EF-45DC-A8DF-3C01BF9CFA2C}" type="sibTrans" cxnId="{FB12670A-A1A4-4529-BD72-7421151DC422}">
      <dgm:prSet/>
      <dgm:spPr/>
      <dgm:t>
        <a:bodyPr/>
        <a:lstStyle/>
        <a:p>
          <a:endParaRPr lang="en-US"/>
        </a:p>
      </dgm:t>
    </dgm:pt>
    <dgm:pt modelId="{245BBF72-F500-4E67-B9CA-F74FFB18BD7E}" type="pres">
      <dgm:prSet presAssocID="{0BD4F10A-AABC-4F3D-83A5-F5E66510D80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967802-43EE-4A46-A308-08B8837B1E49}" type="pres">
      <dgm:prSet presAssocID="{E658DD1D-0F97-4ACF-97A7-8E38BB3A8FD8}" presName="parentLin" presStyleCnt="0"/>
      <dgm:spPr/>
    </dgm:pt>
    <dgm:pt modelId="{E91752C5-6AEA-454A-980F-2577A53C4E3F}" type="pres">
      <dgm:prSet presAssocID="{E658DD1D-0F97-4ACF-97A7-8E38BB3A8FD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FB66BB0-D465-4385-A2B1-F11B9B4D3E58}" type="pres">
      <dgm:prSet presAssocID="{E658DD1D-0F97-4ACF-97A7-8E38BB3A8FD8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452CD08-92B0-4099-9917-0820C008396C}" type="pres">
      <dgm:prSet presAssocID="{E658DD1D-0F97-4ACF-97A7-8E38BB3A8FD8}" presName="negativeSpace" presStyleCnt="0"/>
      <dgm:spPr/>
    </dgm:pt>
    <dgm:pt modelId="{E2D1DCA4-4A7A-41A6-A941-2F875328809E}" type="pres">
      <dgm:prSet presAssocID="{E658DD1D-0F97-4ACF-97A7-8E38BB3A8FD8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1BBDB5-6BA9-D240-9C77-E5F1F6028E1F}" type="presOf" srcId="{293EE20B-9CDD-40C4-B6A6-9026ECD0EA8B}" destId="{E2D1DCA4-4A7A-41A6-A941-2F875328809E}" srcOrd="0" destOrd="0" presId="urn:microsoft.com/office/officeart/2005/8/layout/list1"/>
    <dgm:cxn modelId="{3AD20ED8-DA8E-4781-A0F4-954438FDCDF3}" srcId="{E658DD1D-0F97-4ACF-97A7-8E38BB3A8FD8}" destId="{293EE20B-9CDD-40C4-B6A6-9026ECD0EA8B}" srcOrd="0" destOrd="0" parTransId="{D38C14B1-6DBC-448D-A881-61A8F0435847}" sibTransId="{B24B7024-649A-463E-8E90-B1C7E9960778}"/>
    <dgm:cxn modelId="{838EFEDF-DEBB-467B-ABC9-FED9C99F830C}" srcId="{0BD4F10A-AABC-4F3D-83A5-F5E66510D806}" destId="{E658DD1D-0F97-4ACF-97A7-8E38BB3A8FD8}" srcOrd="0" destOrd="0" parTransId="{BABBAFBA-946A-415D-95F5-664C8DACECD0}" sibTransId="{5D7561A6-8404-47B6-944B-04D87BAB1770}"/>
    <dgm:cxn modelId="{EDED27B0-0D40-8C44-8A58-C6B4CB51D81A}" type="presOf" srcId="{0BD4F10A-AABC-4F3D-83A5-F5E66510D806}" destId="{245BBF72-F500-4E67-B9CA-F74FFB18BD7E}" srcOrd="0" destOrd="0" presId="urn:microsoft.com/office/officeart/2005/8/layout/list1"/>
    <dgm:cxn modelId="{FD50B131-E7DB-4322-9F02-0A49500FBE8C}" srcId="{E658DD1D-0F97-4ACF-97A7-8E38BB3A8FD8}" destId="{491C4A57-BF84-45F8-AD40-C147FA2B3B4E}" srcOrd="1" destOrd="0" parTransId="{F6D8E65C-5E51-4CBF-B4A5-7FE232DE9AB3}" sibTransId="{404FBB4D-2E9F-4DF4-9E12-433EC8DD55A8}"/>
    <dgm:cxn modelId="{DB1544B9-2AE5-EB4B-BBCB-3AEAF2C5DCA7}" type="presOf" srcId="{E40E379F-9075-42F0-B052-170338B6F6C1}" destId="{E2D1DCA4-4A7A-41A6-A941-2F875328809E}" srcOrd="0" destOrd="6" presId="urn:microsoft.com/office/officeart/2005/8/layout/list1"/>
    <dgm:cxn modelId="{472B6059-55A1-429F-9877-2D5F29AA1844}" srcId="{5FECF805-6F7F-46E6-852B-654E5938533E}" destId="{73817816-1279-41E4-B301-E4E74FD412F7}" srcOrd="0" destOrd="0" parTransId="{D1DD1806-EF15-4A71-914E-533DE9087E65}" sibTransId="{516D0299-FCD6-4662-9BD6-C6FC951C28F1}"/>
    <dgm:cxn modelId="{285DF269-1FB8-4164-AE2B-06ECD8836D4D}" srcId="{5FECF805-6F7F-46E6-852B-654E5938533E}" destId="{611FD792-AF23-4E31-827B-1005B6B5C772}" srcOrd="1" destOrd="0" parTransId="{DF255397-88DF-46A9-9961-6BCF35751F41}" sibTransId="{57676E13-D822-4220-9011-8BD45D9AE4B2}"/>
    <dgm:cxn modelId="{FB12670A-A1A4-4529-BD72-7421151DC422}" srcId="{5FECF805-6F7F-46E6-852B-654E5938533E}" destId="{8CA2F68B-6925-4365-A2CF-4BDFA9052F45}" srcOrd="2" destOrd="0" parTransId="{06F84DB0-DEB7-440C-9F7E-68D1AC77D637}" sibTransId="{802DA38D-B4EF-45DC-A8DF-3C01BF9CFA2C}"/>
    <dgm:cxn modelId="{0094373A-52D3-8D4E-B0FC-ACF9B9D50430}" type="presOf" srcId="{611FD792-AF23-4E31-827B-1005B6B5C772}" destId="{E2D1DCA4-4A7A-41A6-A941-2F875328809E}" srcOrd="0" destOrd="4" presId="urn:microsoft.com/office/officeart/2005/8/layout/list1"/>
    <dgm:cxn modelId="{C3931CEE-B765-DF49-A4B7-7B527F6BE409}" type="presOf" srcId="{E658DD1D-0F97-4ACF-97A7-8E38BB3A8FD8}" destId="{E91752C5-6AEA-454A-980F-2577A53C4E3F}" srcOrd="0" destOrd="0" presId="urn:microsoft.com/office/officeart/2005/8/layout/list1"/>
    <dgm:cxn modelId="{978E2637-A33D-E74B-B154-5BE94B8384AF}" type="presOf" srcId="{73817816-1279-41E4-B301-E4E74FD412F7}" destId="{E2D1DCA4-4A7A-41A6-A941-2F875328809E}" srcOrd="0" destOrd="3" presId="urn:microsoft.com/office/officeart/2005/8/layout/list1"/>
    <dgm:cxn modelId="{AAB383A0-C460-FE4B-A2A8-0B35897D4753}" type="presOf" srcId="{5FECF805-6F7F-46E6-852B-654E5938533E}" destId="{E2D1DCA4-4A7A-41A6-A941-2F875328809E}" srcOrd="0" destOrd="2" presId="urn:microsoft.com/office/officeart/2005/8/layout/list1"/>
    <dgm:cxn modelId="{483794A5-EA90-A349-83CE-EEB9EEF79783}" type="presOf" srcId="{E658DD1D-0F97-4ACF-97A7-8E38BB3A8FD8}" destId="{DFB66BB0-D465-4385-A2B1-F11B9B4D3E58}" srcOrd="1" destOrd="0" presId="urn:microsoft.com/office/officeart/2005/8/layout/list1"/>
    <dgm:cxn modelId="{7451E0B6-32BE-5849-A552-A01D774C29D1}" type="presOf" srcId="{491C4A57-BF84-45F8-AD40-C147FA2B3B4E}" destId="{E2D1DCA4-4A7A-41A6-A941-2F875328809E}" srcOrd="0" destOrd="1" presId="urn:microsoft.com/office/officeart/2005/8/layout/list1"/>
    <dgm:cxn modelId="{34E91CDC-23DD-478F-881A-8930188D8EF1}" srcId="{E658DD1D-0F97-4ACF-97A7-8E38BB3A8FD8}" destId="{5FECF805-6F7F-46E6-852B-654E5938533E}" srcOrd="2" destOrd="0" parTransId="{18E4767A-092E-4D37-B106-87A59BE46334}" sibTransId="{305AA6D4-40BF-45B1-BFAB-4012CE15D48C}"/>
    <dgm:cxn modelId="{59BD90C1-7804-4954-9D8E-1F37F404538C}" srcId="{E658DD1D-0F97-4ACF-97A7-8E38BB3A8FD8}" destId="{E40E379F-9075-42F0-B052-170338B6F6C1}" srcOrd="3" destOrd="0" parTransId="{FE1BF025-FFE8-472B-8C95-9E6C0A59CEE7}" sibTransId="{1D3346B5-AE36-4CCA-AEE2-AB9E4CDA2864}"/>
    <dgm:cxn modelId="{BCD4C7E7-9484-8B47-BA9D-3966FC9DB6E2}" type="presOf" srcId="{8CA2F68B-6925-4365-A2CF-4BDFA9052F45}" destId="{E2D1DCA4-4A7A-41A6-A941-2F875328809E}" srcOrd="0" destOrd="5" presId="urn:microsoft.com/office/officeart/2005/8/layout/list1"/>
    <dgm:cxn modelId="{0963DDCE-0EF9-3748-81FD-01BDD80FB21D}" type="presParOf" srcId="{245BBF72-F500-4E67-B9CA-F74FFB18BD7E}" destId="{C2967802-43EE-4A46-A308-08B8837B1E49}" srcOrd="0" destOrd="0" presId="urn:microsoft.com/office/officeart/2005/8/layout/list1"/>
    <dgm:cxn modelId="{5D23026C-D579-814D-83C4-AC00A4424668}" type="presParOf" srcId="{C2967802-43EE-4A46-A308-08B8837B1E49}" destId="{E91752C5-6AEA-454A-980F-2577A53C4E3F}" srcOrd="0" destOrd="0" presId="urn:microsoft.com/office/officeart/2005/8/layout/list1"/>
    <dgm:cxn modelId="{F59A18A4-3614-6047-B939-E80AD617A92C}" type="presParOf" srcId="{C2967802-43EE-4A46-A308-08B8837B1E49}" destId="{DFB66BB0-D465-4385-A2B1-F11B9B4D3E58}" srcOrd="1" destOrd="0" presId="urn:microsoft.com/office/officeart/2005/8/layout/list1"/>
    <dgm:cxn modelId="{E243C291-2180-2C42-983C-C4421FB68C8B}" type="presParOf" srcId="{245BBF72-F500-4E67-B9CA-F74FFB18BD7E}" destId="{F452CD08-92B0-4099-9917-0820C008396C}" srcOrd="1" destOrd="0" presId="urn:microsoft.com/office/officeart/2005/8/layout/list1"/>
    <dgm:cxn modelId="{12A6FDEC-450D-FF44-883D-8DB3339CB2CD}" type="presParOf" srcId="{245BBF72-F500-4E67-B9CA-F74FFB18BD7E}" destId="{E2D1DCA4-4A7A-41A6-A941-2F875328809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655EA-F94D-4C91-A75E-80EEF6060BF3}">
      <dsp:nvSpPr>
        <dsp:cNvPr id="0" name=""/>
        <dsp:cNvSpPr/>
      </dsp:nvSpPr>
      <dsp:spPr>
        <a:xfrm>
          <a:off x="0" y="0"/>
          <a:ext cx="4650303" cy="9802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Build and deliver applications sooner</a:t>
          </a:r>
          <a:endParaRPr lang="en-US" sz="1900" kern="1200" dirty="0"/>
        </a:p>
      </dsp:txBody>
      <dsp:txXfrm>
        <a:off x="1028084" y="0"/>
        <a:ext cx="3622218" cy="980240"/>
      </dsp:txXfrm>
    </dsp:sp>
    <dsp:sp modelId="{7D87E7B1-53BA-4E72-859A-155CD78A49B9}">
      <dsp:nvSpPr>
        <dsp:cNvPr id="0" name=""/>
        <dsp:cNvSpPr/>
      </dsp:nvSpPr>
      <dsp:spPr>
        <a:xfrm>
          <a:off x="98024" y="98024"/>
          <a:ext cx="930060" cy="78419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C334-F31F-4C38-A0E2-94C04A8E1127}">
      <dsp:nvSpPr>
        <dsp:cNvPr id="0" name=""/>
        <dsp:cNvSpPr/>
      </dsp:nvSpPr>
      <dsp:spPr>
        <a:xfrm>
          <a:off x="0" y="1078264"/>
          <a:ext cx="4650303" cy="9802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Fuel innovation and accelerate time to market</a:t>
          </a:r>
          <a:endParaRPr lang="en-US" sz="1900" kern="1200"/>
        </a:p>
      </dsp:txBody>
      <dsp:txXfrm>
        <a:off x="1028084" y="1078264"/>
        <a:ext cx="3622218" cy="980240"/>
      </dsp:txXfrm>
    </dsp:sp>
    <dsp:sp modelId="{11DFBA6F-3564-4A75-8872-8A40B2AF1142}">
      <dsp:nvSpPr>
        <dsp:cNvPr id="0" name=""/>
        <dsp:cNvSpPr/>
      </dsp:nvSpPr>
      <dsp:spPr>
        <a:xfrm>
          <a:off x="98024" y="1176288"/>
          <a:ext cx="930060" cy="78419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B131C-D909-4119-8CE9-31AB3A700D96}">
      <dsp:nvSpPr>
        <dsp:cNvPr id="0" name=""/>
        <dsp:cNvSpPr/>
      </dsp:nvSpPr>
      <dsp:spPr>
        <a:xfrm>
          <a:off x="0" y="2156528"/>
          <a:ext cx="4650303" cy="9802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Transform your enterprise to support high velocity, modern application development </a:t>
          </a:r>
          <a:endParaRPr lang="en-US" sz="1900" kern="1200"/>
        </a:p>
      </dsp:txBody>
      <dsp:txXfrm>
        <a:off x="1028084" y="2156528"/>
        <a:ext cx="3622218" cy="980240"/>
      </dsp:txXfrm>
    </dsp:sp>
    <dsp:sp modelId="{1726D84B-F1F8-48A9-B5C3-F92FD6A1C340}">
      <dsp:nvSpPr>
        <dsp:cNvPr id="0" name=""/>
        <dsp:cNvSpPr/>
      </dsp:nvSpPr>
      <dsp:spPr>
        <a:xfrm>
          <a:off x="98024" y="2254552"/>
          <a:ext cx="930060" cy="78419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FAE38-215F-4F60-8E10-761B7C19DE90}">
      <dsp:nvSpPr>
        <dsp:cNvPr id="0" name=""/>
        <dsp:cNvSpPr/>
      </dsp:nvSpPr>
      <dsp:spPr>
        <a:xfrm>
          <a:off x="0" y="3234792"/>
          <a:ext cx="4650303" cy="9802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Deploy an agile future-ready datacenter where any app can thrive </a:t>
          </a:r>
          <a:endParaRPr lang="en-US" sz="1900" kern="1200" dirty="0"/>
        </a:p>
      </dsp:txBody>
      <dsp:txXfrm>
        <a:off x="1028084" y="3234792"/>
        <a:ext cx="3622218" cy="980240"/>
      </dsp:txXfrm>
    </dsp:sp>
    <dsp:sp modelId="{0D6EA93C-41EA-4D05-8D34-5C01857AED54}">
      <dsp:nvSpPr>
        <dsp:cNvPr id="0" name=""/>
        <dsp:cNvSpPr/>
      </dsp:nvSpPr>
      <dsp:spPr>
        <a:xfrm>
          <a:off x="98024" y="3332816"/>
          <a:ext cx="930060" cy="78419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1DCA4-4A7A-41A6-A941-2F875328809E}">
      <dsp:nvSpPr>
        <dsp:cNvPr id="0" name=""/>
        <dsp:cNvSpPr/>
      </dsp:nvSpPr>
      <dsp:spPr>
        <a:xfrm>
          <a:off x="0" y="433672"/>
          <a:ext cx="5922179" cy="370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627" tIns="499872" rIns="4596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Assessment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Strategy development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People, process &amp; technology transformation for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Continuous delivery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Configuration management 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Cloud operations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Security &amp; resilience optimization</a:t>
          </a:r>
          <a:endParaRPr lang="en-US" sz="2400" kern="1200" dirty="0"/>
        </a:p>
      </dsp:txBody>
      <dsp:txXfrm>
        <a:off x="0" y="433672"/>
        <a:ext cx="5922179" cy="3704400"/>
      </dsp:txXfrm>
    </dsp:sp>
    <dsp:sp modelId="{DFB66BB0-D465-4385-A2B1-F11B9B4D3E58}">
      <dsp:nvSpPr>
        <dsp:cNvPr id="0" name=""/>
        <dsp:cNvSpPr/>
      </dsp:nvSpPr>
      <dsp:spPr>
        <a:xfrm>
          <a:off x="296108" y="79431"/>
          <a:ext cx="4145525" cy="708480"/>
        </a:xfrm>
        <a:prstGeom prst="rect">
          <a:avLst/>
        </a:prstGeom>
        <a:gradFill rotWithShape="0">
          <a:gsLst>
            <a:gs pos="0">
              <a:schemeClr val="bg1">
                <a:lumMod val="8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691" tIns="0" rIns="15669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Our team of dedicated DevOps experts provide:</a:t>
          </a:r>
        </a:p>
      </dsp:txBody>
      <dsp:txXfrm>
        <a:off x="296108" y="79431"/>
        <a:ext cx="4145525" cy="70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</a:t>
            </a:r>
            <a:r>
              <a:rPr lang="en-US" baseline="0" dirty="0" smtClean="0"/>
              <a:t> there is a lot to cover in a short period of time, but if there are any questions, will do best effort to answer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</a:t>
            </a:r>
            <a:r>
              <a:rPr lang="en-US" baseline="0" dirty="0" smtClean="0"/>
              <a:t> for the Highlander reference…it’s not too often that you can use one in presentations!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</a:t>
            </a:r>
            <a:r>
              <a:rPr lang="en-US" baseline="0" dirty="0" smtClean="0"/>
              <a:t> for the Highlander reference…it’s not too often that you can use one in presentations!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</a:t>
            </a:r>
            <a:r>
              <a:rPr lang="en-US" baseline="0" dirty="0" smtClean="0"/>
              <a:t> for the Highlander reference…it’s not too often that you can use one in presentations!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wlieberman@vmware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gitflow-workflow" TargetMode="External"/><Relationship Id="rId4" Type="http://schemas.openxmlformats.org/officeDocument/2006/relationships/hyperlink" Target="http://semver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Puppet with vSphere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Install, configure and use Puppet on your laptop for vSphere DevOps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Billy Lieberman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August 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Vagrant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480871"/>
            <a:ext cx="10969625" cy="27344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Below is a code block of the </a:t>
            </a:r>
            <a:r>
              <a:rPr lang="en-US" dirty="0" err="1" smtClean="0"/>
              <a:t>Vagrantfile</a:t>
            </a:r>
            <a:r>
              <a:rPr lang="en-US" dirty="0" smtClean="0"/>
              <a:t> that defines a </a:t>
            </a:r>
            <a:r>
              <a:rPr lang="en-US" dirty="0" err="1" smtClean="0"/>
              <a:t>git</a:t>
            </a:r>
            <a:r>
              <a:rPr lang="en-US" dirty="0" smtClean="0"/>
              <a:t>/yum repo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Vagrant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1713"/>
            <a:ext cx="10969625" cy="42127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10869" y="1206500"/>
            <a:ext cx="10969943" cy="304800"/>
          </a:xfrm>
        </p:spPr>
        <p:txBody>
          <a:bodyPr/>
          <a:lstStyle/>
          <a:p>
            <a:r>
              <a:rPr lang="en-US" dirty="0" smtClean="0"/>
              <a:t>Below is the code block which defines the Puppet Master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6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Vagrant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19592"/>
            <a:ext cx="10969625" cy="32570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Below is the code block which defines the Puppet Agent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1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Control Repository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</a:t>
            </a:r>
            <a:r>
              <a:rPr lang="en-US" dirty="0" smtClean="0"/>
              <a:t> repository containing a “Puppetfile” from which r10k will deploy Puppet Modules.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4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Control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Puppetfile</a:t>
            </a:r>
          </a:p>
          <a:p>
            <a:r>
              <a:rPr lang="en-US" dirty="0" smtClean="0"/>
              <a:t>environment.conf</a:t>
            </a:r>
          </a:p>
          <a:p>
            <a:r>
              <a:rPr lang="en-US" dirty="0" smtClean="0"/>
              <a:t>site/ -- Directory for “roles” and “profiles” modules</a:t>
            </a:r>
          </a:p>
          <a:p>
            <a:r>
              <a:rPr lang="en-US" dirty="0" smtClean="0"/>
              <a:t>hieradata/ -- Directory for Hiera.  This can also be externalized into it’s own repository for r10k to deploy</a:t>
            </a:r>
          </a:p>
          <a:p>
            <a:r>
              <a:rPr lang="en-US" dirty="0" smtClean="0"/>
              <a:t>manifests/ -- Directory which contains the </a:t>
            </a:r>
            <a:r>
              <a:rPr lang="en-US" dirty="0" err="1" smtClean="0"/>
              <a:t>site.pp</a:t>
            </a:r>
            <a:r>
              <a:rPr lang="en-US" dirty="0" smtClean="0"/>
              <a:t> file.  This is not always required, however you may use it to take advantage of some </a:t>
            </a:r>
            <a:r>
              <a:rPr lang="en-US" dirty="0" err="1" smtClean="0"/>
              <a:t>site.pp</a:t>
            </a:r>
            <a:r>
              <a:rPr lang="en-US" dirty="0" smtClean="0"/>
              <a:t> configuration items (i.e. </a:t>
            </a:r>
            <a:r>
              <a:rPr lang="en-US" dirty="0" err="1" smtClean="0"/>
              <a:t>filebuckets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4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Puppetfile</a:t>
            </a:r>
            <a:endParaRPr lang="en-US" dirty="0"/>
          </a:p>
        </p:txBody>
      </p:sp>
      <p:pic>
        <p:nvPicPr>
          <p:cNvPr id="7" name="Content Placeholder 6" descr="Screen Shot 2015-08-19 at 4.40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98" b="-1559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 all of your component modules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5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nvironment.conf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Environment specific puppet configuration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specify the puppet “modulepath” in the specific environment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  <a:latin typeface="Calibri"/>
                <a:cs typeface="Calibri"/>
              </a:rPr>
              <a:t>modulepath = </a:t>
            </a:r>
            <a:r>
              <a:rPr lang="en-US" b="1" dirty="0" err="1">
                <a:solidFill>
                  <a:schemeClr val="tx2"/>
                </a:solidFill>
                <a:latin typeface="Calibri"/>
                <a:cs typeface="Calibri"/>
              </a:rPr>
              <a:t>site:dist:modules</a:t>
            </a:r>
            <a:r>
              <a:rPr lang="en-US" b="1" dirty="0">
                <a:solidFill>
                  <a:schemeClr val="tx2"/>
                </a:solidFill>
                <a:latin typeface="Calibri"/>
                <a:cs typeface="Calibri"/>
              </a:rPr>
              <a:t>:$</a:t>
            </a:r>
            <a:r>
              <a:rPr lang="en-US" b="1" dirty="0" err="1">
                <a:solidFill>
                  <a:schemeClr val="tx2"/>
                </a:solidFill>
                <a:latin typeface="Calibri"/>
                <a:cs typeface="Calibri"/>
              </a:rPr>
              <a:t>basemodulepath</a:t>
            </a:r>
            <a:endParaRPr lang="en-US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9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 about the Control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branch will be deployed by r10k as different environments.  This is how we can achieve dynamic environments so easily.</a:t>
            </a:r>
          </a:p>
          <a:p>
            <a:r>
              <a:rPr lang="en-US" dirty="0" smtClean="0"/>
              <a:t>The default branch should be named “production” to match up with Puppet’s default environment.</a:t>
            </a:r>
          </a:p>
          <a:p>
            <a:r>
              <a:rPr lang="en-US" dirty="0" smtClean="0"/>
              <a:t>All </a:t>
            </a:r>
            <a:r>
              <a:rPr lang="en-US" dirty="0"/>
              <a:t>files contained within </a:t>
            </a:r>
            <a:r>
              <a:rPr lang="en-US" dirty="0" smtClean="0"/>
              <a:t>each branch will </a:t>
            </a:r>
            <a:r>
              <a:rPr lang="en-US" dirty="0"/>
              <a:t>be deployed into the </a:t>
            </a:r>
            <a:r>
              <a:rPr lang="en-US" dirty="0" smtClean="0"/>
              <a:t>environment directory named after the branch name.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“Roles” and “Profiles”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“Roles” and “Profiles” modules to use the component modules appropriately.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Some Profiles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with a “base” profile which will be applied in all roles</a:t>
            </a:r>
          </a:p>
          <a:p>
            <a:r>
              <a:rPr lang="en-US" dirty="0" smtClean="0"/>
              <a:t>Next create a profile to manage a specific component of a system</a:t>
            </a:r>
          </a:p>
          <a:p>
            <a:pPr lvl="1"/>
            <a:r>
              <a:rPr lang="en-US" dirty="0" smtClean="0"/>
              <a:t>Profiles may include other profiles</a:t>
            </a:r>
          </a:p>
          <a:p>
            <a:pPr lvl="1"/>
            <a:r>
              <a:rPr lang="en-US" dirty="0" smtClean="0"/>
              <a:t>Profiles should make use of component modules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Billy </a:t>
            </a:r>
            <a:r>
              <a:rPr lang="en-US" dirty="0" smtClean="0"/>
              <a:t>Lieberman</a:t>
            </a:r>
          </a:p>
          <a:p>
            <a:pPr lvl="1"/>
            <a:r>
              <a:rPr lang="en-US" dirty="0" smtClean="0"/>
              <a:t>Five </a:t>
            </a:r>
            <a:r>
              <a:rPr lang="en-US" dirty="0" smtClean="0"/>
              <a:t>years experience with Puppet</a:t>
            </a:r>
          </a:p>
          <a:p>
            <a:pPr lvl="1"/>
            <a:r>
              <a:rPr lang="en-US" dirty="0"/>
              <a:t>Puppet Certified </a:t>
            </a:r>
            <a:r>
              <a:rPr lang="en-US" dirty="0" smtClean="0"/>
              <a:t>Professional</a:t>
            </a:r>
          </a:p>
          <a:p>
            <a:pPr lvl="1"/>
            <a:r>
              <a:rPr lang="en-US" dirty="0" smtClean="0"/>
              <a:t>Puppet Labs Certified </a:t>
            </a:r>
            <a:r>
              <a:rPr lang="en-US" dirty="0" smtClean="0"/>
              <a:t>Consultant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wlieberman</a:t>
            </a:r>
            <a:r>
              <a:rPr lang="en-US" dirty="0">
                <a:hlinkClick r:id="rId2"/>
              </a:rPr>
              <a:t>@</a:t>
            </a:r>
            <a:r>
              <a:rPr lang="en-US" dirty="0" smtClean="0">
                <a:hlinkClick r:id="rId2"/>
              </a:rPr>
              <a:t>vmware.com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Proctors</a:t>
            </a:r>
          </a:p>
          <a:p>
            <a:pPr lvl="1"/>
            <a:r>
              <a:rPr lang="en-US" dirty="0" smtClean="0"/>
              <a:t>Curtis Stewart</a:t>
            </a:r>
          </a:p>
          <a:p>
            <a:pPr lvl="1"/>
            <a:r>
              <a:rPr lang="en-US" dirty="0" smtClean="0"/>
              <a:t>Eric </a:t>
            </a:r>
            <a:r>
              <a:rPr lang="en-US" smtClean="0"/>
              <a:t>Smalling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first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role per node</a:t>
            </a:r>
          </a:p>
          <a:p>
            <a:r>
              <a:rPr lang="en-US" dirty="0" smtClean="0"/>
              <a:t>If a server would require two roles to be configured properly, then that requirement should define a new role.  </a:t>
            </a:r>
            <a:r>
              <a:rPr lang="en-US" b="1" i="1" dirty="0" smtClean="0">
                <a:solidFill>
                  <a:schemeClr val="tx2"/>
                </a:solidFill>
              </a:rPr>
              <a:t>There can be only one!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Create a “roles” module by using only profiles that have been created.  If something else needs to be added to the server, create a new profile or extend an existing one.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7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Commit, Deploy, and Test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r10k to deploy all Puppet Code to your Development Puppet Master, and Test code by using Vagrant to create new instances.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W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most part, we follow the standard “Gitflow</a:t>
            </a:r>
            <a:r>
              <a:rPr lang="en-US" dirty="0"/>
              <a:t>” </a:t>
            </a:r>
            <a:r>
              <a:rPr lang="en-US" dirty="0" smtClean="0"/>
              <a:t>workflow: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://www.atlassian.com/git/tutorials/comparing-workflows/gitflow-</a:t>
            </a:r>
            <a:r>
              <a:rPr lang="en-US" dirty="0" smtClean="0">
                <a:hlinkClick r:id="rId3"/>
              </a:rPr>
              <a:t>workflow</a:t>
            </a:r>
            <a:endParaRPr lang="en-US" dirty="0"/>
          </a:p>
          <a:p>
            <a:r>
              <a:rPr lang="en-US" dirty="0" smtClean="0"/>
              <a:t>New work should always be developed in “feature” branches</a:t>
            </a:r>
          </a:p>
          <a:p>
            <a:r>
              <a:rPr lang="en-US" dirty="0" smtClean="0"/>
              <a:t>Test the “feature” branch to make sure that the feature works and nothing is broken</a:t>
            </a:r>
          </a:p>
          <a:p>
            <a:pPr lvl="1"/>
            <a:r>
              <a:rPr lang="en-US" dirty="0" smtClean="0"/>
              <a:t>These should branch off of the “integration” branch</a:t>
            </a:r>
          </a:p>
          <a:p>
            <a:r>
              <a:rPr lang="en-US" dirty="0" smtClean="0"/>
              <a:t>After testing is complete, merge to an “integration” branch</a:t>
            </a:r>
          </a:p>
          <a:p>
            <a:pPr lvl="1"/>
            <a:r>
              <a:rPr lang="en-US" dirty="0" smtClean="0"/>
              <a:t>A “rebase” may be necessary if doing team development</a:t>
            </a:r>
          </a:p>
          <a:p>
            <a:r>
              <a:rPr lang="en-US" dirty="0" smtClean="0"/>
              <a:t>Test the “integration” branch</a:t>
            </a:r>
          </a:p>
          <a:p>
            <a:r>
              <a:rPr lang="en-US" dirty="0" smtClean="0"/>
              <a:t>Merge to “production” branch and tag an official release</a:t>
            </a:r>
          </a:p>
          <a:p>
            <a:pPr lvl="1"/>
            <a:r>
              <a:rPr lang="en-US" dirty="0" smtClean="0"/>
              <a:t>It is recommended that tags follow Semantic Versioning: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semver.org</a:t>
            </a:r>
            <a:endParaRPr lang="en-US" dirty="0" smtClean="0"/>
          </a:p>
          <a:p>
            <a:r>
              <a:rPr lang="en-US" dirty="0" smtClean="0"/>
              <a:t>Tagging is important for all sorts of reasons!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7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Your Code</a:t>
            </a:r>
            <a:endParaRPr lang="en-US" dirty="0"/>
          </a:p>
        </p:txBody>
      </p:sp>
      <p:pic>
        <p:nvPicPr>
          <p:cNvPr id="7" name="Content Placeholder 6" descr="Screen Shot 2015-08-19 at 5.17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1" r="-742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Deploying becomes a simple process using r10k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Vagrant to spin up test instance(s)</a:t>
            </a:r>
          </a:p>
          <a:p>
            <a:r>
              <a:rPr lang="en-US" dirty="0" smtClean="0"/>
              <a:t>Classify your new instance with the specific environment that matches your feature branch</a:t>
            </a:r>
          </a:p>
          <a:p>
            <a:r>
              <a:rPr lang="en-US" dirty="0" smtClean="0"/>
              <a:t>Run the Puppet Agent on your test instance.</a:t>
            </a:r>
          </a:p>
          <a:p>
            <a:r>
              <a:rPr lang="en-US" dirty="0" smtClean="0"/>
              <a:t>Perform required testing.  Be sure to test idempotence!!!</a:t>
            </a:r>
          </a:p>
          <a:p>
            <a:r>
              <a:rPr lang="en-US" dirty="0" smtClean="0"/>
              <a:t>Always ensure that you test your work before merging!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3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in vSphere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same repositories of tested code, use r10k to deploy on your Production Puppet Installation.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Us: VMware DevOps Consulting Services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020539"/>
              </p:ext>
            </p:extLst>
          </p:nvPr>
        </p:nvGraphicFramePr>
        <p:xfrm>
          <a:off x="6929082" y="1796775"/>
          <a:ext cx="4650303" cy="421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17074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717074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Developer friendly.  Enterprise ready.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34914804"/>
              </p:ext>
            </p:extLst>
          </p:nvPr>
        </p:nvGraphicFramePr>
        <p:xfrm>
          <a:off x="609441" y="1796775"/>
          <a:ext cx="5922179" cy="421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310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Overview of Puppet Components</a:t>
            </a:r>
          </a:p>
          <a:p>
            <a:r>
              <a:rPr lang="en-US" dirty="0" smtClean="0"/>
              <a:t>Create Puppet Development Environment Using Vagrant</a:t>
            </a:r>
          </a:p>
          <a:p>
            <a:pPr lvl="1"/>
            <a:r>
              <a:rPr lang="en-US" dirty="0" smtClean="0"/>
              <a:t>Create Puppet Master</a:t>
            </a:r>
          </a:p>
          <a:p>
            <a:pPr lvl="1"/>
            <a:r>
              <a:rPr lang="en-US" dirty="0" smtClean="0"/>
              <a:t>Create Puppet Agent to test code</a:t>
            </a:r>
            <a:endParaRPr lang="en-US" dirty="0"/>
          </a:p>
          <a:p>
            <a:r>
              <a:rPr lang="en-US" dirty="0" smtClean="0"/>
              <a:t>Create Puppet “Control” Repository</a:t>
            </a:r>
          </a:p>
          <a:p>
            <a:pPr lvl="1"/>
            <a:r>
              <a:rPr lang="en-US" dirty="0" smtClean="0"/>
              <a:t>Puppetfile</a:t>
            </a:r>
          </a:p>
          <a:p>
            <a:pPr lvl="1"/>
            <a:r>
              <a:rPr lang="en-US" dirty="0" err="1" smtClean="0"/>
              <a:t>environment.conf</a:t>
            </a:r>
            <a:endParaRPr lang="en-US" dirty="0" smtClean="0"/>
          </a:p>
          <a:p>
            <a:pPr lvl="1"/>
            <a:r>
              <a:rPr lang="en-US" dirty="0" smtClean="0"/>
              <a:t>Roles and Profiles</a:t>
            </a:r>
          </a:p>
          <a:p>
            <a:pPr lvl="1"/>
            <a:r>
              <a:rPr lang="en-US" dirty="0" smtClean="0"/>
              <a:t>Dynamic Environments</a:t>
            </a:r>
          </a:p>
          <a:p>
            <a:r>
              <a:rPr lang="en-US" dirty="0" smtClean="0"/>
              <a:t>Use r10k to deploy your puppet code to your Development Environment</a:t>
            </a:r>
          </a:p>
          <a:p>
            <a:pPr lvl="1"/>
            <a:r>
              <a:rPr lang="en-US" dirty="0" smtClean="0"/>
              <a:t>Deploy all modules and environments</a:t>
            </a:r>
          </a:p>
          <a:p>
            <a:r>
              <a:rPr lang="en-US" dirty="0" smtClean="0"/>
              <a:t>Testing New Code</a:t>
            </a:r>
          </a:p>
          <a:p>
            <a:pPr lvl="1"/>
            <a:r>
              <a:rPr lang="en-US" dirty="0" smtClean="0"/>
              <a:t>Use the Node Classifier to test our new code on the Puppet Agent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Puppet?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different components make up a Puppet Installation?  What are some of the benefits to using Puppet?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6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Puppet is one of many configuration management tools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Infrastructure as code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Composed of Several Components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Puppet Master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Puppet Console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Puppet Agent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Puppet Code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Modules (or classes)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Manifests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Hieradata</a:t>
            </a:r>
          </a:p>
          <a:p>
            <a:pPr lvl="1">
              <a:lnSpc>
                <a:spcPct val="130000"/>
              </a:lnSpc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– Infrastructure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Rebuild your </a:t>
            </a:r>
            <a:r>
              <a:rPr lang="en-US" dirty="0" smtClean="0"/>
              <a:t>entire system from </a:t>
            </a:r>
            <a:r>
              <a:rPr lang="en-US" dirty="0"/>
              <a:t>a code repository, data backups, and compute resources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Programmatically provision and configure components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Limits the needs for full instance backups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Provides the ability to keep base images lightweight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Executable documentation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Development Environment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Vagrant, build virtual machines for a Puppet Master and a Puppet Agent.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Vagrantfile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1" y="1676400"/>
            <a:ext cx="10400682" cy="4343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Defines the instances that will be used.  Below is a minimal </a:t>
            </a:r>
            <a:r>
              <a:rPr lang="en-US" dirty="0" err="1" smtClean="0"/>
              <a:t>Vagrantfile</a:t>
            </a:r>
            <a:r>
              <a:rPr lang="en-US" dirty="0" smtClean="0"/>
              <a:t> for one instance named “</a:t>
            </a:r>
            <a:r>
              <a:rPr lang="en-US" dirty="0" err="1" smtClean="0"/>
              <a:t>my_server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88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 DevOp Workshop PowerPoint Template Slides (16x9) (1)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ategory xmlns="0629e58c-6680-4877-8502-a58f2d57cd4f">Templates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15B8BDE3DB4F4C923A9638BD74263B" ma:contentTypeVersion="4" ma:contentTypeDescription="Create a new document." ma:contentTypeScope="" ma:versionID="28db2253950c0fbd35366eb41a67fa00">
  <xsd:schema xmlns:xsd="http://www.w3.org/2001/XMLSchema" xmlns:p="http://schemas.microsoft.com/office/2006/metadata/properties" xmlns:ns2="0629e58c-6680-4877-8502-a58f2d57cd4f" targetNamespace="http://schemas.microsoft.com/office/2006/metadata/properties" ma:root="true" ma:fieldsID="46e89a672bf7568feaf80f7c4d492206" ns2:_="">
    <xsd:import namespace="0629e58c-6680-4877-8502-a58f2d57cd4f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629e58c-6680-4877-8502-a58f2d57cd4f" elementFormDefault="qualified">
    <xsd:import namespace="http://schemas.microsoft.com/office/2006/documentManagement/types"/>
    <xsd:element name="Category" ma:index="8" nillable="true" ma:displayName="Category" ma:default="Select One" ma:format="Dropdown" ma:internalName="Category">
      <xsd:simpleType>
        <xsd:restriction base="dms:Choice">
          <xsd:enumeration value="Select One"/>
          <xsd:enumeration value="Brand Assets"/>
          <xsd:enumeration value="Collateral"/>
          <xsd:enumeration value="Messaging"/>
          <xsd:enumeration value="Templates"/>
          <xsd:enumeration value="Guidelines/Polici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A4CECE4-EFC7-4A44-B18F-F516C24FE7C9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0629e58c-6680-4877-8502-a58f2d57cd4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E9AF627-8043-4C97-A269-E0EF3A82B4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162CE-D192-4651-A3EE-77D997EFEF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29e58c-6680-4877-8502-a58f2d57cd4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 DevOp Workshop PowerPoint Template Slides (16x9) (1).potx</Template>
  <TotalTime>0</TotalTime>
  <Words>1098</Words>
  <Application>Microsoft Macintosh PowerPoint</Application>
  <PresentationFormat>Custom</PresentationFormat>
  <Paragraphs>183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VMware DevOp Workshop PowerPoint Template Slides (16x9) (1)</vt:lpstr>
      <vt:lpstr>Puppet with vSphere Workshop</vt:lpstr>
      <vt:lpstr>Introduction</vt:lpstr>
      <vt:lpstr>About Us: VMware DevOps Consulting Services</vt:lpstr>
      <vt:lpstr>Agenda</vt:lpstr>
      <vt:lpstr>What’s Puppet?</vt:lpstr>
      <vt:lpstr>Puppet</vt:lpstr>
      <vt:lpstr>Benefits – Infrastructure as Code</vt:lpstr>
      <vt:lpstr>Create Development Environment</vt:lpstr>
      <vt:lpstr>The Vagrantfile</vt:lpstr>
      <vt:lpstr>Setup Vagrant Environment</vt:lpstr>
      <vt:lpstr>Setup Vagrant Environment</vt:lpstr>
      <vt:lpstr>Setup Vagrant Environment</vt:lpstr>
      <vt:lpstr>Create Control Repository</vt:lpstr>
      <vt:lpstr>Contents of Control Repository</vt:lpstr>
      <vt:lpstr>Puppetfile</vt:lpstr>
      <vt:lpstr>environment.conf</vt:lpstr>
      <vt:lpstr>Things to remember about the Control Repository</vt:lpstr>
      <vt:lpstr>Puppet “Roles” and “Profiles”</vt:lpstr>
      <vt:lpstr>Let’s Create Some Profiles First</vt:lpstr>
      <vt:lpstr>Create your first Role</vt:lpstr>
      <vt:lpstr>Commit, Deploy, and Test</vt:lpstr>
      <vt:lpstr>Committing Your Work</vt:lpstr>
      <vt:lpstr>Deploy Your Code</vt:lpstr>
      <vt:lpstr>Test Your Work!</vt:lpstr>
      <vt:lpstr>Production in vSphere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PowerPoint Image Slides (16x9)</dc:title>
  <dc:creator/>
  <cp:lastModifiedBy/>
  <cp:revision>1</cp:revision>
  <dcterms:created xsi:type="dcterms:W3CDTF">2014-01-10T15:20:46Z</dcterms:created>
  <dcterms:modified xsi:type="dcterms:W3CDTF">2015-08-26T17:38:55Z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0x010100A015B8BDE3DB4F4C923A9638BD74263B</vt:lpwstr>
  </property>
</Properties>
</file>