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76" r:id="rId2"/>
    <p:sldId id="277" r:id="rId3"/>
    <p:sldId id="278" r:id="rId4"/>
    <p:sldId id="283" r:id="rId5"/>
    <p:sldId id="285" r:id="rId6"/>
    <p:sldId id="284" r:id="rId7"/>
    <p:sldId id="279" r:id="rId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72" d="100"/>
          <a:sy n="72" d="100"/>
        </p:scale>
        <p:origin x="-1176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＊字體變大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4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＊字體變大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4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＊字體變大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4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＊字體變大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0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=""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=""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=""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=""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=""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 smtClean="0"/>
              <a:t>技術要點</a:t>
            </a:r>
            <a:endParaRPr lang="en-US" altLang="zh-TW" dirty="0"/>
          </a:p>
        </p:txBody>
      </p:sp>
      <p:grpSp>
        <p:nvGrpSpPr>
          <p:cNvPr id="99" name="群組 98"/>
          <p:cNvGrpSpPr/>
          <p:nvPr/>
        </p:nvGrpSpPr>
        <p:grpSpPr>
          <a:xfrm>
            <a:off x="1384470" y="1628800"/>
            <a:ext cx="7137059" cy="3968021"/>
            <a:chOff x="912285" y="1664804"/>
            <a:chExt cx="8081429" cy="4493066"/>
          </a:xfrm>
        </p:grpSpPr>
        <p:sp>
          <p:nvSpPr>
            <p:cNvPr id="6" name="Google Shape;134;p5"/>
            <p:cNvSpPr/>
            <p:nvPr/>
          </p:nvSpPr>
          <p:spPr>
            <a:xfrm>
              <a:off x="4021106" y="3590424"/>
              <a:ext cx="1903095" cy="634365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rgbClr val="29292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技術要點</a:t>
              </a:r>
              <a:endParaRPr dirty="0">
                <a:solidFill>
                  <a:srgbClr val="292929"/>
                </a:solidFill>
              </a:endParaRPr>
            </a:p>
          </p:txBody>
        </p:sp>
        <p:sp>
          <p:nvSpPr>
            <p:cNvPr id="7" name="Google Shape;134;p5"/>
            <p:cNvSpPr>
              <a:spLocks noChangeAspect="1"/>
            </p:cNvSpPr>
            <p:nvPr/>
          </p:nvSpPr>
          <p:spPr>
            <a:xfrm>
              <a:off x="912285" y="1680171"/>
              <a:ext cx="1903095" cy="613853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UI</a:t>
              </a: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、配色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肘形接點 13"/>
            <p:cNvCxnSpPr>
              <a:stCxn id="6" idx="1"/>
              <a:endCxn id="7" idx="3"/>
            </p:cNvCxnSpPr>
            <p:nvPr/>
          </p:nvCxnSpPr>
          <p:spPr>
            <a:xfrm rot="10800000">
              <a:off x="2815380" y="1987099"/>
              <a:ext cx="1205726" cy="192050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134;p5"/>
            <p:cNvSpPr/>
            <p:nvPr/>
          </p:nvSpPr>
          <p:spPr>
            <a:xfrm>
              <a:off x="912293" y="2644846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搜尋、輪播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肘形接點 15"/>
            <p:cNvCxnSpPr>
              <a:stCxn id="6" idx="1"/>
            </p:cNvCxnSpPr>
            <p:nvPr/>
          </p:nvCxnSpPr>
          <p:spPr>
            <a:xfrm rot="10800000">
              <a:off x="2815390" y="2962029"/>
              <a:ext cx="1205717" cy="9455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oogle Shape;134;p5"/>
            <p:cNvSpPr/>
            <p:nvPr/>
          </p:nvSpPr>
          <p:spPr>
            <a:xfrm>
              <a:off x="912293" y="3594153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切分頁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肘形接點 25"/>
            <p:cNvCxnSpPr>
              <a:stCxn id="6" idx="1"/>
            </p:cNvCxnSpPr>
            <p:nvPr/>
          </p:nvCxnSpPr>
          <p:spPr>
            <a:xfrm rot="10800000" flipV="1">
              <a:off x="2815390" y="3907607"/>
              <a:ext cx="1205717" cy="3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oogle Shape;134;p5"/>
            <p:cNvSpPr/>
            <p:nvPr/>
          </p:nvSpPr>
          <p:spPr>
            <a:xfrm>
              <a:off x="912293" y="4558830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登入、註冊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肘形接點 30"/>
            <p:cNvCxnSpPr>
              <a:stCxn id="6" idx="1"/>
            </p:cNvCxnSpPr>
            <p:nvPr/>
          </p:nvCxnSpPr>
          <p:spPr>
            <a:xfrm rot="10800000" flipV="1">
              <a:off x="2815390" y="3907606"/>
              <a:ext cx="1205717" cy="96840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Google Shape;134;p5"/>
            <p:cNvSpPr/>
            <p:nvPr/>
          </p:nvSpPr>
          <p:spPr>
            <a:xfrm>
              <a:off x="7090619" y="1664804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購物車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34;p5"/>
            <p:cNvSpPr/>
            <p:nvPr/>
          </p:nvSpPr>
          <p:spPr>
            <a:xfrm>
              <a:off x="7089098" y="3594155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畫面渲染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肘形接點 44"/>
            <p:cNvCxnSpPr>
              <a:stCxn id="6" idx="3"/>
              <a:endCxn id="42" idx="1"/>
            </p:cNvCxnSpPr>
            <p:nvPr/>
          </p:nvCxnSpPr>
          <p:spPr>
            <a:xfrm flipV="1">
              <a:off x="5924201" y="1981987"/>
              <a:ext cx="1166418" cy="192562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接點 47"/>
            <p:cNvCxnSpPr>
              <a:stCxn id="6" idx="3"/>
            </p:cNvCxnSpPr>
            <p:nvPr/>
          </p:nvCxnSpPr>
          <p:spPr>
            <a:xfrm flipV="1">
              <a:off x="5924201" y="2946663"/>
              <a:ext cx="1164897" cy="96094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/>
            <p:cNvCxnSpPr>
              <a:stCxn id="6" idx="3"/>
            </p:cNvCxnSpPr>
            <p:nvPr/>
          </p:nvCxnSpPr>
          <p:spPr>
            <a:xfrm>
              <a:off x="5924201" y="3907607"/>
              <a:ext cx="1164897" cy="373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134;p5"/>
            <p:cNvSpPr/>
            <p:nvPr/>
          </p:nvSpPr>
          <p:spPr>
            <a:xfrm>
              <a:off x="7066396" y="4558830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指定路由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肘形接點 57"/>
            <p:cNvCxnSpPr>
              <a:stCxn id="6" idx="3"/>
            </p:cNvCxnSpPr>
            <p:nvPr/>
          </p:nvCxnSpPr>
          <p:spPr>
            <a:xfrm>
              <a:off x="5924201" y="3907607"/>
              <a:ext cx="1142195" cy="96840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34;p5"/>
            <p:cNvSpPr/>
            <p:nvPr/>
          </p:nvSpPr>
          <p:spPr>
            <a:xfrm>
              <a:off x="7066396" y="5523505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統計圖表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肘形接點 74"/>
            <p:cNvCxnSpPr>
              <a:stCxn id="6" idx="3"/>
              <a:endCxn id="74" idx="1"/>
            </p:cNvCxnSpPr>
            <p:nvPr/>
          </p:nvCxnSpPr>
          <p:spPr>
            <a:xfrm>
              <a:off x="5924201" y="3907607"/>
              <a:ext cx="1142195" cy="193308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Google Shape;134;p5"/>
            <p:cNvSpPr/>
            <p:nvPr/>
          </p:nvSpPr>
          <p:spPr>
            <a:xfrm>
              <a:off x="912285" y="5502918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會員資料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肘形接點 79"/>
            <p:cNvCxnSpPr>
              <a:stCxn id="6" idx="1"/>
              <a:endCxn id="78" idx="3"/>
            </p:cNvCxnSpPr>
            <p:nvPr/>
          </p:nvCxnSpPr>
          <p:spPr>
            <a:xfrm rot="10800000" flipV="1">
              <a:off x="2815380" y="3907607"/>
              <a:ext cx="1205726" cy="191249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Google Shape;134;p5"/>
          <p:cNvSpPr/>
          <p:nvPr/>
        </p:nvSpPr>
        <p:spPr>
          <a:xfrm>
            <a:off x="6819430" y="2494318"/>
            <a:ext cx="1680705" cy="560235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b="1" dirty="0" smtClean="0">
                <a:solidFill>
                  <a:srgbClr val="2929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商品放大鏡</a:t>
            </a:r>
            <a:endParaRPr lang="zh-TW" alt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5120" y="144016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商品放大鏡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3" y="836712"/>
            <a:ext cx="8778534" cy="566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4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 smtClean="0"/>
              <a:t>技術要點</a:t>
            </a:r>
            <a:endParaRPr lang="en-US" altLang="zh-TW" dirty="0"/>
          </a:p>
        </p:txBody>
      </p:sp>
      <p:grpSp>
        <p:nvGrpSpPr>
          <p:cNvPr id="99" name="群組 98"/>
          <p:cNvGrpSpPr/>
          <p:nvPr/>
        </p:nvGrpSpPr>
        <p:grpSpPr>
          <a:xfrm>
            <a:off x="1384470" y="1628800"/>
            <a:ext cx="7137059" cy="3968021"/>
            <a:chOff x="912285" y="1664804"/>
            <a:chExt cx="8081429" cy="4493066"/>
          </a:xfrm>
        </p:grpSpPr>
        <p:sp>
          <p:nvSpPr>
            <p:cNvPr id="6" name="Google Shape;134;p5"/>
            <p:cNvSpPr/>
            <p:nvPr/>
          </p:nvSpPr>
          <p:spPr>
            <a:xfrm>
              <a:off x="4021106" y="3590424"/>
              <a:ext cx="1903095" cy="634365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rgbClr val="29292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技術要點</a:t>
              </a:r>
              <a:endParaRPr dirty="0">
                <a:solidFill>
                  <a:srgbClr val="292929"/>
                </a:solidFill>
              </a:endParaRPr>
            </a:p>
          </p:txBody>
        </p:sp>
        <p:sp>
          <p:nvSpPr>
            <p:cNvPr id="7" name="Google Shape;134;p5"/>
            <p:cNvSpPr>
              <a:spLocks noChangeAspect="1"/>
            </p:cNvSpPr>
            <p:nvPr/>
          </p:nvSpPr>
          <p:spPr>
            <a:xfrm>
              <a:off x="912285" y="1680171"/>
              <a:ext cx="1903095" cy="613853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UI</a:t>
              </a: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、配色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肘形接點 13"/>
            <p:cNvCxnSpPr>
              <a:stCxn id="6" idx="1"/>
              <a:endCxn id="7" idx="3"/>
            </p:cNvCxnSpPr>
            <p:nvPr/>
          </p:nvCxnSpPr>
          <p:spPr>
            <a:xfrm rot="10800000">
              <a:off x="2815380" y="1987099"/>
              <a:ext cx="1205726" cy="192050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134;p5"/>
            <p:cNvSpPr/>
            <p:nvPr/>
          </p:nvSpPr>
          <p:spPr>
            <a:xfrm>
              <a:off x="912293" y="2644846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搜尋、輪播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肘形接點 15"/>
            <p:cNvCxnSpPr>
              <a:stCxn id="6" idx="1"/>
            </p:cNvCxnSpPr>
            <p:nvPr/>
          </p:nvCxnSpPr>
          <p:spPr>
            <a:xfrm rot="10800000">
              <a:off x="2815390" y="2962029"/>
              <a:ext cx="1205717" cy="9455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oogle Shape;134;p5"/>
            <p:cNvSpPr/>
            <p:nvPr/>
          </p:nvSpPr>
          <p:spPr>
            <a:xfrm>
              <a:off x="912293" y="3594153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切分頁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肘形接點 25"/>
            <p:cNvCxnSpPr>
              <a:stCxn id="6" idx="1"/>
            </p:cNvCxnSpPr>
            <p:nvPr/>
          </p:nvCxnSpPr>
          <p:spPr>
            <a:xfrm rot="10800000" flipV="1">
              <a:off x="2815390" y="3907607"/>
              <a:ext cx="1205717" cy="3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oogle Shape;134;p5"/>
            <p:cNvSpPr/>
            <p:nvPr/>
          </p:nvSpPr>
          <p:spPr>
            <a:xfrm>
              <a:off x="912293" y="4558830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登入、註冊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肘形接點 30"/>
            <p:cNvCxnSpPr>
              <a:stCxn id="6" idx="1"/>
            </p:cNvCxnSpPr>
            <p:nvPr/>
          </p:nvCxnSpPr>
          <p:spPr>
            <a:xfrm rot="10800000" flipV="1">
              <a:off x="2815390" y="3907606"/>
              <a:ext cx="1205717" cy="96840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Google Shape;134;p5"/>
            <p:cNvSpPr/>
            <p:nvPr/>
          </p:nvSpPr>
          <p:spPr>
            <a:xfrm>
              <a:off x="7090619" y="1664804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購物車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34;p5"/>
            <p:cNvSpPr/>
            <p:nvPr/>
          </p:nvSpPr>
          <p:spPr>
            <a:xfrm>
              <a:off x="7090619" y="2630172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商品放大鏡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肘形接點 44"/>
            <p:cNvCxnSpPr>
              <a:stCxn id="6" idx="3"/>
              <a:endCxn id="42" idx="1"/>
            </p:cNvCxnSpPr>
            <p:nvPr/>
          </p:nvCxnSpPr>
          <p:spPr>
            <a:xfrm flipV="1">
              <a:off x="5924201" y="1981987"/>
              <a:ext cx="1166418" cy="192562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接點 47"/>
            <p:cNvCxnSpPr>
              <a:stCxn id="6" idx="3"/>
            </p:cNvCxnSpPr>
            <p:nvPr/>
          </p:nvCxnSpPr>
          <p:spPr>
            <a:xfrm flipV="1">
              <a:off x="5924201" y="2946663"/>
              <a:ext cx="1164897" cy="96094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/>
            <p:cNvCxnSpPr>
              <a:stCxn id="6" idx="3"/>
            </p:cNvCxnSpPr>
            <p:nvPr/>
          </p:nvCxnSpPr>
          <p:spPr>
            <a:xfrm>
              <a:off x="5924201" y="3907607"/>
              <a:ext cx="1164897" cy="373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134;p5"/>
            <p:cNvSpPr/>
            <p:nvPr/>
          </p:nvSpPr>
          <p:spPr>
            <a:xfrm>
              <a:off x="7066396" y="4558830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指定路由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肘形接點 57"/>
            <p:cNvCxnSpPr>
              <a:stCxn id="6" idx="3"/>
            </p:cNvCxnSpPr>
            <p:nvPr/>
          </p:nvCxnSpPr>
          <p:spPr>
            <a:xfrm>
              <a:off x="5924201" y="3907607"/>
              <a:ext cx="1142195" cy="96840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34;p5"/>
            <p:cNvSpPr/>
            <p:nvPr/>
          </p:nvSpPr>
          <p:spPr>
            <a:xfrm>
              <a:off x="7066396" y="5523505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統計圖表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肘形接點 74"/>
            <p:cNvCxnSpPr>
              <a:stCxn id="6" idx="3"/>
              <a:endCxn id="74" idx="1"/>
            </p:cNvCxnSpPr>
            <p:nvPr/>
          </p:nvCxnSpPr>
          <p:spPr>
            <a:xfrm>
              <a:off x="5924201" y="3907607"/>
              <a:ext cx="1142195" cy="193308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Google Shape;134;p5"/>
            <p:cNvSpPr/>
            <p:nvPr/>
          </p:nvSpPr>
          <p:spPr>
            <a:xfrm>
              <a:off x="912285" y="5502918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會員資料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肘形接點 79"/>
            <p:cNvCxnSpPr>
              <a:stCxn id="6" idx="1"/>
              <a:endCxn id="78" idx="3"/>
            </p:cNvCxnSpPr>
            <p:nvPr/>
          </p:nvCxnSpPr>
          <p:spPr>
            <a:xfrm rot="10800000" flipV="1">
              <a:off x="2815380" y="3907607"/>
              <a:ext cx="1205726" cy="191249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Google Shape;134;p5"/>
          <p:cNvSpPr/>
          <p:nvPr/>
        </p:nvSpPr>
        <p:spPr>
          <a:xfrm>
            <a:off x="6840824" y="3329397"/>
            <a:ext cx="1680705" cy="560235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畫面渲染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5120" y="144016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畫面渲染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444218" y="812032"/>
            <a:ext cx="8640960" cy="14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l"/>
            <a:r>
              <a:rPr lang="zh-TW" altLang="en-US" sz="2800" dirty="0" smtClean="0"/>
              <a:t>用</a:t>
            </a:r>
            <a:r>
              <a:rPr lang="en-US" altLang="zh-TW" sz="2800" dirty="0" smtClean="0"/>
              <a:t>Vue.js </a:t>
            </a:r>
            <a:r>
              <a:rPr lang="zh-TW" altLang="en-US" sz="2800" dirty="0" smtClean="0"/>
              <a:t>搭配 </a:t>
            </a:r>
            <a:r>
              <a:rPr lang="en-US" altLang="zh-TW" sz="2800" dirty="0" err="1" smtClean="0"/>
              <a:t>axios</a:t>
            </a:r>
            <a:r>
              <a:rPr lang="zh-TW" altLang="en-US" sz="2800" dirty="0" smtClean="0"/>
              <a:t> 與</a:t>
            </a:r>
            <a:r>
              <a:rPr lang="en-US" altLang="zh-TW" sz="2800" dirty="0" smtClean="0"/>
              <a:t>Node.js</a:t>
            </a:r>
            <a:r>
              <a:rPr lang="zh-TW" altLang="en-US" sz="2800" dirty="0" smtClean="0"/>
              <a:t> 獲取資料庫資料，將資料一筆筆渲染至頁面呈現。</a:t>
            </a:r>
            <a:endParaRPr lang="en-US" altLang="zh-TW" sz="2800" dirty="0" smtClean="0"/>
          </a:p>
          <a:p>
            <a:pPr algn="l"/>
            <a:r>
              <a:rPr lang="zh-TW" altLang="en-US" sz="2800" dirty="0" smtClean="0"/>
              <a:t> </a:t>
            </a: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752010"/>
            <a:ext cx="2592288" cy="47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2492896"/>
            <a:ext cx="561141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93" y="2297183"/>
            <a:ext cx="6602413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9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 smtClean="0"/>
              <a:t>技術要點</a:t>
            </a:r>
            <a:endParaRPr lang="en-US" altLang="zh-TW" dirty="0"/>
          </a:p>
        </p:txBody>
      </p:sp>
      <p:grpSp>
        <p:nvGrpSpPr>
          <p:cNvPr id="99" name="群組 98"/>
          <p:cNvGrpSpPr/>
          <p:nvPr/>
        </p:nvGrpSpPr>
        <p:grpSpPr>
          <a:xfrm>
            <a:off x="1384470" y="1628800"/>
            <a:ext cx="7137059" cy="3968021"/>
            <a:chOff x="912285" y="1664804"/>
            <a:chExt cx="8081429" cy="4493066"/>
          </a:xfrm>
        </p:grpSpPr>
        <p:sp>
          <p:nvSpPr>
            <p:cNvPr id="6" name="Google Shape;134;p5"/>
            <p:cNvSpPr/>
            <p:nvPr/>
          </p:nvSpPr>
          <p:spPr>
            <a:xfrm>
              <a:off x="4021106" y="3590424"/>
              <a:ext cx="1903095" cy="634365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rgbClr val="29292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技術要點</a:t>
              </a:r>
              <a:endParaRPr dirty="0">
                <a:solidFill>
                  <a:srgbClr val="292929"/>
                </a:solidFill>
              </a:endParaRPr>
            </a:p>
          </p:txBody>
        </p:sp>
        <p:sp>
          <p:nvSpPr>
            <p:cNvPr id="7" name="Google Shape;134;p5"/>
            <p:cNvSpPr>
              <a:spLocks noChangeAspect="1"/>
            </p:cNvSpPr>
            <p:nvPr/>
          </p:nvSpPr>
          <p:spPr>
            <a:xfrm>
              <a:off x="912285" y="1680171"/>
              <a:ext cx="1903095" cy="613853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UI</a:t>
              </a: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、配色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肘形接點 13"/>
            <p:cNvCxnSpPr>
              <a:stCxn id="6" idx="1"/>
              <a:endCxn id="7" idx="3"/>
            </p:cNvCxnSpPr>
            <p:nvPr/>
          </p:nvCxnSpPr>
          <p:spPr>
            <a:xfrm rot="10800000">
              <a:off x="2815380" y="1987099"/>
              <a:ext cx="1205726" cy="192050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134;p5"/>
            <p:cNvSpPr/>
            <p:nvPr/>
          </p:nvSpPr>
          <p:spPr>
            <a:xfrm>
              <a:off x="912293" y="2644846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搜尋、輪播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肘形接點 15"/>
            <p:cNvCxnSpPr>
              <a:stCxn id="6" idx="1"/>
            </p:cNvCxnSpPr>
            <p:nvPr/>
          </p:nvCxnSpPr>
          <p:spPr>
            <a:xfrm rot="10800000">
              <a:off x="2815390" y="2962029"/>
              <a:ext cx="1205717" cy="9455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oogle Shape;134;p5"/>
            <p:cNvSpPr/>
            <p:nvPr/>
          </p:nvSpPr>
          <p:spPr>
            <a:xfrm>
              <a:off x="912293" y="3594153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切分頁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肘形接點 25"/>
            <p:cNvCxnSpPr>
              <a:stCxn id="6" idx="1"/>
            </p:cNvCxnSpPr>
            <p:nvPr/>
          </p:nvCxnSpPr>
          <p:spPr>
            <a:xfrm rot="10800000" flipV="1">
              <a:off x="2815390" y="3907607"/>
              <a:ext cx="1205717" cy="3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oogle Shape;134;p5"/>
            <p:cNvSpPr/>
            <p:nvPr/>
          </p:nvSpPr>
          <p:spPr>
            <a:xfrm>
              <a:off x="912293" y="4558830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登入、註冊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肘形接點 30"/>
            <p:cNvCxnSpPr>
              <a:stCxn id="6" idx="1"/>
            </p:cNvCxnSpPr>
            <p:nvPr/>
          </p:nvCxnSpPr>
          <p:spPr>
            <a:xfrm rot="10800000" flipV="1">
              <a:off x="2815390" y="3907606"/>
              <a:ext cx="1205717" cy="96840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Google Shape;134;p5"/>
            <p:cNvSpPr/>
            <p:nvPr/>
          </p:nvSpPr>
          <p:spPr>
            <a:xfrm>
              <a:off x="7090619" y="1664804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購物車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34;p5"/>
            <p:cNvSpPr/>
            <p:nvPr/>
          </p:nvSpPr>
          <p:spPr>
            <a:xfrm>
              <a:off x="7090619" y="2630172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商品放大鏡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肘形接點 44"/>
            <p:cNvCxnSpPr>
              <a:stCxn id="6" idx="3"/>
              <a:endCxn id="42" idx="1"/>
            </p:cNvCxnSpPr>
            <p:nvPr/>
          </p:nvCxnSpPr>
          <p:spPr>
            <a:xfrm flipV="1">
              <a:off x="5924201" y="1981987"/>
              <a:ext cx="1166418" cy="192562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接點 47"/>
            <p:cNvCxnSpPr>
              <a:stCxn id="6" idx="3"/>
            </p:cNvCxnSpPr>
            <p:nvPr/>
          </p:nvCxnSpPr>
          <p:spPr>
            <a:xfrm flipV="1">
              <a:off x="5924201" y="2946663"/>
              <a:ext cx="1164897" cy="96094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/>
            <p:cNvCxnSpPr>
              <a:stCxn id="6" idx="3"/>
            </p:cNvCxnSpPr>
            <p:nvPr/>
          </p:nvCxnSpPr>
          <p:spPr>
            <a:xfrm>
              <a:off x="5924201" y="3907607"/>
              <a:ext cx="1164897" cy="373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134;p5"/>
            <p:cNvSpPr/>
            <p:nvPr/>
          </p:nvSpPr>
          <p:spPr>
            <a:xfrm>
              <a:off x="7066395" y="3590422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肘形接點 57"/>
            <p:cNvCxnSpPr>
              <a:stCxn id="6" idx="3"/>
            </p:cNvCxnSpPr>
            <p:nvPr/>
          </p:nvCxnSpPr>
          <p:spPr>
            <a:xfrm>
              <a:off x="5924201" y="3907607"/>
              <a:ext cx="1142195" cy="96840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34;p5"/>
            <p:cNvSpPr/>
            <p:nvPr/>
          </p:nvSpPr>
          <p:spPr>
            <a:xfrm>
              <a:off x="7066396" y="5523505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統計圖表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肘形接點 74"/>
            <p:cNvCxnSpPr>
              <a:stCxn id="6" idx="3"/>
              <a:endCxn id="74" idx="1"/>
            </p:cNvCxnSpPr>
            <p:nvPr/>
          </p:nvCxnSpPr>
          <p:spPr>
            <a:xfrm>
              <a:off x="5924201" y="3907607"/>
              <a:ext cx="1142195" cy="193308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Google Shape;134;p5"/>
            <p:cNvSpPr/>
            <p:nvPr/>
          </p:nvSpPr>
          <p:spPr>
            <a:xfrm>
              <a:off x="912285" y="5502918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會員資料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肘形接點 79"/>
            <p:cNvCxnSpPr>
              <a:stCxn id="6" idx="1"/>
              <a:endCxn id="78" idx="3"/>
            </p:cNvCxnSpPr>
            <p:nvPr/>
          </p:nvCxnSpPr>
          <p:spPr>
            <a:xfrm rot="10800000" flipV="1">
              <a:off x="2815380" y="3907607"/>
              <a:ext cx="1205726" cy="191249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Google Shape;134;p5"/>
          <p:cNvSpPr/>
          <p:nvPr/>
        </p:nvSpPr>
        <p:spPr>
          <a:xfrm>
            <a:off x="6839480" y="4184640"/>
            <a:ext cx="1680705" cy="560235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178" y="42693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指定路由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5784" y="34248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畫面渲染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5120" y="144016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指定路由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705120" y="812032"/>
            <a:ext cx="8640960" cy="14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l"/>
            <a:r>
              <a:rPr lang="zh-TW" altLang="en-US" sz="2800" dirty="0"/>
              <a:t>透過路由、</a:t>
            </a:r>
            <a:r>
              <a:rPr lang="en-US" altLang="zh-TW" sz="2800" dirty="0" err="1"/>
              <a:t>axios</a:t>
            </a:r>
            <a:r>
              <a:rPr lang="zh-TW" altLang="en-US" sz="2800" dirty="0"/>
              <a:t>請求後端</a:t>
            </a:r>
            <a:r>
              <a:rPr lang="en-US" altLang="zh-TW" sz="2800" dirty="0"/>
              <a:t>Node.js </a:t>
            </a:r>
            <a:r>
              <a:rPr lang="zh-TW" altLang="en-US" sz="2800" dirty="0"/>
              <a:t>回傳之資料 實現跨頁面傳遞資料，使影片或商品超聯結點選後，正確跳轉至該影片或商品詳情頁面。</a:t>
            </a:r>
            <a:endParaRPr lang="zh-TW" alt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425153"/>
            <a:ext cx="9505056" cy="9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下箭號 10"/>
          <p:cNvSpPr/>
          <p:nvPr/>
        </p:nvSpPr>
        <p:spPr>
          <a:xfrm>
            <a:off x="4629556" y="3453334"/>
            <a:ext cx="792088" cy="72008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28" y="4274534"/>
            <a:ext cx="5329159" cy="22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9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TW" altLang="en-US" dirty="0" smtClean="0"/>
              <a:t>技術要點</a:t>
            </a:r>
            <a:endParaRPr lang="en-US" altLang="zh-TW" dirty="0"/>
          </a:p>
        </p:txBody>
      </p:sp>
      <p:grpSp>
        <p:nvGrpSpPr>
          <p:cNvPr id="99" name="群組 98"/>
          <p:cNvGrpSpPr/>
          <p:nvPr/>
        </p:nvGrpSpPr>
        <p:grpSpPr>
          <a:xfrm>
            <a:off x="1384470" y="1628800"/>
            <a:ext cx="7137059" cy="3968021"/>
            <a:chOff x="912285" y="1664804"/>
            <a:chExt cx="8081429" cy="4493066"/>
          </a:xfrm>
        </p:grpSpPr>
        <p:sp>
          <p:nvSpPr>
            <p:cNvPr id="6" name="Google Shape;134;p5"/>
            <p:cNvSpPr/>
            <p:nvPr/>
          </p:nvSpPr>
          <p:spPr>
            <a:xfrm>
              <a:off x="4021106" y="3590424"/>
              <a:ext cx="1903095" cy="634365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rgbClr val="29292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技術要點</a:t>
              </a:r>
              <a:endParaRPr dirty="0">
                <a:solidFill>
                  <a:srgbClr val="292929"/>
                </a:solidFill>
              </a:endParaRPr>
            </a:p>
          </p:txBody>
        </p:sp>
        <p:sp>
          <p:nvSpPr>
            <p:cNvPr id="7" name="Google Shape;134;p5"/>
            <p:cNvSpPr>
              <a:spLocks noChangeAspect="1"/>
            </p:cNvSpPr>
            <p:nvPr/>
          </p:nvSpPr>
          <p:spPr>
            <a:xfrm>
              <a:off x="912285" y="1680171"/>
              <a:ext cx="1903095" cy="613853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UI</a:t>
              </a: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、配色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肘形接點 13"/>
            <p:cNvCxnSpPr>
              <a:stCxn id="6" idx="1"/>
              <a:endCxn id="7" idx="3"/>
            </p:cNvCxnSpPr>
            <p:nvPr/>
          </p:nvCxnSpPr>
          <p:spPr>
            <a:xfrm rot="10800000">
              <a:off x="2815380" y="1987099"/>
              <a:ext cx="1205726" cy="192050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134;p5"/>
            <p:cNvSpPr/>
            <p:nvPr/>
          </p:nvSpPr>
          <p:spPr>
            <a:xfrm>
              <a:off x="912293" y="2644846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搜尋、輪播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肘形接點 15"/>
            <p:cNvCxnSpPr>
              <a:stCxn id="6" idx="1"/>
            </p:cNvCxnSpPr>
            <p:nvPr/>
          </p:nvCxnSpPr>
          <p:spPr>
            <a:xfrm rot="10800000">
              <a:off x="2815390" y="2962029"/>
              <a:ext cx="1205717" cy="9455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oogle Shape;134;p5"/>
            <p:cNvSpPr/>
            <p:nvPr/>
          </p:nvSpPr>
          <p:spPr>
            <a:xfrm>
              <a:off x="912293" y="3594153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切分頁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肘形接點 25"/>
            <p:cNvCxnSpPr>
              <a:stCxn id="6" idx="1"/>
            </p:cNvCxnSpPr>
            <p:nvPr/>
          </p:nvCxnSpPr>
          <p:spPr>
            <a:xfrm rot="10800000" flipV="1">
              <a:off x="2815390" y="3907607"/>
              <a:ext cx="1205717" cy="3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oogle Shape;134;p5"/>
            <p:cNvSpPr/>
            <p:nvPr/>
          </p:nvSpPr>
          <p:spPr>
            <a:xfrm>
              <a:off x="912293" y="4558830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登入、註冊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肘形接點 30"/>
            <p:cNvCxnSpPr>
              <a:stCxn id="6" idx="1"/>
            </p:cNvCxnSpPr>
            <p:nvPr/>
          </p:nvCxnSpPr>
          <p:spPr>
            <a:xfrm rot="10800000" flipV="1">
              <a:off x="2815390" y="3907606"/>
              <a:ext cx="1205717" cy="96840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Google Shape;134;p5"/>
            <p:cNvSpPr/>
            <p:nvPr/>
          </p:nvSpPr>
          <p:spPr>
            <a:xfrm>
              <a:off x="7090619" y="1664804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購物車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134;p5"/>
            <p:cNvSpPr/>
            <p:nvPr/>
          </p:nvSpPr>
          <p:spPr>
            <a:xfrm>
              <a:off x="7089098" y="2629479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放大鏡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34;p5"/>
            <p:cNvSpPr/>
            <p:nvPr/>
          </p:nvSpPr>
          <p:spPr>
            <a:xfrm>
              <a:off x="7089098" y="3594155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畫面渲染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肘形接點 44"/>
            <p:cNvCxnSpPr>
              <a:stCxn id="6" idx="3"/>
              <a:endCxn id="42" idx="1"/>
            </p:cNvCxnSpPr>
            <p:nvPr/>
          </p:nvCxnSpPr>
          <p:spPr>
            <a:xfrm flipV="1">
              <a:off x="5924201" y="1981987"/>
              <a:ext cx="1166418" cy="192562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接點 47"/>
            <p:cNvCxnSpPr>
              <a:stCxn id="6" idx="3"/>
            </p:cNvCxnSpPr>
            <p:nvPr/>
          </p:nvCxnSpPr>
          <p:spPr>
            <a:xfrm flipV="1">
              <a:off x="5924201" y="2946663"/>
              <a:ext cx="1164897" cy="96094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/>
            <p:cNvCxnSpPr>
              <a:stCxn id="6" idx="3"/>
            </p:cNvCxnSpPr>
            <p:nvPr/>
          </p:nvCxnSpPr>
          <p:spPr>
            <a:xfrm>
              <a:off x="5924201" y="3907607"/>
              <a:ext cx="1164897" cy="373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134;p5"/>
            <p:cNvSpPr/>
            <p:nvPr/>
          </p:nvSpPr>
          <p:spPr>
            <a:xfrm>
              <a:off x="7066396" y="4558830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指定路由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肘形接點 57"/>
            <p:cNvCxnSpPr>
              <a:stCxn id="6" idx="3"/>
            </p:cNvCxnSpPr>
            <p:nvPr/>
          </p:nvCxnSpPr>
          <p:spPr>
            <a:xfrm>
              <a:off x="5924201" y="3907607"/>
              <a:ext cx="1142195" cy="96840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34;p5"/>
            <p:cNvSpPr/>
            <p:nvPr/>
          </p:nvSpPr>
          <p:spPr>
            <a:xfrm>
              <a:off x="7066396" y="5523505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統計圖表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肘形接點 74"/>
            <p:cNvCxnSpPr>
              <a:stCxn id="6" idx="3"/>
              <a:endCxn id="74" idx="1"/>
            </p:cNvCxnSpPr>
            <p:nvPr/>
          </p:nvCxnSpPr>
          <p:spPr>
            <a:xfrm>
              <a:off x="5924201" y="3907607"/>
              <a:ext cx="1142195" cy="193308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Google Shape;134;p5"/>
            <p:cNvSpPr/>
            <p:nvPr/>
          </p:nvSpPr>
          <p:spPr>
            <a:xfrm>
              <a:off x="912285" y="5502918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會員資料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肘形接點 79"/>
            <p:cNvCxnSpPr>
              <a:stCxn id="6" idx="1"/>
              <a:endCxn id="78" idx="3"/>
            </p:cNvCxnSpPr>
            <p:nvPr/>
          </p:nvCxnSpPr>
          <p:spPr>
            <a:xfrm rot="10800000" flipV="1">
              <a:off x="2815380" y="3907607"/>
              <a:ext cx="1205726" cy="191249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663761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54</TotalTime>
  <Words>205</Words>
  <Application>Microsoft Office PowerPoint</Application>
  <PresentationFormat>A4 紙張 (210x297 公釐)</PresentationFormat>
  <Paragraphs>62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2020簡報範本_light</vt:lpstr>
      <vt:lpstr>PowerPoint 簡報</vt:lpstr>
      <vt:lpstr>商品放大鏡</vt:lpstr>
      <vt:lpstr>PowerPoint 簡報</vt:lpstr>
      <vt:lpstr>畫面渲染</vt:lpstr>
      <vt:lpstr>PowerPoint 簡報</vt:lpstr>
      <vt:lpstr>指定路由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菜菜</cp:lastModifiedBy>
  <cp:revision>11</cp:revision>
  <dcterms:created xsi:type="dcterms:W3CDTF">2021-04-12T00:49:08Z</dcterms:created>
  <dcterms:modified xsi:type="dcterms:W3CDTF">2022-12-15T15:33:26Z</dcterms:modified>
</cp:coreProperties>
</file>