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9"/>
  </p:notesMasterIdLst>
  <p:handoutMasterIdLst>
    <p:handoutMasterId r:id="rId10"/>
  </p:handoutMasterIdLst>
  <p:sldIdLst>
    <p:sldId id="270" r:id="rId2"/>
    <p:sldId id="274" r:id="rId3"/>
    <p:sldId id="275" r:id="rId4"/>
    <p:sldId id="276" r:id="rId5"/>
    <p:sldId id="277" r:id="rId6"/>
    <p:sldId id="278" r:id="rId7"/>
    <p:sldId id="282" r:id="rId8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93939"/>
    <a:srgbClr val="888888"/>
    <a:srgbClr val="E6E6E6"/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27F97BB-C833-4FB7-BDE5-3F7075034690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 autoAdjust="0"/>
  </p:normalViewPr>
  <p:slideViewPr>
    <p:cSldViewPr showGuides="1">
      <p:cViewPr varScale="1">
        <p:scale>
          <a:sx n="90" d="100"/>
          <a:sy n="90" d="100"/>
        </p:scale>
        <p:origin x="-810" y="-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pPr/>
              <a:t>2022/12/14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pPr/>
              <a:t>2022/12/14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72480" y="764704"/>
            <a:ext cx="5328592" cy="5616624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764704"/>
            <a:ext cx="3888432" cy="5616624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48763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0472" y="764704"/>
            <a:ext cx="5328592" cy="50405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0472" y="1340768"/>
            <a:ext cx="5328592" cy="5112568"/>
          </a:xfr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601073" y="764704"/>
            <a:ext cx="4018285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5601073" y="1340768"/>
            <a:ext cx="4018285" cy="5112568"/>
          </a:xfr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130255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8560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2481" y="687735"/>
            <a:ext cx="348195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4888" y="1268760"/>
            <a:ext cx="4680520" cy="5184576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000">
                <a:solidFill>
                  <a:srgbClr val="FFFFFF"/>
                </a:solidFill>
              </a:defRPr>
            </a:lvl4pPr>
            <a:lvl5pPr>
              <a:defRPr sz="20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72481" y="2060848"/>
            <a:ext cx="3481958" cy="4392488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5271889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93365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775832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65600" y="979200"/>
            <a:ext cx="7200800" cy="4680520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200800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1825" y="1268759"/>
            <a:ext cx="4111947" cy="50399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68900" y="1268413"/>
            <a:ext cx="4105275" cy="50403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908720"/>
            <a:ext cx="5259982" cy="5400600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4490" y="908720"/>
            <a:ext cx="3481958" cy="5400600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065600" y="979200"/>
            <a:ext cx="7776000" cy="496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574841" y="6649854"/>
            <a:ext cx="372218" cy="171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4EACC7-37E3-43A5-A5FB-BEB9CE95D266}" type="slidenum">
              <a:rPr lang="zh-TW" altLang="en-US" sz="1200" smtClean="0">
                <a:solidFill>
                  <a:schemeClr val="bg1"/>
                </a:solidFill>
              </a:rPr>
              <a:pPr/>
              <a:t>‹#›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A38F83B7-CC73-4E3F-9287-CF590BE57B6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28464" y="41821"/>
            <a:ext cx="781050" cy="676275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1037" y="1"/>
            <a:ext cx="8543925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xmlns="" id="{C165526D-DB92-4A98-9E03-1227F7138DBB}"/>
              </a:ext>
            </a:extLst>
          </p:cNvPr>
          <p:cNvGrpSpPr/>
          <p:nvPr userDrawn="1"/>
        </p:nvGrpSpPr>
        <p:grpSpPr>
          <a:xfrm>
            <a:off x="0" y="6629944"/>
            <a:ext cx="9906000" cy="261610"/>
            <a:chOff x="0" y="6233704"/>
            <a:chExt cx="9906000" cy="26161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xmlns="" id="{15CFBFC1-A069-4FBC-A453-306DD6015A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0" y="6284791"/>
              <a:ext cx="9906000" cy="177800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xmlns="" id="{3DEC8BE7-DA71-4BDA-8CB8-33EEA10823B6}"/>
                </a:ext>
              </a:extLst>
            </p:cNvPr>
            <p:cNvSpPr txBox="1"/>
            <p:nvPr userDrawn="1"/>
          </p:nvSpPr>
          <p:spPr>
            <a:xfrm>
              <a:off x="6645468" y="6265969"/>
              <a:ext cx="464343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0" dirty="0">
                  <a:solidFill>
                    <a:srgbClr val="FFFFFF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2022</a:t>
              </a:r>
              <a:endParaRPr lang="zh-TW" altLang="en-US" sz="800" b="0" dirty="0">
                <a:solidFill>
                  <a:srgbClr val="FFFFFF"/>
                </a:solidFill>
                <a:latin typeface="Liberation Sans" panose="020B0604020202020204" pitchFamily="34" charset="0"/>
                <a:ea typeface="Yu Gothic" panose="020B0400000000000000" pitchFamily="34" charset="-128"/>
                <a:cs typeface="Liberation Sans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0E2543E6-D835-43CF-8323-BB5950B7F5DC}"/>
                </a:ext>
              </a:extLst>
            </p:cNvPr>
            <p:cNvSpPr/>
            <p:nvPr userDrawn="1"/>
          </p:nvSpPr>
          <p:spPr>
            <a:xfrm>
              <a:off x="4574241" y="6233704"/>
              <a:ext cx="35618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fld id="{8F4EACC7-37E3-43A5-A5FB-BEB9CE95D266}" type="slidenum">
                <a:rPr lang="zh-TW" altLang="en-US" sz="1100" smtClean="0">
                  <a:solidFill>
                    <a:schemeClr val="bg1"/>
                  </a:solidFill>
                </a:rPr>
                <a:pPr/>
                <a:t>‹#›</a:t>
              </a:fld>
              <a:endParaRPr lang="zh-TW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xmlns="" id="{56E7BB63-E6A1-4E5D-BBDE-09FA7D686D38}"/>
                </a:ext>
              </a:extLst>
            </p:cNvPr>
            <p:cNvSpPr txBox="1"/>
            <p:nvPr userDrawn="1"/>
          </p:nvSpPr>
          <p:spPr>
            <a:xfrm>
              <a:off x="6920020" y="6265969"/>
              <a:ext cx="335648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0" i="0" dirty="0">
                  <a:solidFill>
                    <a:srgbClr val="FFFFFF"/>
                  </a:solidFill>
                  <a:effectLst/>
                  <a:latin typeface="+mj-lt"/>
                  <a:ea typeface="Yu Gothic" panose="020B0400000000000000" pitchFamily="34" charset="-128"/>
                </a:rPr>
                <a:t>©</a:t>
              </a:r>
              <a:endParaRPr lang="zh-TW" altLang="en-US" sz="800" b="0" dirty="0">
                <a:solidFill>
                  <a:srgbClr val="FFFFFF"/>
                </a:solidFill>
                <a:latin typeface="+mj-lt"/>
                <a:ea typeface="Yu Gothic" panose="020B0400000000000000" pitchFamily="34" charset="-128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xmlns="" id="{66D811A0-564C-4DD2-8EB6-01EBFFC8B991}"/>
                </a:ext>
              </a:extLst>
            </p:cNvPr>
            <p:cNvSpPr txBox="1"/>
            <p:nvPr userDrawn="1"/>
          </p:nvSpPr>
          <p:spPr>
            <a:xfrm>
              <a:off x="7044555" y="6265387"/>
              <a:ext cx="464235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1" i="0" dirty="0">
                  <a:solidFill>
                    <a:srgbClr val="FFFFFF"/>
                  </a:solidFill>
                  <a:effectLst/>
                  <a:latin typeface="Avenir Next LT Pro Light" panose="020B0304020202020204" pitchFamily="34" charset="0"/>
                  <a:ea typeface="Yu Gothic" panose="020B0400000000000000" pitchFamily="34" charset="-128"/>
                </a:rPr>
                <a:t>iSpan</a:t>
              </a:r>
              <a:endParaRPr lang="zh-TW" altLang="en-US" sz="700" b="1" dirty="0">
                <a:solidFill>
                  <a:srgbClr val="FFFFFF"/>
                </a:solidFill>
                <a:latin typeface="Avenir Next LT Pro Light" panose="020B0304020202020204" pitchFamily="34" charset="0"/>
                <a:ea typeface="Yu Gothic" panose="020B0400000000000000" pitchFamily="34" charset="-128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xmlns="" id="{B589B725-0E0C-40CC-9549-C1BDEC14B51E}"/>
                </a:ext>
              </a:extLst>
            </p:cNvPr>
            <p:cNvSpPr txBox="1"/>
            <p:nvPr userDrawn="1"/>
          </p:nvSpPr>
          <p:spPr>
            <a:xfrm>
              <a:off x="7329592" y="6265969"/>
              <a:ext cx="1300055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800" b="1" i="0" dirty="0">
                  <a:solidFill>
                    <a:srgbClr val="FFFFFF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資展國際股份有限公司</a:t>
              </a:r>
              <a:endParaRPr lang="zh-TW" altLang="en-US" sz="800" b="1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3" r:id="rId6"/>
    <p:sldLayoutId id="2147483657" r:id="rId7"/>
    <p:sldLayoutId id="2147483671" r:id="rId8"/>
    <p:sldLayoutId id="2147483670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l"/>
        <a:defRPr sz="28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u"/>
        <a:defRPr sz="2400" b="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" panose="05000000000000000000" pitchFamily="2" charset="2"/>
        <a:buChar char="p"/>
        <a:defRPr sz="20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Wingdings" panose="05000000000000000000" pitchFamily="2" charset="2"/>
        <a:buChar char="n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0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 smtClean="0"/>
              <a:t>商品內容頁面</a:t>
            </a:r>
            <a:r>
              <a:rPr lang="en-US" altLang="zh-TW" dirty="0" smtClean="0"/>
              <a:t>-</a:t>
            </a:r>
            <a:r>
              <a:rPr lang="zh-TW" altLang="en-US" dirty="0" smtClean="0"/>
              <a:t>商品資訊</a:t>
            </a:r>
            <a:endParaRPr lang="zh-TW" altLang="en-US" dirty="0"/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buNone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00" y="1052736"/>
            <a:ext cx="9001000" cy="5216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132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0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 smtClean="0"/>
              <a:t>商品內容頁面</a:t>
            </a:r>
            <a:r>
              <a:rPr lang="en-US" altLang="zh-TW" dirty="0" smtClean="0"/>
              <a:t>-</a:t>
            </a:r>
            <a:r>
              <a:rPr lang="zh-TW" altLang="en-US" dirty="0" smtClean="0"/>
              <a:t>放大功能</a:t>
            </a:r>
            <a:endParaRPr lang="zh-TW" altLang="en-US" dirty="0"/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buNone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33" y="836712"/>
            <a:ext cx="8778534" cy="5663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8302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0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 smtClean="0"/>
              <a:t>商品內容頁面</a:t>
            </a:r>
            <a:r>
              <a:rPr lang="en-US" altLang="zh-TW" dirty="0" smtClean="0"/>
              <a:t>-</a:t>
            </a:r>
            <a:r>
              <a:rPr lang="zh-TW" altLang="en-US" dirty="0" smtClean="0"/>
              <a:t>書本詳情</a:t>
            </a:r>
            <a:endParaRPr lang="zh-TW" altLang="en-US" dirty="0"/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buNone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32" y="979200"/>
            <a:ext cx="8424936" cy="5426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830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0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 smtClean="0"/>
              <a:t>商品內容頁面</a:t>
            </a:r>
            <a:r>
              <a:rPr lang="en-US" altLang="zh-TW" dirty="0" smtClean="0"/>
              <a:t>-</a:t>
            </a:r>
            <a:r>
              <a:rPr lang="zh-TW" altLang="en-US" dirty="0" smtClean="0"/>
              <a:t>相關影片連結</a:t>
            </a:r>
            <a:endParaRPr lang="zh-TW" altLang="en-US" dirty="0"/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buNone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08" y="1340768"/>
            <a:ext cx="8737783" cy="4597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830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0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影片</a:t>
            </a:r>
            <a:r>
              <a:rPr lang="zh-TW" altLang="en-US" dirty="0" smtClean="0"/>
              <a:t>總覽</a:t>
            </a:r>
            <a:r>
              <a:rPr lang="zh-TW" altLang="en-US" dirty="0" smtClean="0"/>
              <a:t>頁面</a:t>
            </a:r>
            <a:endParaRPr lang="zh-TW" altLang="en-US" dirty="0"/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buNone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18" y="836712"/>
            <a:ext cx="8031163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8302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0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 smtClean="0"/>
              <a:t>影片內容</a:t>
            </a:r>
            <a:r>
              <a:rPr lang="zh-TW" altLang="en-US" dirty="0" smtClean="0"/>
              <a:t>頁面</a:t>
            </a:r>
            <a:r>
              <a:rPr lang="en-US" altLang="zh-TW" dirty="0" smtClean="0"/>
              <a:t>-</a:t>
            </a:r>
            <a:r>
              <a:rPr lang="zh-TW" altLang="en-US" dirty="0" smtClean="0"/>
              <a:t>上</a:t>
            </a:r>
            <a:endParaRPr lang="zh-TW" altLang="en-US" dirty="0"/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buNone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38" y="1124744"/>
            <a:ext cx="8964524" cy="5059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243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0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 smtClean="0"/>
              <a:t>影片內容</a:t>
            </a:r>
            <a:r>
              <a:rPr lang="zh-TW" altLang="en-US" dirty="0" smtClean="0"/>
              <a:t>頁面</a:t>
            </a:r>
            <a:r>
              <a:rPr lang="en-US" altLang="zh-TW" dirty="0" smtClean="0"/>
              <a:t>-</a:t>
            </a:r>
            <a:r>
              <a:rPr lang="zh-TW" altLang="en-US" dirty="0"/>
              <a:t>下</a:t>
            </a:r>
            <a:endParaRPr lang="zh-TW" altLang="en-US" dirty="0"/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buNone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02" y="908720"/>
            <a:ext cx="8265996" cy="5204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754469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自訂 4">
      <a:dk1>
        <a:srgbClr val="545454"/>
      </a:dk1>
      <a:lt1>
        <a:srgbClr val="FFFFFF"/>
      </a:lt1>
      <a:dk2>
        <a:srgbClr val="C6C6C6"/>
      </a:dk2>
      <a:lt2>
        <a:srgbClr val="F2F2F2"/>
      </a:lt2>
      <a:accent1>
        <a:srgbClr val="FFFFFF"/>
      </a:accent1>
      <a:accent2>
        <a:srgbClr val="2D8F98"/>
      </a:accent2>
      <a:accent3>
        <a:srgbClr val="F0591B"/>
      </a:accent3>
      <a:accent4>
        <a:srgbClr val="FFC000"/>
      </a:accent4>
      <a:accent5>
        <a:srgbClr val="90C115"/>
      </a:accent5>
      <a:accent6>
        <a:srgbClr val="6ECBD4"/>
      </a:accent6>
      <a:hlink>
        <a:srgbClr val="F0591B"/>
      </a:hlink>
      <a:folHlink>
        <a:srgbClr val="2A2A2A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資策會2021簡報範本_dark.potx" id="{81C76F81-1671-4B56-BD0F-02ECACBEA1CD}" vid="{64F81388-CB1B-4503-9A85-CB10ADCB8F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資策會2021_簡報範本_dark_1</Template>
  <TotalTime>28</TotalTime>
  <Words>46</Words>
  <Application>Microsoft Office PowerPoint</Application>
  <PresentationFormat>A4 紙張 (210x297 公釐)</PresentationFormat>
  <Paragraphs>7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2020簡報範本_light</vt:lpstr>
      <vt:lpstr>商品內容頁面-商品資訊</vt:lpstr>
      <vt:lpstr>商品內容頁面-放大功能</vt:lpstr>
      <vt:lpstr>商品內容頁面-書本詳情</vt:lpstr>
      <vt:lpstr>商品內容頁面-相關影片連結</vt:lpstr>
      <vt:lpstr>影片總覽頁面</vt:lpstr>
      <vt:lpstr>影片內容頁面-上</vt:lpstr>
      <vt:lpstr>影片內容頁面-下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</dc:title>
  <dc:creator>Wei-Tsung Wang</dc:creator>
  <cp:lastModifiedBy>Mushroom</cp:lastModifiedBy>
  <cp:revision>8</cp:revision>
  <dcterms:created xsi:type="dcterms:W3CDTF">2021-04-12T00:49:08Z</dcterms:created>
  <dcterms:modified xsi:type="dcterms:W3CDTF">2022-12-14T13:27:32Z</dcterms:modified>
</cp:coreProperties>
</file>