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76" r:id="rId2"/>
    <p:sldId id="280" r:id="rId3"/>
    <p:sldId id="306" r:id="rId4"/>
    <p:sldId id="308" r:id="rId5"/>
    <p:sldId id="307" r:id="rId6"/>
    <p:sldId id="305" r:id="rId7"/>
    <p:sldId id="309" r:id="rId8"/>
    <p:sldId id="310" r:id="rId9"/>
    <p:sldId id="311" r:id="rId10"/>
    <p:sldId id="312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3F3F5"/>
    <a:srgbClr val="FFFFFF"/>
    <a:srgbClr val="87806D"/>
    <a:srgbClr val="FD9301"/>
    <a:srgbClr val="E3D096"/>
    <a:srgbClr val="53929B"/>
    <a:srgbClr val="393939"/>
    <a:srgbClr val="8888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82927" autoAdjust="0"/>
  </p:normalViewPr>
  <p:slideViewPr>
    <p:cSldViewPr showGuides="1">
      <p:cViewPr varScale="1">
        <p:scale>
          <a:sx n="71" d="100"/>
          <a:sy n="71" d="100"/>
        </p:scale>
        <p:origin x="1877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箭頭線說明，容易誤導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箭頭線說明，容易誤導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6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登入、註冊流程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73550D6-E152-4CF4-8F51-3B9A4C9AA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" y="1874564"/>
            <a:ext cx="8845278" cy="44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327934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付款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497DBF-0DD1-46A0-8246-2FB894D3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7" y="1139697"/>
            <a:ext cx="7838866" cy="5078453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465168" y="2957551"/>
            <a:ext cx="3096344" cy="692696"/>
          </a:xfrm>
          <a:prstGeom prst="borderCallout2">
            <a:avLst>
              <a:gd name="adj1" fmla="val 80871"/>
              <a:gd name="adj2" fmla="val -5554"/>
              <a:gd name="adj3" fmla="val 51364"/>
              <a:gd name="adj4" fmla="val -18752"/>
              <a:gd name="adj5" fmla="val 4565"/>
              <a:gd name="adj6" fmla="val -23735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確認無誤後，後台進行商品配送後續流程</a:t>
            </a:r>
          </a:p>
        </p:txBody>
      </p:sp>
    </p:spTree>
    <p:extLst>
      <p:ext uri="{BB962C8B-B14F-4D97-AF65-F5344CB8AC3E}">
        <p14:creationId xmlns:p14="http://schemas.microsoft.com/office/powerpoint/2010/main" val="27236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登入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588BBF-7F07-44DF-AF7F-B8FAA67B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3" y="1772816"/>
            <a:ext cx="9353574" cy="3520277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7041232" y="4149080"/>
            <a:ext cx="272570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3"/>
              <a:gd name="adj6" fmla="val -31031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帳號密碼有誤提醒使用者</a:t>
            </a:r>
          </a:p>
        </p:txBody>
      </p:sp>
    </p:spTree>
    <p:extLst>
      <p:ext uri="{BB962C8B-B14F-4D97-AF65-F5344CB8AC3E}">
        <p14:creationId xmlns:p14="http://schemas.microsoft.com/office/powerpoint/2010/main" val="217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註冊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C817FA-5217-40C2-B5D2-6E2BE7BEE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587456"/>
            <a:ext cx="8640960" cy="4403168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681192" y="3573016"/>
            <a:ext cx="245887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33"/>
              <a:gd name="adj6" fmla="val -29847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帳號已註冊過提醒使用者</a:t>
            </a:r>
          </a:p>
        </p:txBody>
      </p:sp>
    </p:spTree>
    <p:extLst>
      <p:ext uri="{BB962C8B-B14F-4D97-AF65-F5344CB8AC3E}">
        <p14:creationId xmlns:p14="http://schemas.microsoft.com/office/powerpoint/2010/main" val="253318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48631" y="397987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註冊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25497B-5F13-48F5-A3CD-DBA10A5EB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87" y="1095949"/>
            <a:ext cx="4032448" cy="5151558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681192" y="3573016"/>
            <a:ext cx="2592288" cy="936104"/>
          </a:xfrm>
          <a:prstGeom prst="borderCallout2">
            <a:avLst>
              <a:gd name="adj1" fmla="val 18750"/>
              <a:gd name="adj2" fmla="val -8333"/>
              <a:gd name="adj3" fmla="val -16875"/>
              <a:gd name="adj4" fmla="val -34096"/>
              <a:gd name="adj5" fmla="val -105307"/>
              <a:gd name="adj6" fmla="val -42297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確認會員資料註冊成功後畫面自動跳轉至登入頁面</a:t>
            </a:r>
          </a:p>
        </p:txBody>
      </p:sp>
    </p:spTree>
    <p:extLst>
      <p:ext uri="{BB962C8B-B14F-4D97-AF65-F5344CB8AC3E}">
        <p14:creationId xmlns:p14="http://schemas.microsoft.com/office/powerpoint/2010/main" val="422440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411841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重新登入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6FA0A3-85F7-449F-994B-5B37137D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124744"/>
            <a:ext cx="4762475" cy="5321415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383213" y="2988107"/>
            <a:ext cx="2890267" cy="13317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3"/>
              <a:gd name="adj6" fmla="val -31031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新會員完成登入後，引導進入會員資料頁完成會員資料</a:t>
            </a:r>
          </a:p>
        </p:txBody>
      </p:sp>
    </p:spTree>
    <p:extLst>
      <p:ext uri="{BB962C8B-B14F-4D97-AF65-F5344CB8AC3E}">
        <p14:creationId xmlns:p14="http://schemas.microsoft.com/office/powerpoint/2010/main" val="119406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會員及其相關流程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97A4E9-FF20-45B6-8BC3-0F10AD08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9" y="1556792"/>
            <a:ext cx="8810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411841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會員資料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F382F-28BB-476D-9359-2DF45BB5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7" y="1539178"/>
            <a:ext cx="8640960" cy="4194083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792696" y="5386913"/>
            <a:ext cx="3096344" cy="692696"/>
          </a:xfrm>
          <a:prstGeom prst="borderCallout2">
            <a:avLst>
              <a:gd name="adj1" fmla="val 80871"/>
              <a:gd name="adj2" fmla="val -5554"/>
              <a:gd name="adj3" fmla="val 60682"/>
              <a:gd name="adj4" fmla="val -14930"/>
              <a:gd name="adj5" fmla="val 4565"/>
              <a:gd name="adj6" fmla="val -25472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完成會員料填寫建立會員資料</a:t>
            </a:r>
          </a:p>
        </p:txBody>
      </p:sp>
      <p:sp>
        <p:nvSpPr>
          <p:cNvPr id="7" name="直線圖說文字 2 7">
            <a:extLst>
              <a:ext uri="{FF2B5EF4-FFF2-40B4-BE49-F238E27FC236}">
                <a16:creationId xmlns:a16="http://schemas.microsoft.com/office/drawing/2014/main" id="{4E1851A4-02C9-4FE6-833F-88368A98BDAE}"/>
              </a:ext>
            </a:extLst>
          </p:cNvPr>
          <p:cNvSpPr/>
          <p:nvPr/>
        </p:nvSpPr>
        <p:spPr>
          <a:xfrm>
            <a:off x="1652136" y="1092201"/>
            <a:ext cx="1572672" cy="446977"/>
          </a:xfrm>
          <a:prstGeom prst="borderCallout2">
            <a:avLst>
              <a:gd name="adj1" fmla="val 46184"/>
              <a:gd name="adj2" fmla="val -8112"/>
              <a:gd name="adj3" fmla="val 71031"/>
              <a:gd name="adj4" fmla="val -23376"/>
              <a:gd name="adj5" fmla="val 172720"/>
              <a:gd name="adj6" fmla="val -35918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新增會員照片</a:t>
            </a:r>
          </a:p>
        </p:txBody>
      </p:sp>
    </p:spTree>
    <p:extLst>
      <p:ext uri="{BB962C8B-B14F-4D97-AF65-F5344CB8AC3E}">
        <p14:creationId xmlns:p14="http://schemas.microsoft.com/office/powerpoint/2010/main" val="36317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411841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購物車清單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A9DCC9-A0CE-4D3C-B0DE-C7F61AF6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3" y="1846328"/>
            <a:ext cx="8913440" cy="3254747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3728864" y="5049541"/>
            <a:ext cx="3096344" cy="692696"/>
          </a:xfrm>
          <a:prstGeom prst="borderCallout2">
            <a:avLst>
              <a:gd name="adj1" fmla="val 74659"/>
              <a:gd name="adj2" fmla="val -3122"/>
              <a:gd name="adj3" fmla="val 38940"/>
              <a:gd name="adj4" fmla="val -10066"/>
              <a:gd name="adj5" fmla="val -23389"/>
              <a:gd name="adj6" fmla="val -10185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顯示會員所選擇的商品，</a:t>
            </a:r>
            <a:endParaRPr lang="en-US" altLang="zh-TW" sz="16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增加購買數量或是刪除商品</a:t>
            </a:r>
          </a:p>
        </p:txBody>
      </p:sp>
      <p:sp>
        <p:nvSpPr>
          <p:cNvPr id="7" name="直線圖說文字 2 7">
            <a:extLst>
              <a:ext uri="{FF2B5EF4-FFF2-40B4-BE49-F238E27FC236}">
                <a16:creationId xmlns:a16="http://schemas.microsoft.com/office/drawing/2014/main" id="{4E1851A4-02C9-4FE6-833F-88368A98BDAE}"/>
              </a:ext>
            </a:extLst>
          </p:cNvPr>
          <p:cNvSpPr/>
          <p:nvPr/>
        </p:nvSpPr>
        <p:spPr>
          <a:xfrm>
            <a:off x="1496616" y="1399351"/>
            <a:ext cx="1572672" cy="446977"/>
          </a:xfrm>
          <a:prstGeom prst="borderCallout2">
            <a:avLst>
              <a:gd name="adj1" fmla="val 46184"/>
              <a:gd name="adj2" fmla="val -8112"/>
              <a:gd name="adj3" fmla="val 71031"/>
              <a:gd name="adj4" fmla="val -23376"/>
              <a:gd name="adj5" fmla="val 172720"/>
              <a:gd name="adj6" fmla="val -35918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新增會員照片</a:t>
            </a:r>
          </a:p>
        </p:txBody>
      </p:sp>
      <p:sp>
        <p:nvSpPr>
          <p:cNvPr id="9" name="直線圖說文字 2 7">
            <a:extLst>
              <a:ext uri="{FF2B5EF4-FFF2-40B4-BE49-F238E27FC236}">
                <a16:creationId xmlns:a16="http://schemas.microsoft.com/office/drawing/2014/main" id="{0FA89B39-72EC-4482-8EC4-2C2C666AE77E}"/>
              </a:ext>
            </a:extLst>
          </p:cNvPr>
          <p:cNvSpPr/>
          <p:nvPr/>
        </p:nvSpPr>
        <p:spPr>
          <a:xfrm>
            <a:off x="8121352" y="4602564"/>
            <a:ext cx="1572672" cy="446977"/>
          </a:xfrm>
          <a:prstGeom prst="borderCallout2">
            <a:avLst>
              <a:gd name="adj1" fmla="val 46184"/>
              <a:gd name="adj2" fmla="val -8112"/>
              <a:gd name="adj3" fmla="val 44557"/>
              <a:gd name="adj4" fmla="val -22692"/>
              <a:gd name="adj5" fmla="val -29448"/>
              <a:gd name="adj6" fmla="val -29078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商品價格計算</a:t>
            </a:r>
          </a:p>
        </p:txBody>
      </p:sp>
    </p:spTree>
    <p:extLst>
      <p:ext uri="{BB962C8B-B14F-4D97-AF65-F5344CB8AC3E}">
        <p14:creationId xmlns:p14="http://schemas.microsoft.com/office/powerpoint/2010/main" val="358239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327934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/>
              <a:t>付款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1ABB14-6801-4EC0-BD93-7CB90B78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979680"/>
            <a:ext cx="6768430" cy="5235669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573180" y="5837370"/>
            <a:ext cx="3096344" cy="692696"/>
          </a:xfrm>
          <a:prstGeom prst="borderCallout2">
            <a:avLst>
              <a:gd name="adj1" fmla="val 80871"/>
              <a:gd name="adj2" fmla="val -5554"/>
              <a:gd name="adj3" fmla="val 51364"/>
              <a:gd name="adj4" fmla="val -18752"/>
              <a:gd name="adj5" fmla="val 4565"/>
              <a:gd name="adj6" fmla="val -23735"/>
            </a:avLst>
          </a:prstGeom>
          <a:solidFill>
            <a:schemeClr val="accent4"/>
          </a:solidFill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會員選擇付款方式及配送方式並且確認會員付款資訊是否正確</a:t>
            </a:r>
          </a:p>
        </p:txBody>
      </p:sp>
    </p:spTree>
    <p:extLst>
      <p:ext uri="{BB962C8B-B14F-4D97-AF65-F5344CB8AC3E}">
        <p14:creationId xmlns:p14="http://schemas.microsoft.com/office/powerpoint/2010/main" val="1204921746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4456</TotalTime>
  <Words>129</Words>
  <Application>Microsoft Office PowerPoint</Application>
  <PresentationFormat>A4 紙張 (210x297 公釐)</PresentationFormat>
  <Paragraphs>26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Liberation Sans</vt:lpstr>
      <vt:lpstr>Microsoft JhengHei UI</vt:lpstr>
      <vt:lpstr>微軟正黑體</vt:lpstr>
      <vt:lpstr>Arial</vt:lpstr>
      <vt:lpstr>Avenir Next LT Pro Light</vt:lpstr>
      <vt:lpstr>Calibri</vt:lpstr>
      <vt:lpstr>Wingdings</vt:lpstr>
      <vt:lpstr>2020簡報範本_light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Polly Chu</cp:lastModifiedBy>
  <cp:revision>86</cp:revision>
  <dcterms:created xsi:type="dcterms:W3CDTF">2021-04-12T00:49:08Z</dcterms:created>
  <dcterms:modified xsi:type="dcterms:W3CDTF">2022-12-14T17:17:34Z</dcterms:modified>
  <cp:category/>
</cp:coreProperties>
</file>