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gl-E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9012ECD-51FC-41F1-AA8D-1B2483CD663E}">
  <a:tblStyle styleId="{17292A2E-F333-43FB-9621-5CBBE7FDCDCB}" styleName="Light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4"/>
              </a:solidFill>
            </a:ln>
          </a:left>
          <a:right>
            <a:ln w="12700">
              <a:solidFill>
                <a:schemeClr val="accent4"/>
              </a:solidFill>
            </a:ln>
          </a:right>
          <a:top>
            <a:ln w="12700">
              <a:solidFill>
                <a:schemeClr val="accent4"/>
              </a:solidFill>
            </a:ln>
          </a:top>
          <a:bottom>
            <a:ln w="12700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>
          <a:top>
            <a:ln w="12700">
              <a:solidFill>
                <a:schemeClr val="accent4"/>
              </a:solidFill>
            </a:ln>
          </a:top>
          <a:bottom>
            <a:ln w="12700">
              <a:solidFill>
                <a:schemeClr val="accent4"/>
              </a:solidFill>
            </a:ln>
          </a:bottom>
        </a:tcBdr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>
          <a:left>
            <a:ln w="12700">
              <a:solidFill>
                <a:schemeClr val="accent4"/>
              </a:solidFill>
            </a:ln>
          </a:left>
          <a:right>
            <a:ln w="12700">
              <a:solidFill>
                <a:schemeClr val="accent4"/>
              </a:solidFill>
            </a:ln>
          </a:right>
        </a:tcBdr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012ECD-51FC-41F1-AA8D-1B2483CD663E}" styleName="Light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</a:tcBdr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</a:tcBdr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2833802-FEF1-4C79-8D5D-14CF1EAF98D9}" styleName="Light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2"/>
              </a:solidFill>
            </a:ln>
          </a:left>
          <a:right>
            <a:ln w="12700">
              <a:solidFill>
                <a:schemeClr val="accent2"/>
              </a:solidFill>
            </a:ln>
          </a:right>
          <a:top>
            <a:ln w="12700">
              <a:solidFill>
                <a:schemeClr val="accent2"/>
              </a:solidFill>
            </a:ln>
          </a:top>
          <a:bottom>
            <a:ln w="12700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>
          <a:top>
            <a:ln w="12700">
              <a:solidFill>
                <a:schemeClr val="accent2"/>
              </a:solidFill>
            </a:ln>
          </a:top>
          <a:bottom>
            <a:ln w="12700">
              <a:solidFill>
                <a:schemeClr val="accent2"/>
              </a:solidFill>
            </a:ln>
          </a:bottom>
        </a:tcBdr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>
          <a:left>
            <a:ln w="12700">
              <a:solidFill>
                <a:schemeClr val="accent2"/>
              </a:solidFill>
            </a:ln>
          </a:left>
          <a:right>
            <a:ln w="12700">
              <a:solidFill>
                <a:schemeClr val="accent2"/>
              </a:solidFill>
            </a:ln>
          </a:right>
        </a:tcBdr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23550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gl-ES"/>
          </a:p>
        </p:txBody>
      </p:sp>
      <p:sp>
        <p:nvSpPr>
          <p:cNvPr id="99278836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gl-ES"/>
              <a:t>10/30/2013</a:t>
            </a:fld>
            <a:endParaRPr lang="gl-ES"/>
          </a:p>
        </p:txBody>
      </p:sp>
      <p:sp>
        <p:nvSpPr>
          <p:cNvPr id="1243517198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gl-ES"/>
          </a:p>
        </p:txBody>
      </p:sp>
      <p:sp>
        <p:nvSpPr>
          <p:cNvPr id="1509707119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gl-ES"/>
              <a:t>Click to edit Master text styles</a:t>
            </a:r>
            <a:endParaRPr/>
          </a:p>
          <a:p>
            <a:pPr lvl="1">
              <a:defRPr/>
            </a:pPr>
            <a:r>
              <a:rPr lang="gl-ES"/>
              <a:t>Second level</a:t>
            </a:r>
            <a:endParaRPr/>
          </a:p>
          <a:p>
            <a:pPr lvl="2">
              <a:defRPr/>
            </a:pPr>
            <a:r>
              <a:rPr lang="gl-ES"/>
              <a:t>Third level</a:t>
            </a:r>
            <a:endParaRPr/>
          </a:p>
          <a:p>
            <a:pPr lvl="3">
              <a:defRPr/>
            </a:pPr>
            <a:r>
              <a:rPr lang="gl-ES"/>
              <a:t>Fourth level</a:t>
            </a:r>
            <a:endParaRPr/>
          </a:p>
          <a:p>
            <a:pPr lvl="4">
              <a:defRPr/>
            </a:pPr>
            <a:r>
              <a:rPr lang="gl-ES"/>
              <a:t>Fifth level</a:t>
            </a:r>
            <a:endParaRPr lang="gl-ES"/>
          </a:p>
        </p:txBody>
      </p:sp>
      <p:sp>
        <p:nvSpPr>
          <p:cNvPr id="4335048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gl-ES"/>
          </a:p>
        </p:txBody>
      </p:sp>
      <p:sp>
        <p:nvSpPr>
          <p:cNvPr id="492007633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gl-ES"/>
              <a:t>‹#›</a:t>
            </a:fld>
            <a:endParaRPr lang="gl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2081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439135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gl-ES">
              <a:latin typeface="Arial"/>
              <a:cs typeface="Arial"/>
            </a:endParaRPr>
          </a:p>
        </p:txBody>
      </p:sp>
      <p:sp>
        <p:nvSpPr>
          <p:cNvPr id="8372624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gl-ES"/>
              <a:t>1</a:t>
            </a:fld>
            <a:endParaRPr lang="gl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46A38D-CDAF-0BB0-0F39-BE831792BB0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966012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1861647026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gl-ES"/>
              <a:t>Prema para editar o estilo do subtítulo do padrón</a:t>
            </a:r>
            <a:endParaRPr lang="gl-ES"/>
          </a:p>
        </p:txBody>
      </p:sp>
      <p:sp>
        <p:nvSpPr>
          <p:cNvPr id="242423165" name="Marcador de posición de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54127394" name="Marcador de posición de pé de páx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1477907753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548753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652261739" name="Marcador de posición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gl-ES"/>
              <a:t>Prema para editar estilos do texto</a:t>
            </a:r>
            <a:endParaRPr/>
          </a:p>
          <a:p>
            <a:pPr lvl="1">
              <a:defRPr/>
            </a:pPr>
            <a:r>
              <a:rPr lang="gl-ES"/>
              <a:t>Segundo nivel</a:t>
            </a:r>
            <a:endParaRPr/>
          </a:p>
          <a:p>
            <a:pPr lvl="2">
              <a:defRPr/>
            </a:pPr>
            <a:r>
              <a:rPr lang="gl-ES"/>
              <a:t>Terceiro nivel</a:t>
            </a:r>
            <a:endParaRPr/>
          </a:p>
          <a:p>
            <a:pPr lvl="3">
              <a:defRPr/>
            </a:pPr>
            <a:r>
              <a:rPr lang="gl-ES"/>
              <a:t>Cuarto nivel</a:t>
            </a:r>
            <a:endParaRPr/>
          </a:p>
          <a:p>
            <a:pPr lvl="4">
              <a:defRPr/>
            </a:pPr>
            <a:r>
              <a:rPr lang="gl-ES"/>
              <a:t>Quinto nivel</a:t>
            </a:r>
            <a:endParaRPr lang="gl-ES"/>
          </a:p>
        </p:txBody>
      </p:sp>
      <p:sp>
        <p:nvSpPr>
          <p:cNvPr id="1881134273" name="Marcador de posición de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1577019696" name="Marcador de posición de pé de páx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1030918186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819835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613071497" name="Marcador de posición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gl-ES"/>
              <a:t>Prema para editar estilos do texto</a:t>
            </a:r>
            <a:endParaRPr/>
          </a:p>
          <a:p>
            <a:pPr lvl="1">
              <a:defRPr/>
            </a:pPr>
            <a:r>
              <a:rPr lang="gl-ES"/>
              <a:t>Segundo nivel</a:t>
            </a:r>
            <a:endParaRPr/>
          </a:p>
          <a:p>
            <a:pPr lvl="2">
              <a:defRPr/>
            </a:pPr>
            <a:r>
              <a:rPr lang="gl-ES"/>
              <a:t>Terceiro nivel</a:t>
            </a:r>
            <a:endParaRPr/>
          </a:p>
          <a:p>
            <a:pPr lvl="3">
              <a:defRPr/>
            </a:pPr>
            <a:r>
              <a:rPr lang="gl-ES"/>
              <a:t>Cuarto nivel</a:t>
            </a:r>
            <a:endParaRPr/>
          </a:p>
          <a:p>
            <a:pPr lvl="4">
              <a:defRPr/>
            </a:pPr>
            <a:r>
              <a:rPr lang="gl-ES"/>
              <a:t>Quinto nivel</a:t>
            </a:r>
            <a:endParaRPr lang="gl-ES"/>
          </a:p>
        </p:txBody>
      </p:sp>
      <p:sp>
        <p:nvSpPr>
          <p:cNvPr id="1373511946" name="Marcador de posición de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1047420928" name="Marcador de posición de pé de páx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1296121547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e obx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938990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1385422925" name="Marcador de posición de cont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gl-ES"/>
              <a:t>Prema para editar estilos do texto</a:t>
            </a:r>
            <a:endParaRPr/>
          </a:p>
          <a:p>
            <a:pPr lvl="1">
              <a:defRPr/>
            </a:pPr>
            <a:r>
              <a:rPr lang="gl-ES"/>
              <a:t>Segundo nivel</a:t>
            </a:r>
            <a:endParaRPr/>
          </a:p>
          <a:p>
            <a:pPr lvl="2">
              <a:defRPr/>
            </a:pPr>
            <a:r>
              <a:rPr lang="gl-ES"/>
              <a:t>Terceiro nivel</a:t>
            </a:r>
            <a:endParaRPr/>
          </a:p>
          <a:p>
            <a:pPr lvl="3">
              <a:defRPr/>
            </a:pPr>
            <a:r>
              <a:rPr lang="gl-ES"/>
              <a:t>Cuarto nivel</a:t>
            </a:r>
            <a:endParaRPr/>
          </a:p>
          <a:p>
            <a:pPr lvl="4">
              <a:defRPr/>
            </a:pPr>
            <a:r>
              <a:rPr lang="gl-ES"/>
              <a:t>Quinto nivel</a:t>
            </a:r>
            <a:endParaRPr lang="gl-ES"/>
          </a:p>
        </p:txBody>
      </p:sp>
      <p:sp>
        <p:nvSpPr>
          <p:cNvPr id="713609965" name="Marcador de posición de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1958293499" name="Marcador de posición de pé de páx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1716640596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Cabeceira da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1962687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149764271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gl-ES"/>
              <a:t>Prema para editar estilos do texto</a:t>
            </a:r>
            <a:endParaRPr/>
          </a:p>
        </p:txBody>
      </p:sp>
      <p:sp>
        <p:nvSpPr>
          <p:cNvPr id="1779336776" name="Marcador de posición de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827048805" name="Marcador de posición de pé de páx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1155899767" name="Marcador de posición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us obxec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0418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507701076" name="Marcador de posición de conti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gl-ES"/>
              <a:t>Prema para editar estilos do texto</a:t>
            </a:r>
            <a:endParaRPr/>
          </a:p>
          <a:p>
            <a:pPr lvl="1">
              <a:defRPr/>
            </a:pPr>
            <a:r>
              <a:rPr lang="gl-ES"/>
              <a:t>Segundo nivel</a:t>
            </a:r>
            <a:endParaRPr/>
          </a:p>
          <a:p>
            <a:pPr lvl="2">
              <a:defRPr/>
            </a:pPr>
            <a:r>
              <a:rPr lang="gl-ES"/>
              <a:t>Terceiro nivel</a:t>
            </a:r>
            <a:endParaRPr/>
          </a:p>
          <a:p>
            <a:pPr lvl="3">
              <a:defRPr/>
            </a:pPr>
            <a:r>
              <a:rPr lang="gl-ES"/>
              <a:t>Cuarto nivel</a:t>
            </a:r>
            <a:endParaRPr/>
          </a:p>
          <a:p>
            <a:pPr lvl="4">
              <a:defRPr/>
            </a:pPr>
            <a:r>
              <a:rPr lang="gl-ES"/>
              <a:t>Quinto nivel</a:t>
            </a:r>
            <a:endParaRPr lang="gl-ES"/>
          </a:p>
        </p:txBody>
      </p:sp>
      <p:sp>
        <p:nvSpPr>
          <p:cNvPr id="111862122" name="Marcador de posición de conti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gl-ES"/>
              <a:t>Prema para editar estilos do texto</a:t>
            </a:r>
            <a:endParaRPr/>
          </a:p>
          <a:p>
            <a:pPr lvl="1">
              <a:defRPr/>
            </a:pPr>
            <a:r>
              <a:rPr lang="gl-ES"/>
              <a:t>Segundo nivel</a:t>
            </a:r>
            <a:endParaRPr/>
          </a:p>
          <a:p>
            <a:pPr lvl="2">
              <a:defRPr/>
            </a:pPr>
            <a:r>
              <a:rPr lang="gl-ES"/>
              <a:t>Terceiro nivel</a:t>
            </a:r>
            <a:endParaRPr/>
          </a:p>
          <a:p>
            <a:pPr lvl="3">
              <a:defRPr/>
            </a:pPr>
            <a:r>
              <a:rPr lang="gl-ES"/>
              <a:t>Cuarto nivel</a:t>
            </a:r>
            <a:endParaRPr/>
          </a:p>
          <a:p>
            <a:pPr lvl="4">
              <a:defRPr/>
            </a:pPr>
            <a:r>
              <a:rPr lang="gl-ES"/>
              <a:t>Quinto nivel</a:t>
            </a:r>
            <a:endParaRPr lang="gl-ES"/>
          </a:p>
        </p:txBody>
      </p:sp>
      <p:sp>
        <p:nvSpPr>
          <p:cNvPr id="1172920183" name="Marcador de posición de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1284147005" name="Marcador de posición de pé de páx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189035424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86468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229430138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gl-ES"/>
              <a:t>Prema para editar estilos do texto</a:t>
            </a:r>
            <a:endParaRPr/>
          </a:p>
        </p:txBody>
      </p:sp>
      <p:sp>
        <p:nvSpPr>
          <p:cNvPr id="801323318" name="Marcador de posición de conti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gl-ES"/>
              <a:t>Prema para editar estilos do texto</a:t>
            </a:r>
            <a:endParaRPr/>
          </a:p>
          <a:p>
            <a:pPr lvl="1">
              <a:defRPr/>
            </a:pPr>
            <a:r>
              <a:rPr lang="gl-ES"/>
              <a:t>Segundo nivel</a:t>
            </a:r>
            <a:endParaRPr/>
          </a:p>
          <a:p>
            <a:pPr lvl="2">
              <a:defRPr/>
            </a:pPr>
            <a:r>
              <a:rPr lang="gl-ES"/>
              <a:t>Terceiro nivel</a:t>
            </a:r>
            <a:endParaRPr/>
          </a:p>
          <a:p>
            <a:pPr lvl="3">
              <a:defRPr/>
            </a:pPr>
            <a:r>
              <a:rPr lang="gl-ES"/>
              <a:t>Cuarto nivel</a:t>
            </a:r>
            <a:endParaRPr/>
          </a:p>
          <a:p>
            <a:pPr lvl="4">
              <a:defRPr/>
            </a:pPr>
            <a:r>
              <a:rPr lang="gl-ES"/>
              <a:t>Quinto nivel</a:t>
            </a:r>
            <a:endParaRPr lang="gl-ES"/>
          </a:p>
        </p:txBody>
      </p:sp>
      <p:sp>
        <p:nvSpPr>
          <p:cNvPr id="1907656507" name="Marcador de posición de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gl-ES"/>
              <a:t>Prema para editar estilos do texto</a:t>
            </a:r>
            <a:endParaRPr/>
          </a:p>
        </p:txBody>
      </p:sp>
      <p:sp>
        <p:nvSpPr>
          <p:cNvPr id="1609757127" name="Marcador de posición de conti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gl-ES"/>
              <a:t>Prema para editar estilos do texto</a:t>
            </a:r>
            <a:endParaRPr/>
          </a:p>
          <a:p>
            <a:pPr lvl="1">
              <a:defRPr/>
            </a:pPr>
            <a:r>
              <a:rPr lang="gl-ES"/>
              <a:t>Segundo nivel</a:t>
            </a:r>
            <a:endParaRPr/>
          </a:p>
          <a:p>
            <a:pPr lvl="2">
              <a:defRPr/>
            </a:pPr>
            <a:r>
              <a:rPr lang="gl-ES"/>
              <a:t>Terceiro nivel</a:t>
            </a:r>
            <a:endParaRPr/>
          </a:p>
          <a:p>
            <a:pPr lvl="3">
              <a:defRPr/>
            </a:pPr>
            <a:r>
              <a:rPr lang="gl-ES"/>
              <a:t>Cuarto nivel</a:t>
            </a:r>
            <a:endParaRPr/>
          </a:p>
          <a:p>
            <a:pPr lvl="4">
              <a:defRPr/>
            </a:pPr>
            <a:r>
              <a:rPr lang="gl-ES"/>
              <a:t>Quinto nivel</a:t>
            </a:r>
            <a:endParaRPr lang="gl-ES"/>
          </a:p>
        </p:txBody>
      </p:sp>
      <p:sp>
        <p:nvSpPr>
          <p:cNvPr id="1527501658" name="Marcador de posición de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1855438495" name="Marcador de posición de pé de páx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1625845709" name="SliMarcador de posición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470365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1076924447" name="Marcador de posición de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469289798" name="Marcador de posición de pé de páx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1016866008" name="Marcador de posición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n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7481868" name="Marcador de posición de número de diapositiv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179150528" name="Marcador de posición de pé de páx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2084335877" name="Marcador de posición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ido con l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194979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1671059178" name="r de posición de conti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gl-ES"/>
              <a:t>Prema para editar estilos do texto</a:t>
            </a:r>
            <a:endParaRPr/>
          </a:p>
          <a:p>
            <a:pPr lvl="1">
              <a:defRPr/>
            </a:pPr>
            <a:r>
              <a:rPr lang="gl-ES"/>
              <a:t>Segundo nivel</a:t>
            </a:r>
            <a:endParaRPr/>
          </a:p>
          <a:p>
            <a:pPr lvl="2">
              <a:defRPr/>
            </a:pPr>
            <a:r>
              <a:rPr lang="gl-ES"/>
              <a:t>Terceiro nivel</a:t>
            </a:r>
            <a:endParaRPr/>
          </a:p>
          <a:p>
            <a:pPr lvl="3">
              <a:defRPr/>
            </a:pPr>
            <a:r>
              <a:rPr lang="gl-ES"/>
              <a:t>Cuarto nivel</a:t>
            </a:r>
            <a:endParaRPr/>
          </a:p>
          <a:p>
            <a:pPr lvl="4">
              <a:defRPr/>
            </a:pPr>
            <a:r>
              <a:rPr lang="gl-ES"/>
              <a:t>Quinto nivel</a:t>
            </a:r>
            <a:endParaRPr lang="gl-ES"/>
          </a:p>
        </p:txBody>
      </p:sp>
      <p:sp>
        <p:nvSpPr>
          <p:cNvPr id="975466875" name="Marcador de posición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gl-ES"/>
              <a:t>Prema para editar estilos do texto</a:t>
            </a:r>
            <a:endParaRPr/>
          </a:p>
        </p:txBody>
      </p:sp>
      <p:sp>
        <p:nvSpPr>
          <p:cNvPr id="1764147418" name="Marcador de posición de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1463794665" name="Marcador de posición de pé de páx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1137723990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xe con l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47219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1783269418" name="Marcador de posición de imax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gl-ES"/>
              <a:t>Fai clic na icona para engadir unha imaxe</a:t>
            </a:r>
            <a:endParaRPr lang="gl-ES"/>
          </a:p>
        </p:txBody>
      </p:sp>
      <p:sp>
        <p:nvSpPr>
          <p:cNvPr id="208702429" name="Marcador de posición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gl-ES"/>
              <a:t>Prema para editar estilos do texto</a:t>
            </a:r>
            <a:endParaRPr/>
          </a:p>
        </p:txBody>
      </p:sp>
      <p:sp>
        <p:nvSpPr>
          <p:cNvPr id="181768588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883476306" name="Marcador de posición de pé de páx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gl-ES"/>
          </a:p>
        </p:txBody>
      </p:sp>
      <p:sp>
        <p:nvSpPr>
          <p:cNvPr id="379420276" name="Marcador de posición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633224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gl-ES"/>
              <a:t>Prema para editar o estilo do título do padrón</a:t>
            </a:r>
            <a:endParaRPr lang="gl-ES"/>
          </a:p>
        </p:txBody>
      </p:sp>
      <p:sp>
        <p:nvSpPr>
          <p:cNvPr id="1184561984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gl-ES"/>
              <a:t>Prema para editar estilos do texto</a:t>
            </a:r>
            <a:endParaRPr/>
          </a:p>
          <a:p>
            <a:pPr lvl="1">
              <a:defRPr/>
            </a:pPr>
            <a:r>
              <a:rPr lang="gl-ES"/>
              <a:t>Segundo nivel</a:t>
            </a:r>
            <a:endParaRPr/>
          </a:p>
          <a:p>
            <a:pPr lvl="2">
              <a:defRPr/>
            </a:pPr>
            <a:r>
              <a:rPr lang="gl-ES"/>
              <a:t>Terceiro nivel</a:t>
            </a:r>
            <a:endParaRPr/>
          </a:p>
          <a:p>
            <a:pPr lvl="3">
              <a:defRPr/>
            </a:pPr>
            <a:r>
              <a:rPr lang="gl-ES"/>
              <a:t>Cuarto nivel</a:t>
            </a:r>
            <a:endParaRPr/>
          </a:p>
          <a:p>
            <a:pPr lvl="4">
              <a:defRPr/>
            </a:pPr>
            <a:r>
              <a:rPr lang="gl-ES"/>
              <a:t>Quinto nivel</a:t>
            </a:r>
            <a:endParaRPr lang="gl-ES"/>
          </a:p>
        </p:txBody>
      </p:sp>
      <p:sp>
        <p:nvSpPr>
          <p:cNvPr id="918765527" name="Marcador de posición de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gl-ES"/>
              <a:t>30.10.2013</a:t>
            </a:fld>
            <a:endParaRPr lang="gl-ES"/>
          </a:p>
        </p:txBody>
      </p:sp>
      <p:sp>
        <p:nvSpPr>
          <p:cNvPr id="840990894" name="Marcador de posición de pé de páx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gl-ES"/>
          </a:p>
        </p:txBody>
      </p:sp>
      <p:sp>
        <p:nvSpPr>
          <p:cNvPr id="1336986003" name="Marcador de posición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gl-ES"/>
              <a:t>‹#›</a:t>
            </a:fld>
            <a:endParaRPr lang="gl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gl-E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9021717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Arial"/>
                <a:ea typeface="Arial"/>
                <a:cs typeface="Arial"/>
              </a:rPr>
              <a:t>Δ</a:t>
            </a:r>
            <a:r>
              <a:rPr/>
              <a:t>E heavy</a:t>
            </a:r>
            <a:endParaRPr/>
          </a:p>
        </p:txBody>
      </p:sp>
      <p:graphicFrame>
        <p:nvGraphicFramePr>
          <p:cNvPr id="1768063248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3795963" y="1992729"/>
          <a:ext cx="5866405" cy="11099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{17292A2E-F333-43FB-9621-5CBBE7FDCDCB}</a:tableStyleId>
              </a:tblPr>
              <a:tblGrid>
                <a:gridCol w="1951234"/>
                <a:gridCol w="1951234"/>
                <a:gridCol w="1951234"/>
              </a:tblGrid>
              <a:tr h="354675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Reference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Depletion V [V]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675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2755-12 (63 um)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675">
                <a:tc>
                  <a:txBody>
                    <a:bodyPr/>
                    <a:p>
                      <a:pPr>
                        <a:defRPr/>
                      </a:pPr>
                      <a:r>
                        <a:rPr b="1">
                          <a:solidFill>
                            <a:srgbClr val="00B050"/>
                          </a:solidFill>
                        </a:rPr>
                        <a:t>2755-15 (64 um)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>
                          <a:solidFill>
                            <a:srgbClr val="00B050"/>
                          </a:solidFill>
                        </a:rPr>
                        <a:t>8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b="1">
                          <a:solidFill>
                            <a:srgbClr val="00B050"/>
                          </a:solidFill>
                        </a:rPr>
                        <a:t>Mounted</a:t>
                      </a:r>
                      <a:endParaRPr b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4728521" name="Título 1"/>
          <p:cNvSpPr>
            <a:spLocks noGrp="1"/>
          </p:cNvSpPr>
          <p:nvPr/>
        </p:nvSpPr>
        <p:spPr bwMode="auto">
          <a:xfrm>
            <a:off x="838199" y="3542130"/>
            <a:ext cx="10515600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E heavy</a:t>
            </a:r>
            <a:endParaRPr/>
          </a:p>
        </p:txBody>
      </p:sp>
      <p:graphicFrame>
        <p:nvGraphicFramePr>
          <p:cNvPr id="441439210" name=""/>
          <p:cNvGraphicFramePr>
            <a:graphicFrameLocks xmlns:a="http://schemas.openxmlformats.org/drawingml/2006/main"/>
          </p:cNvGraphicFramePr>
          <p:nvPr/>
        </p:nvGraphicFramePr>
        <p:xfrm>
          <a:off x="3547310" y="4935787"/>
          <a:ext cx="5866404" cy="11099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{72833802-FEF1-4C79-8D5D-14CF1EAF98D9}</a:tableStyleId>
              </a:tblPr>
              <a:tblGrid>
                <a:gridCol w="1951234"/>
                <a:gridCol w="1951234"/>
                <a:gridCol w="1951234"/>
              </a:tblGrid>
              <a:tr h="354675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Reference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Depletion V [V]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4675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222313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 front </a:t>
            </a:r>
            <a:r>
              <a:rPr i="1"/>
              <a:t>(f1</a:t>
            </a:r>
            <a:r>
              <a:rPr i="1"/>
              <a:t>)</a:t>
            </a:r>
            <a:endParaRPr i="1"/>
          </a:p>
        </p:txBody>
      </p:sp>
      <p:graphicFrame>
        <p:nvGraphicFramePr>
          <p:cNvPr id="676936728" name="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504999" y="1774240"/>
          <a:ext cx="7837236" cy="47675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{69012ECD-51FC-41F1-AA8D-1B2483CD663E}</a:tableStyleId>
              </a:tblPr>
              <a:tblGrid>
                <a:gridCol w="1890000"/>
                <a:gridCol w="2022268"/>
                <a:gridCol w="1956134"/>
                <a:gridCol w="1956134"/>
              </a:tblGrid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Reference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PCB number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Depletion V [V]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3677-4-1 CS</a:t>
                      </a:r>
                      <a:endParaRPr/>
                    </a:p>
                  </a:txBody>
                  <a:tcPr anchor="ctr"/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Good question</a:t>
                      </a:r>
                      <a:endParaRPr/>
                    </a:p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155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gl-E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3677-</a:t>
                      </a:r>
                      <a:r>
                        <a:rPr/>
                        <a:t>4-2 FS</a:t>
                      </a:r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150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gl-E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3677-</a:t>
                      </a:r>
                      <a:r>
                        <a:rPr/>
                        <a:t>5-2 CS</a:t>
                      </a:r>
                      <a:endParaRPr/>
                    </a:p>
                  </a:txBody>
                  <a:tcPr anchor="ctr"/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150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gl-E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3677-</a:t>
                      </a:r>
                      <a:r>
                        <a:rPr/>
                        <a:t>5-3 FS</a:t>
                      </a:r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145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gl-E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3677-</a:t>
                      </a:r>
                      <a:r>
                        <a:rPr/>
                        <a:t>6-1 CS</a:t>
                      </a:r>
                      <a:endParaRPr/>
                    </a:p>
                  </a:txBody>
                  <a:tcPr anchor="ctr"/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145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gl-E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3677-</a:t>
                      </a:r>
                      <a:r>
                        <a:rPr/>
                        <a:t>6-3 FS</a:t>
                      </a:r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145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gl-E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3677-</a:t>
                      </a:r>
                      <a:r>
                        <a:rPr/>
                        <a:t>7-1 CS</a:t>
                      </a:r>
                      <a:endParaRPr/>
                    </a:p>
                  </a:txBody>
                  <a:tcPr anchor="ctr"/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180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gl-E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3677-</a:t>
                      </a:r>
                      <a:r>
                        <a:rPr/>
                        <a:t>7-2 FS</a:t>
                      </a:r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180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gl-E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3677-</a:t>
                      </a:r>
                      <a:r>
                        <a:rPr/>
                        <a:t>13-1 CS</a:t>
                      </a:r>
                      <a:endParaRPr/>
                    </a:p>
                  </a:txBody>
                  <a:tcPr anchor="ctr"/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155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gl-ES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3677-</a:t>
                      </a:r>
                      <a:r>
                        <a:rPr/>
                        <a:t>13-2 FS</a:t>
                      </a:r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160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>
                          <a:solidFill>
                            <a:srgbClr val="7030A0"/>
                          </a:solidFill>
                        </a:rPr>
                        <a:t>3624-</a:t>
                      </a:r>
                      <a:r>
                        <a:rPr/>
                        <a:t>2-1 CS</a:t>
                      </a:r>
                      <a:endParaRPr/>
                    </a:p>
                  </a:txBody>
                  <a:tcPr anchor="ctr"/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20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150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  <a:tr h="30641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b="1">
                          <a:solidFill>
                            <a:srgbClr val="7030A0"/>
                          </a:solidFill>
                        </a:rPr>
                        <a:t>3624-</a:t>
                      </a:r>
                      <a:r>
                        <a:rPr/>
                        <a:t>3-2 FS</a:t>
                      </a:r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150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222209816" name=""/>
          <p:cNvGrpSpPr/>
          <p:nvPr/>
        </p:nvGrpSpPr>
        <p:grpSpPr bwMode="auto">
          <a:xfrm>
            <a:off x="8812136" y="1779670"/>
            <a:ext cx="3041314" cy="2324766"/>
            <a:chOff x="0" y="0"/>
            <a:chExt cx="3041314" cy="2324766"/>
          </a:xfrm>
        </p:grpSpPr>
        <p:sp>
          <p:nvSpPr>
            <p:cNvPr id="565748713" name=""/>
            <p:cNvSpPr/>
            <p:nvPr/>
          </p:nvSpPr>
          <p:spPr bwMode="auto">
            <a:xfrm rot="0" flipH="0" flipV="0">
              <a:off x="298784" y="434473"/>
              <a:ext cx="1203157" cy="584868"/>
            </a:xfrm>
            <a:prstGeom prst="rect">
              <a:avLst/>
            </a:prstGeom>
            <a:solidFill>
              <a:schemeClr val="accent1">
                <a:alpha val="84000"/>
              </a:schemeClr>
            </a:solidFill>
            <a:ln w="12700" cap="flat" cmpd="sng" algn="ctr">
              <a:solidFill>
                <a:schemeClr val="accent1">
                  <a:shade val="50000"/>
                  <a:alpha val="4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24</a:t>
              </a:r>
              <a:endParaRPr/>
            </a:p>
          </p:txBody>
        </p:sp>
        <p:sp>
          <p:nvSpPr>
            <p:cNvPr id="2092108050" name=""/>
            <p:cNvSpPr/>
            <p:nvPr/>
          </p:nvSpPr>
          <p:spPr bwMode="auto">
            <a:xfrm rot="0" flipH="0" flipV="0">
              <a:off x="1568783" y="434473"/>
              <a:ext cx="1203156" cy="584867"/>
            </a:xfrm>
            <a:prstGeom prst="rect">
              <a:avLst/>
            </a:prstGeom>
            <a:solidFill>
              <a:schemeClr val="accent1">
                <a:alpha val="84000"/>
              </a:schemeClr>
            </a:solidFill>
            <a:ln w="12700" cap="flat" cmpd="sng" algn="ctr">
              <a:solidFill>
                <a:schemeClr val="accent1">
                  <a:shade val="50000"/>
                  <a:alpha val="4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25</a:t>
              </a:r>
              <a:endParaRPr/>
            </a:p>
          </p:txBody>
        </p:sp>
        <p:sp>
          <p:nvSpPr>
            <p:cNvPr id="1234374771" name=""/>
            <p:cNvSpPr/>
            <p:nvPr/>
          </p:nvSpPr>
          <p:spPr bwMode="auto">
            <a:xfrm rot="0" flipH="0" flipV="0">
              <a:off x="0" y="1071477"/>
              <a:ext cx="1203156" cy="584867"/>
            </a:xfrm>
            <a:prstGeom prst="rect">
              <a:avLst/>
            </a:prstGeom>
            <a:solidFill>
              <a:schemeClr val="accent1">
                <a:alpha val="84000"/>
              </a:schemeClr>
            </a:solidFill>
            <a:ln w="12700" cap="flat" cmpd="sng" algn="ctr">
              <a:solidFill>
                <a:schemeClr val="accent1">
                  <a:shade val="50000"/>
                  <a:alpha val="4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21</a:t>
              </a:r>
              <a:endParaRPr/>
            </a:p>
          </p:txBody>
        </p:sp>
        <p:sp>
          <p:nvSpPr>
            <p:cNvPr id="1502484183" name=""/>
            <p:cNvSpPr/>
            <p:nvPr/>
          </p:nvSpPr>
          <p:spPr bwMode="auto">
            <a:xfrm rot="0" flipH="0" flipV="0">
              <a:off x="1838157" y="1071477"/>
              <a:ext cx="1203156" cy="584867"/>
            </a:xfrm>
            <a:prstGeom prst="rect">
              <a:avLst/>
            </a:prstGeom>
            <a:solidFill>
              <a:schemeClr val="accent1">
                <a:alpha val="84000"/>
              </a:schemeClr>
            </a:solidFill>
            <a:ln w="12700" cap="flat" cmpd="sng" algn="ctr">
              <a:solidFill>
                <a:schemeClr val="accent1">
                  <a:shade val="50000"/>
                  <a:alpha val="4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22</a:t>
              </a:r>
              <a:endParaRPr/>
            </a:p>
          </p:txBody>
        </p:sp>
        <p:sp>
          <p:nvSpPr>
            <p:cNvPr id="1693965550" name=""/>
            <p:cNvSpPr/>
            <p:nvPr/>
          </p:nvSpPr>
          <p:spPr bwMode="auto">
            <a:xfrm rot="0" flipH="0" flipV="0">
              <a:off x="298784" y="1739898"/>
              <a:ext cx="1203156" cy="584867"/>
            </a:xfrm>
            <a:prstGeom prst="rect">
              <a:avLst/>
            </a:prstGeom>
            <a:solidFill>
              <a:schemeClr val="accent1">
                <a:alpha val="84000"/>
              </a:schemeClr>
            </a:solidFill>
            <a:ln w="12700" cap="flat" cmpd="sng" algn="ctr">
              <a:solidFill>
                <a:schemeClr val="accent1">
                  <a:shade val="50000"/>
                  <a:alpha val="99999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23</a:t>
              </a:r>
              <a:endParaRPr/>
            </a:p>
          </p:txBody>
        </p:sp>
        <p:sp>
          <p:nvSpPr>
            <p:cNvPr id="1489678538" name=""/>
            <p:cNvSpPr/>
            <p:nvPr/>
          </p:nvSpPr>
          <p:spPr bwMode="auto">
            <a:xfrm rot="0" flipH="0" flipV="0">
              <a:off x="1568783" y="1739898"/>
              <a:ext cx="1203156" cy="584867"/>
            </a:xfrm>
            <a:prstGeom prst="rect">
              <a:avLst/>
            </a:prstGeom>
            <a:solidFill>
              <a:schemeClr val="accent1">
                <a:alpha val="84000"/>
              </a:schemeClr>
            </a:solidFill>
            <a:ln w="12700" cap="flat" cmpd="sng" algn="ctr">
              <a:solidFill>
                <a:schemeClr val="accent1">
                  <a:shade val="50000"/>
                  <a:alpha val="43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20</a:t>
              </a:r>
              <a:endParaRPr/>
            </a:p>
          </p:txBody>
        </p:sp>
        <p:sp>
          <p:nvSpPr>
            <p:cNvPr id="669706887" name=""/>
            <p:cNvSpPr/>
            <p:nvPr/>
          </p:nvSpPr>
          <p:spPr bwMode="auto">
            <a:xfrm rot="0" flipH="0" flipV="0">
              <a:off x="718552" y="0"/>
              <a:ext cx="233947" cy="233947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7677022" name=""/>
            <p:cNvSpPr/>
            <p:nvPr/>
          </p:nvSpPr>
          <p:spPr bwMode="auto">
            <a:xfrm rot="0" flipH="0" flipV="0">
              <a:off x="2053388" y="0"/>
              <a:ext cx="233946" cy="233946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812031758" name=""/>
          <p:cNvSpPr txBox="1"/>
          <p:nvPr/>
        </p:nvSpPr>
        <p:spPr bwMode="auto">
          <a:xfrm rot="0" flipH="0" flipV="0">
            <a:off x="8843552" y="4612105"/>
            <a:ext cx="265969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Not assigned PCB numbers: 24, 25, 21, 22, 23</a:t>
            </a:r>
            <a:endParaRPr/>
          </a:p>
        </p:txBody>
      </p:sp>
      <p:sp>
        <p:nvSpPr>
          <p:cNvPr id="1622518955" name=""/>
          <p:cNvSpPr/>
          <p:nvPr/>
        </p:nvSpPr>
        <p:spPr bwMode="auto">
          <a:xfrm rot="0" flipH="0" flipV="0">
            <a:off x="10079463" y="2929521"/>
            <a:ext cx="439820" cy="428122"/>
          </a:xfrm>
          <a:prstGeom prst="flowChartConnector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X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89057086" name=""/>
          <p:cNvSpPr txBox="1"/>
          <p:nvPr/>
        </p:nvSpPr>
        <p:spPr bwMode="auto">
          <a:xfrm rot="0" flipH="0" flipV="0">
            <a:off x="9427700" y="1499560"/>
            <a:ext cx="264170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i="1"/>
              <a:t>Beam entering the slide</a:t>
            </a:r>
            <a:endParaRPr sz="12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2025-07-19T17:28:53Z</dcterms:modified>
</cp:coreProperties>
</file>