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Asap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Asap-regular.fntdata"/><Relationship Id="rId14" Type="http://schemas.openxmlformats.org/officeDocument/2006/relationships/slide" Target="slides/slide8.xml"/><Relationship Id="rId17" Type="http://schemas.openxmlformats.org/officeDocument/2006/relationships/font" Target="fonts/Asap-italic.fntdata"/><Relationship Id="rId16" Type="http://schemas.openxmlformats.org/officeDocument/2006/relationships/font" Target="fonts/Asap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Asap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685800" y="857250"/>
            <a:ext cx="54864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3300413"/>
            <a:ext cx="54864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 txBox="1"/>
          <p:nvPr>
            <p:ph idx="12" type="sldNum"/>
          </p:nvPr>
        </p:nvSpPr>
        <p:spPr>
          <a:xfrm>
            <a:off x="3884613" y="6513910"/>
            <a:ext cx="2971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685800" y="857250"/>
            <a:ext cx="54864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3300413"/>
            <a:ext cx="54864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 txBox="1"/>
          <p:nvPr>
            <p:ph idx="12" type="sldNum"/>
          </p:nvPr>
        </p:nvSpPr>
        <p:spPr>
          <a:xfrm>
            <a:off x="3884613" y="6513910"/>
            <a:ext cx="2971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685800" y="857250"/>
            <a:ext cx="54864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3300413"/>
            <a:ext cx="54864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 txBox="1"/>
          <p:nvPr>
            <p:ph idx="12" type="sldNum"/>
          </p:nvPr>
        </p:nvSpPr>
        <p:spPr>
          <a:xfrm>
            <a:off x="3884613" y="6513910"/>
            <a:ext cx="2971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685800" y="857250"/>
            <a:ext cx="54864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3300413"/>
            <a:ext cx="54864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 txBox="1"/>
          <p:nvPr>
            <p:ph idx="12" type="sldNum"/>
          </p:nvPr>
        </p:nvSpPr>
        <p:spPr>
          <a:xfrm>
            <a:off x="3884613" y="6513910"/>
            <a:ext cx="2971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66ad90c01_0_3:notes"/>
          <p:cNvSpPr/>
          <p:nvPr>
            <p:ph idx="2" type="sldImg"/>
          </p:nvPr>
        </p:nvSpPr>
        <p:spPr>
          <a:xfrm>
            <a:off x="685800" y="857250"/>
            <a:ext cx="54864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466ad90c01_0_3:notes"/>
          <p:cNvSpPr txBox="1"/>
          <p:nvPr>
            <p:ph idx="1" type="body"/>
          </p:nvPr>
        </p:nvSpPr>
        <p:spPr>
          <a:xfrm>
            <a:off x="685800" y="3300413"/>
            <a:ext cx="54864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1466ad90c01_0_3:notes"/>
          <p:cNvSpPr txBox="1"/>
          <p:nvPr>
            <p:ph idx="12" type="sldNum"/>
          </p:nvPr>
        </p:nvSpPr>
        <p:spPr>
          <a:xfrm>
            <a:off x="3884613" y="6513910"/>
            <a:ext cx="2971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6ad90c01_0_14:notes"/>
          <p:cNvSpPr/>
          <p:nvPr>
            <p:ph idx="2" type="sldImg"/>
          </p:nvPr>
        </p:nvSpPr>
        <p:spPr>
          <a:xfrm>
            <a:off x="685800" y="857250"/>
            <a:ext cx="54864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466ad90c01_0_14:notes"/>
          <p:cNvSpPr txBox="1"/>
          <p:nvPr>
            <p:ph idx="1" type="body"/>
          </p:nvPr>
        </p:nvSpPr>
        <p:spPr>
          <a:xfrm>
            <a:off x="685800" y="3300413"/>
            <a:ext cx="54864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1466ad90c01_0_14:notes"/>
          <p:cNvSpPr txBox="1"/>
          <p:nvPr>
            <p:ph idx="12" type="sldNum"/>
          </p:nvPr>
        </p:nvSpPr>
        <p:spPr>
          <a:xfrm>
            <a:off x="3884613" y="6513910"/>
            <a:ext cx="2971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857250"/>
            <a:ext cx="54864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3300413"/>
            <a:ext cx="54864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 txBox="1"/>
          <p:nvPr>
            <p:ph idx="12" type="sldNum"/>
          </p:nvPr>
        </p:nvSpPr>
        <p:spPr>
          <a:xfrm>
            <a:off x="3884613" y="6513910"/>
            <a:ext cx="2971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66ad90c01_0_28:notes"/>
          <p:cNvSpPr/>
          <p:nvPr>
            <p:ph idx="2" type="sldImg"/>
          </p:nvPr>
        </p:nvSpPr>
        <p:spPr>
          <a:xfrm>
            <a:off x="685800" y="857250"/>
            <a:ext cx="54864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466ad90c01_0_28:notes"/>
          <p:cNvSpPr txBox="1"/>
          <p:nvPr>
            <p:ph idx="1" type="body"/>
          </p:nvPr>
        </p:nvSpPr>
        <p:spPr>
          <a:xfrm>
            <a:off x="685800" y="3300413"/>
            <a:ext cx="54864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1466ad90c01_0_28:notes"/>
          <p:cNvSpPr txBox="1"/>
          <p:nvPr>
            <p:ph idx="12" type="sldNum"/>
          </p:nvPr>
        </p:nvSpPr>
        <p:spPr>
          <a:xfrm>
            <a:off x="3884613" y="6513910"/>
            <a:ext cx="2971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E30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6284929" y="0"/>
            <a:ext cx="2856900" cy="5142300"/>
          </a:xfrm>
          <a:prstGeom prst="rect">
            <a:avLst/>
          </a:prstGeom>
          <a:solidFill>
            <a:srgbClr val="191E3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58" name="Google Shape;58;p15"/>
          <p:cNvPicPr preferRelativeResize="0"/>
          <p:nvPr/>
        </p:nvPicPr>
        <p:blipFill rotWithShape="1">
          <a:blip r:embed="rId3">
            <a:alphaModFix/>
          </a:blip>
          <a:srcRect b="-50000" l="-5555" r="-5554" t="-50000"/>
          <a:stretch/>
        </p:blipFill>
        <p:spPr>
          <a:xfrm>
            <a:off x="6284929" y="0"/>
            <a:ext cx="2856787" cy="51422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9" name="Google Shape;5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681" y="2993715"/>
            <a:ext cx="714197" cy="3571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/>
          <p:nvPr/>
        </p:nvSpPr>
        <p:spPr>
          <a:xfrm>
            <a:off x="285679" y="2174300"/>
            <a:ext cx="59991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808"/>
              </a:lnSpc>
              <a:spcBef>
                <a:spcPts val="0"/>
              </a:spcBef>
              <a:spcAft>
                <a:spcPts val="0"/>
              </a:spcAft>
              <a:buClr>
                <a:srgbClr val="FCFAF7"/>
              </a:buClr>
              <a:buSzPts val="5100"/>
              <a:buFont typeface="Asap"/>
              <a:buNone/>
            </a:pPr>
            <a:r>
              <a:rPr b="1" i="0" lang="en" sz="5100" u="none" cap="none" strike="noStrike">
                <a:solidFill>
                  <a:srgbClr val="FCFAF7"/>
                </a:solidFill>
                <a:latin typeface="Asap"/>
                <a:ea typeface="Asap"/>
                <a:cs typeface="Asap"/>
                <a:sym typeface="Asap"/>
              </a:rPr>
              <a:t>Python Session </a:t>
            </a:r>
            <a:r>
              <a:rPr b="1" lang="en" sz="5100">
                <a:solidFill>
                  <a:srgbClr val="FCFAF7"/>
                </a:solidFill>
                <a:latin typeface="Asap"/>
                <a:ea typeface="Asap"/>
                <a:cs typeface="Asap"/>
                <a:sym typeface="Asap"/>
              </a:rPr>
              <a:t>21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61" name="Google Shape;6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9243" y="267824"/>
            <a:ext cx="691314" cy="249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E3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7" name="Google Shape;6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098" y="704769"/>
            <a:ext cx="285679" cy="3571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/>
          <p:nvPr/>
        </p:nvSpPr>
        <p:spPr>
          <a:xfrm>
            <a:off x="215398" y="211835"/>
            <a:ext cx="8713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82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600" u="none" cap="none" strike="noStrike">
                <a:solidFill>
                  <a:srgbClr val="FCFAF7"/>
                </a:solidFill>
                <a:latin typeface="Asap"/>
                <a:ea typeface="Asap"/>
                <a:cs typeface="Asap"/>
                <a:sym typeface="Asap"/>
              </a:rPr>
              <a:t>Today</a:t>
            </a:r>
            <a:endParaRPr b="1" i="0" sz="2600" u="none" cap="none" strike="noStrike">
              <a:solidFill>
                <a:srgbClr val="FCFAF7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69" name="Google Shape;69;p16"/>
          <p:cNvSpPr/>
          <p:nvPr/>
        </p:nvSpPr>
        <p:spPr>
          <a:xfrm>
            <a:off x="160025" y="816676"/>
            <a:ext cx="6026700" cy="3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AF7"/>
              </a:buClr>
              <a:buSzPts val="2000"/>
              <a:buFont typeface="Asap"/>
              <a:buChar char="●"/>
            </a:pPr>
            <a:r>
              <a:rPr lang="en" sz="2000">
                <a:solidFill>
                  <a:srgbClr val="FCFAF7"/>
                </a:solidFill>
                <a:latin typeface="Asap"/>
                <a:ea typeface="Asap"/>
                <a:cs typeface="Asap"/>
                <a:sym typeface="Asap"/>
              </a:rPr>
              <a:t>Stiva/Stack</a:t>
            </a:r>
            <a:endParaRPr sz="2000">
              <a:solidFill>
                <a:srgbClr val="FCFAF7"/>
              </a:solidFill>
              <a:latin typeface="Asap"/>
              <a:ea typeface="Asap"/>
              <a:cs typeface="Asap"/>
              <a:sym typeface="Asap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AF7"/>
              </a:buClr>
              <a:buSzPts val="2000"/>
              <a:buFont typeface="Asap"/>
              <a:buChar char="●"/>
            </a:pPr>
            <a:r>
              <a:rPr lang="en" sz="2000">
                <a:solidFill>
                  <a:srgbClr val="FCFAF7"/>
                </a:solidFill>
                <a:latin typeface="Asap"/>
                <a:ea typeface="Asap"/>
                <a:cs typeface="Asap"/>
                <a:sym typeface="Asap"/>
              </a:rPr>
              <a:t>Lista Inlantuita/Linked List</a:t>
            </a:r>
            <a:endParaRPr sz="2000">
              <a:solidFill>
                <a:srgbClr val="FCFAF7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CFAF7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descr="preencoded.png" id="70" name="Google Shape;7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29" y="4785116"/>
            <a:ext cx="691320" cy="24997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/>
          <p:nvPr/>
        </p:nvSpPr>
        <p:spPr>
          <a:xfrm>
            <a:off x="785616" y="4763690"/>
            <a:ext cx="75705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AF7"/>
              </a:buClr>
              <a:buSzPts val="600"/>
              <a:buFont typeface="Asap"/>
              <a:buNone/>
            </a:pPr>
            <a:r>
              <a:rPr b="0" i="0" lang="en" sz="600" u="none" cap="none" strike="noStrike">
                <a:solidFill>
                  <a:srgbClr val="FCFAF7"/>
                </a:solidFill>
                <a:latin typeface="Asap"/>
                <a:ea typeface="Asap"/>
                <a:cs typeface="Asap"/>
                <a:sym typeface="Asap"/>
              </a:rPr>
              <a:t>IT School ©2022 Proprietary and Confidential. All Rights Reserved.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5739394" y="261112"/>
            <a:ext cx="3404606" cy="4399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E3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8" name="Google Shape;7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098" y="704769"/>
            <a:ext cx="285679" cy="3571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/>
          <p:nvPr/>
        </p:nvSpPr>
        <p:spPr>
          <a:xfrm>
            <a:off x="357098" y="254035"/>
            <a:ext cx="8713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823"/>
              </a:lnSpc>
              <a:spcBef>
                <a:spcPts val="0"/>
              </a:spcBef>
              <a:spcAft>
                <a:spcPts val="0"/>
              </a:spcAft>
              <a:buClr>
                <a:srgbClr val="FCFAF7"/>
              </a:buClr>
              <a:buSzPts val="2600"/>
              <a:buFont typeface="Asap"/>
              <a:buNone/>
            </a:pPr>
            <a:r>
              <a:rPr lang="en" sz="2900">
                <a:solidFill>
                  <a:schemeClr val="lt1"/>
                </a:solidFill>
              </a:rPr>
              <a:t>Stack/Stiva</a:t>
            </a:r>
            <a:endParaRPr b="0" i="0" sz="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80" name="Google Shape;8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29" y="4785116"/>
            <a:ext cx="691320" cy="24997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785616" y="4763690"/>
            <a:ext cx="75705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AF7"/>
              </a:buClr>
              <a:buSzPts val="600"/>
              <a:buFont typeface="Asap"/>
              <a:buNone/>
            </a:pPr>
            <a:r>
              <a:rPr b="0" i="0" lang="en" sz="600" u="none" cap="none" strike="noStrike">
                <a:solidFill>
                  <a:srgbClr val="FCFAF7"/>
                </a:solidFill>
                <a:latin typeface="Asap"/>
                <a:ea typeface="Asap"/>
                <a:cs typeface="Asap"/>
                <a:sym typeface="Asap"/>
              </a:rPr>
              <a:t>IT School ©2022 Proprietary and Confidential. All Rights Reserved.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8611017" y="4763690"/>
            <a:ext cx="4233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AF7"/>
              </a:buClr>
              <a:buSzPts val="1100"/>
              <a:buFont typeface="Asap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37375" y="959600"/>
            <a:ext cx="77334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7075" y="3443925"/>
            <a:ext cx="3618451" cy="12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950" y="784425"/>
            <a:ext cx="7924249" cy="40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E3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097" y="704769"/>
            <a:ext cx="285679" cy="3571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357098" y="261110"/>
            <a:ext cx="8713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1823"/>
              </a:lnSpc>
              <a:spcBef>
                <a:spcPts val="0"/>
              </a:spcBef>
              <a:spcAft>
                <a:spcPts val="0"/>
              </a:spcAft>
              <a:buClr>
                <a:srgbClr val="FCFAF7"/>
              </a:buClr>
              <a:buSzPts val="2600"/>
              <a:buFont typeface="Asap"/>
              <a:buNone/>
            </a:pPr>
            <a:r>
              <a:rPr lang="en" sz="2900">
                <a:solidFill>
                  <a:schemeClr val="lt1"/>
                </a:solidFill>
              </a:rPr>
              <a:t>Stiva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93" name="Google Shape;9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29" y="4785116"/>
            <a:ext cx="691320" cy="24997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785616" y="4763690"/>
            <a:ext cx="75705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AF7"/>
              </a:buClr>
              <a:buSzPts val="600"/>
              <a:buFont typeface="Asap"/>
              <a:buNone/>
            </a:pPr>
            <a:r>
              <a:rPr b="0" i="0" lang="en" sz="600" u="none" cap="none" strike="noStrike">
                <a:solidFill>
                  <a:srgbClr val="FCFAF7"/>
                </a:solidFill>
                <a:latin typeface="Asap"/>
                <a:ea typeface="Asap"/>
                <a:cs typeface="Asap"/>
                <a:sym typeface="Asap"/>
              </a:rPr>
              <a:t>IT School ©2022 Proprietary and Confidential. All Rights Reserved.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45250" y="913550"/>
            <a:ext cx="519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100" y="913550"/>
            <a:ext cx="6866451" cy="380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E3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097" y="704769"/>
            <a:ext cx="285679" cy="3571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357098" y="261110"/>
            <a:ext cx="8713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1823"/>
              </a:lnSpc>
              <a:spcBef>
                <a:spcPts val="0"/>
              </a:spcBef>
              <a:spcAft>
                <a:spcPts val="0"/>
              </a:spcAft>
              <a:buClr>
                <a:srgbClr val="FCFAF7"/>
              </a:buClr>
              <a:buSzPts val="2600"/>
              <a:buFont typeface="Asap"/>
              <a:buNone/>
            </a:pPr>
            <a:r>
              <a:rPr lang="en" sz="2900">
                <a:solidFill>
                  <a:schemeClr val="lt1"/>
                </a:solidFill>
              </a:rPr>
              <a:t>Stiva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04" name="Google Shape;10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29" y="4785116"/>
            <a:ext cx="691319" cy="24997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785616" y="4763690"/>
            <a:ext cx="75705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AF7"/>
              </a:buClr>
              <a:buSzPts val="600"/>
              <a:buFont typeface="Asap"/>
              <a:buNone/>
            </a:pPr>
            <a:r>
              <a:rPr b="0" i="0" lang="en" sz="600" u="none" cap="none" strike="noStrike">
                <a:solidFill>
                  <a:srgbClr val="FCFAF7"/>
                </a:solidFill>
                <a:latin typeface="Asap"/>
                <a:ea typeface="Asap"/>
                <a:cs typeface="Asap"/>
                <a:sym typeface="Asap"/>
              </a:rPr>
              <a:t>IT School ©2022 Proprietary and Confidential. All Rights Reserved.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445250" y="913550"/>
            <a:ext cx="8504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100" y="802500"/>
            <a:ext cx="7305676" cy="398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E30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097" y="704769"/>
            <a:ext cx="285679" cy="3571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>
            <a:off x="357098" y="261110"/>
            <a:ext cx="8713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1823"/>
              </a:lnSpc>
              <a:spcBef>
                <a:spcPts val="0"/>
              </a:spcBef>
              <a:spcAft>
                <a:spcPts val="0"/>
              </a:spcAft>
              <a:buClr>
                <a:srgbClr val="FCFAF7"/>
              </a:buClr>
              <a:buSzPts val="2600"/>
              <a:buFont typeface="Asap"/>
              <a:buNone/>
            </a:pPr>
            <a:r>
              <a:rPr lang="en" sz="2900">
                <a:solidFill>
                  <a:schemeClr val="lt1"/>
                </a:solidFill>
              </a:rPr>
              <a:t>Lista Inlantuita</a:t>
            </a:r>
            <a:r>
              <a:rPr lang="en" sz="2900">
                <a:solidFill>
                  <a:schemeClr val="lt1"/>
                </a:solidFill>
              </a:rPr>
              <a:t>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15" name="Google Shape;11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29" y="4785116"/>
            <a:ext cx="691319" cy="24997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/>
          <p:nvPr/>
        </p:nvSpPr>
        <p:spPr>
          <a:xfrm>
            <a:off x="785616" y="4763690"/>
            <a:ext cx="75705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AF7"/>
              </a:buClr>
              <a:buSzPts val="600"/>
              <a:buFont typeface="Asap"/>
              <a:buNone/>
            </a:pPr>
            <a:r>
              <a:rPr b="0" i="0" lang="en" sz="600" u="none" cap="none" strike="noStrike">
                <a:solidFill>
                  <a:srgbClr val="FCFAF7"/>
                </a:solidFill>
                <a:latin typeface="Asap"/>
                <a:ea typeface="Asap"/>
                <a:cs typeface="Asap"/>
                <a:sym typeface="Asap"/>
              </a:rPr>
              <a:t>IT School ©2022 Proprietary and Confidential. All Rights Reserved.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001" y="825010"/>
            <a:ext cx="7232771" cy="3875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E30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3" name="Google Shape;1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098" y="704769"/>
            <a:ext cx="285679" cy="3571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215398" y="211835"/>
            <a:ext cx="8713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lt1"/>
                </a:solidFill>
              </a:rPr>
              <a:t>Lista Inlantuita</a:t>
            </a:r>
            <a:endParaRPr b="1" sz="2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1823"/>
              </a:lnSpc>
              <a:spcBef>
                <a:spcPts val="0"/>
              </a:spcBef>
              <a:spcAft>
                <a:spcPts val="0"/>
              </a:spcAft>
              <a:buClr>
                <a:srgbClr val="FCFAF7"/>
              </a:buClr>
              <a:buSzPts val="2600"/>
              <a:buFont typeface="Asap"/>
              <a:buNone/>
            </a:pPr>
            <a:r>
              <a:t/>
            </a:r>
            <a:endParaRPr b="1" sz="2600">
              <a:solidFill>
                <a:srgbClr val="FCFAF7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marR="0" rtl="0" algn="l">
              <a:lnSpc>
                <a:spcPct val="11182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FCFAF7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descr="preencoded.png" id="125" name="Google Shape;1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29" y="4785116"/>
            <a:ext cx="691320" cy="24997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/>
          <p:nvPr/>
        </p:nvSpPr>
        <p:spPr>
          <a:xfrm>
            <a:off x="785616" y="4763690"/>
            <a:ext cx="75705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AF7"/>
              </a:buClr>
              <a:buSzPts val="600"/>
              <a:buFont typeface="Asap"/>
              <a:buNone/>
            </a:pPr>
            <a:r>
              <a:rPr b="0" i="0" lang="en" sz="600" u="none" cap="none" strike="noStrike">
                <a:solidFill>
                  <a:srgbClr val="FCFAF7"/>
                </a:solidFill>
                <a:latin typeface="Asap"/>
                <a:ea typeface="Asap"/>
                <a:cs typeface="Asap"/>
                <a:sym typeface="Asap"/>
              </a:rPr>
              <a:t>IT School ©2022 Proprietary and Confidential. All Rights Reserved.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475975" y="1051725"/>
            <a:ext cx="77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100" y="833175"/>
            <a:ext cx="6954666" cy="381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E3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098" y="704769"/>
            <a:ext cx="285679" cy="3571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/>
          <p:nvPr/>
        </p:nvSpPr>
        <p:spPr>
          <a:xfrm>
            <a:off x="215398" y="211835"/>
            <a:ext cx="8713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lt1"/>
                </a:solidFill>
              </a:rPr>
              <a:t>Lista Inlantuita</a:t>
            </a:r>
            <a:endParaRPr b="1" sz="2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1823"/>
              </a:lnSpc>
              <a:spcBef>
                <a:spcPts val="0"/>
              </a:spcBef>
              <a:spcAft>
                <a:spcPts val="0"/>
              </a:spcAft>
              <a:buClr>
                <a:srgbClr val="FCFAF7"/>
              </a:buClr>
              <a:buSzPts val="2600"/>
              <a:buFont typeface="Asap"/>
              <a:buNone/>
            </a:pPr>
            <a:r>
              <a:t/>
            </a:r>
            <a:endParaRPr b="1" sz="2600">
              <a:solidFill>
                <a:srgbClr val="FCFAF7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marR="0" rtl="0" algn="l">
              <a:lnSpc>
                <a:spcPct val="11182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FCFAF7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descr="preencoded.png" id="136" name="Google Shape;13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29" y="4785116"/>
            <a:ext cx="691319" cy="24997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785616" y="4763690"/>
            <a:ext cx="75705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AF7"/>
              </a:buClr>
              <a:buSzPts val="600"/>
              <a:buFont typeface="Asap"/>
              <a:buNone/>
            </a:pPr>
            <a:r>
              <a:rPr b="0" i="0" lang="en" sz="600" u="none" cap="none" strike="noStrike">
                <a:solidFill>
                  <a:srgbClr val="FCFAF7"/>
                </a:solidFill>
                <a:latin typeface="Asap"/>
                <a:ea typeface="Asap"/>
                <a:cs typeface="Asap"/>
                <a:sym typeface="Asap"/>
              </a:rPr>
              <a:t>IT School ©2022 Proprietary and Confidential. All Rights Reserved.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475975" y="1051725"/>
            <a:ext cx="77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400" y="840225"/>
            <a:ext cx="7120224" cy="373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