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B85-4119-4518-AC94-17868016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9A14-FEED-4F43-A642-06D6D60A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36EF9-36B8-4F38-A260-E7356758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44B9D-4497-4EBA-ADB4-82A94A94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54A4F-6C6C-43F5-A9E4-B64987D0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9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C600-44D4-46A8-A7AC-B069D6E6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8EC16-70B9-4D30-88E1-E3FF62DCF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B215-9585-4EAF-9C91-A350F8D5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9993-77C7-4A16-9016-325A3924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6BC1-910C-4A5F-B7B1-98EC1DAA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F4C51-EF28-4880-92B0-C97B9A892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F901D-92D3-4810-AAC4-76C048A4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71D5-A153-4F29-9F72-AE221402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DDE4-0F19-4679-A088-B736260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07B9E-8813-44F9-9F9A-958520B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1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0A3D-742D-4EBE-B90F-F832942B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11C3D-E2D5-45E7-BFD1-9602FDB7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B4CE-7193-40DF-BC75-679260E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36AE7-AB28-403F-AF9B-B6776A4C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FF9D-3B62-4649-8945-603D93BF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3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8284-1950-42C5-AD50-EAC6DEE2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797C8-3B69-46FA-8E22-0637EAC0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09D3-3FE8-43BE-9B50-1E1BC858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2E2E-6784-47E7-8C76-FA8DF115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492D4-F5D8-4792-A419-6B11384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3F87-175E-411B-9AE0-C333D011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3F94-8A6B-4E40-92F2-7C1DE844D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0EF10-046B-472C-9D63-AE18781D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73478-1973-4834-AAEA-120EDBED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E1293-8127-4EC1-BFAA-15C3834C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C610C-EFDA-413F-903B-14355F03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0EC-E369-4C98-83D9-628792FC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47A1-79E3-4D65-98DC-1F8A74F2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5145-5ED8-4199-A9F9-6D09DD99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8A8A9-5601-45B2-9D5B-7B7AD55CC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B793F-B7C7-49B9-8701-632DC16B9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CB3C7-2384-494A-B945-220F0518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3F52E-7F39-40E9-8DB6-8CF04DBD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8E1C0-874B-4854-ABF3-2FCCE5DC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42B0-3D18-400B-8324-A4E20287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BCB3-DDD4-4D11-B6A7-EB593275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38FB8-B853-42C2-8DCF-BF00504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7DECE-96F0-4C91-9748-D0E43761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DAF13-1001-45AF-BC1D-3BACFFDF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A692E-7D27-452E-B780-5506EFD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14F4A-2515-4E8C-8382-40778992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C7F2-8866-4C68-A0F2-470C7FB2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4A61-9205-4C5D-96C1-B1858FD9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87DDD-4F57-4713-82DE-E00E22B65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16A4C-23CE-4FE1-8138-57FB96D8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770A-54E4-47BC-9F47-81429CA3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7651A-2578-4D6C-8229-AE7B8DD4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7EC-87F8-4B5F-A4EC-B172A9F9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03B82-5524-4D53-9EEF-3CF390DC9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D2E31-3FDC-4C63-A901-28FEB2A0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6BE85-E81A-470B-B470-87461BCF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E917D-FBF0-455F-B8B1-DD7BC961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A3BF-B7C3-4733-8D45-9B849D88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43206-BA52-415E-BC04-FBD77C6D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168C-AF81-418C-BF69-A0E6A46F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A023-74D6-4009-A42F-7742A8A7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42A0-9B36-4F1A-B1B3-63E5A694E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D6BB5-C7AE-443D-8FA2-4693E2B44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196C-7E77-48AB-9822-673BFC63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TDD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33093-E26E-4B9F-A651-EE3B3FF3E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04</a:t>
            </a:r>
          </a:p>
          <a:p>
            <a:r>
              <a:rPr lang="en-US" smtClean="0"/>
              <a:t>CIDM6330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26CD-3913-420F-9CAA-1D54E992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tests reveal the app, the app will evolve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5EAB-0E6D-479C-9915-A0E6883B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Appropriate questions at this point:</a:t>
            </a:r>
          </a:p>
          <a:p>
            <a:pPr lvl="1"/>
            <a:r>
              <a:rPr lang="en-US" dirty="0"/>
              <a:t>Why all these tests?</a:t>
            </a:r>
          </a:p>
          <a:p>
            <a:pPr lvl="1"/>
            <a:r>
              <a:rPr lang="en-US" dirty="0"/>
              <a:t>Why are they all so low-level?</a:t>
            </a:r>
          </a:p>
          <a:p>
            <a:pPr lvl="1"/>
            <a:r>
              <a:rPr lang="en-US" dirty="0"/>
              <a:t>Why are we being so pedantic?</a:t>
            </a:r>
          </a:p>
          <a:p>
            <a:pPr lvl="1"/>
            <a:r>
              <a:rPr lang="en-US" dirty="0"/>
              <a:t>This is too slow, I </a:t>
            </a:r>
            <a:r>
              <a:rPr lang="en-US" dirty="0" err="1"/>
              <a:t>wanna</a:t>
            </a:r>
            <a:r>
              <a:rPr lang="en-US" dirty="0"/>
              <a:t> write “real” apps</a:t>
            </a:r>
          </a:p>
          <a:p>
            <a:r>
              <a:rPr lang="en-US" dirty="0"/>
              <a:t>I am reminded of “Daniel-san” from the Karate Kid</a:t>
            </a:r>
          </a:p>
          <a:p>
            <a:pPr lvl="1"/>
            <a:r>
              <a:rPr lang="en-US" dirty="0"/>
              <a:t>He didn’t want to “wax on and wax off”</a:t>
            </a:r>
          </a:p>
          <a:p>
            <a:r>
              <a:rPr lang="en-US" dirty="0"/>
              <a:t>We are human, we are flawed</a:t>
            </a:r>
          </a:p>
          <a:p>
            <a:pPr lvl="1"/>
            <a:r>
              <a:rPr lang="en-US" dirty="0"/>
              <a:t>Airline pilots have checklists, so they don’t miss something important</a:t>
            </a:r>
          </a:p>
          <a:p>
            <a:pPr lvl="1"/>
            <a:r>
              <a:rPr lang="en-US" dirty="0"/>
              <a:t>You have your TDD to help you with managing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8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F9CF-3554-4722-BAD8-8468D3BC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Onward: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6F03-9AA4-4619-81AE-CA14282D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how do we test user input in a web app?</a:t>
            </a:r>
          </a:p>
          <a:p>
            <a:pPr lvl="1"/>
            <a:r>
              <a:rPr lang="en-US" dirty="0"/>
              <a:t>Selenium</a:t>
            </a:r>
          </a:p>
          <a:p>
            <a:r>
              <a:rPr lang="en-US" dirty="0"/>
              <a:t>Don’t forget</a:t>
            </a:r>
          </a:p>
          <a:p>
            <a:pPr lvl="1"/>
            <a:r>
              <a:rPr lang="en-US" dirty="0"/>
              <a:t>Run test</a:t>
            </a:r>
          </a:p>
          <a:p>
            <a:pPr lvl="2"/>
            <a:r>
              <a:rPr lang="en-US" dirty="0"/>
              <a:t>It breaks</a:t>
            </a:r>
          </a:p>
          <a:p>
            <a:pPr lvl="1"/>
            <a:r>
              <a:rPr lang="en-US" dirty="0"/>
              <a:t>Code to fix</a:t>
            </a:r>
          </a:p>
          <a:p>
            <a:pPr lvl="2"/>
            <a:r>
              <a:rPr lang="en-US" dirty="0"/>
              <a:t>Run test</a:t>
            </a:r>
          </a:p>
          <a:p>
            <a:r>
              <a:rPr lang="en-US" dirty="0"/>
              <a:t>Don’t test constants</a:t>
            </a:r>
          </a:p>
          <a:p>
            <a:pPr lvl="1"/>
            <a:r>
              <a:rPr lang="en-US" dirty="0"/>
              <a:t>They are self-evident</a:t>
            </a:r>
          </a:p>
          <a:p>
            <a:pPr lvl="1"/>
            <a:r>
              <a:rPr lang="en-US" dirty="0"/>
              <a:t>Test dynamic data</a:t>
            </a:r>
          </a:p>
        </p:txBody>
      </p:sp>
    </p:spTree>
    <p:extLst>
      <p:ext uri="{BB962C8B-B14F-4D97-AF65-F5344CB8AC3E}">
        <p14:creationId xmlns:p14="http://schemas.microsoft.com/office/powerpoint/2010/main" val="292599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17D7-662E-4955-909C-64387746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B983-E7BA-4040-B0E6-4434BD4D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realize, even when your tests pass, that something’s not quite right?</a:t>
            </a:r>
          </a:p>
          <a:p>
            <a:pPr lvl="1"/>
            <a:r>
              <a:rPr lang="en-US" dirty="0"/>
              <a:t>Your understanding has changed</a:t>
            </a:r>
          </a:p>
          <a:p>
            <a:pPr lvl="1"/>
            <a:r>
              <a:rPr lang="en-US" dirty="0"/>
              <a:t>Your skills have changed</a:t>
            </a:r>
          </a:p>
          <a:p>
            <a:pPr lvl="1"/>
            <a:r>
              <a:rPr lang="en-US" dirty="0"/>
              <a:t>What the end-user/client wants has changed</a:t>
            </a:r>
          </a:p>
          <a:p>
            <a:r>
              <a:rPr lang="en-US" dirty="0"/>
              <a:t>Django uses templates to create views</a:t>
            </a:r>
          </a:p>
          <a:p>
            <a:r>
              <a:rPr lang="en-US" dirty="0"/>
              <a:t>Django lets us test client interactions</a:t>
            </a:r>
          </a:p>
          <a:p>
            <a:pPr lvl="1"/>
            <a:r>
              <a:rPr lang="en-US" dirty="0"/>
              <a:t>Django test client</a:t>
            </a:r>
          </a:p>
        </p:txBody>
      </p:sp>
    </p:spTree>
    <p:extLst>
      <p:ext uri="{BB962C8B-B14F-4D97-AF65-F5344CB8AC3E}">
        <p14:creationId xmlns:p14="http://schemas.microsoft.com/office/powerpoint/2010/main" val="35733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2469-1D98-4B1E-A2F7-5C8C7E18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EB58-AAA2-4C4F-A8FE-61E62AF4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develop refactoring as a tacit instinct</a:t>
            </a:r>
          </a:p>
          <a:p>
            <a:pPr lvl="1"/>
            <a:r>
              <a:rPr lang="en-US" dirty="0"/>
              <a:t>Refactoring and TDD encourages mindful small steps</a:t>
            </a:r>
          </a:p>
          <a:p>
            <a:pPr lvl="1"/>
            <a:r>
              <a:rPr lang="en-US" dirty="0"/>
              <a:t>“Don’t get ahead of yourself”</a:t>
            </a:r>
          </a:p>
        </p:txBody>
      </p:sp>
      <p:pic>
        <p:nvPicPr>
          <p:cNvPr id="1026" name="Picture 2" descr="Image result for refactoring cat gif">
            <a:extLst>
              <a:ext uri="{FF2B5EF4-FFF2-40B4-BE49-F238E27FC236}">
                <a16:creationId xmlns:a16="http://schemas.microsoft.com/office/drawing/2014/main" id="{64B39DBC-7622-4D1C-8137-B8B06509E6E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40" y="3429000"/>
            <a:ext cx="30670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06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02F3-2E90-4689-8276-F013B8E0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TDD: Let’s Take Stock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0A41-EDC0-46C7-B496-FF445DEF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ingredients have been:</a:t>
            </a:r>
          </a:p>
          <a:p>
            <a:pPr lvl="1"/>
            <a:r>
              <a:rPr lang="en-US" dirty="0"/>
              <a:t>Functional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The Unit-Test/Code cycle</a:t>
            </a:r>
          </a:p>
          <a:p>
            <a:pPr lvl="1"/>
            <a:r>
              <a:rPr lang="en-US" dirty="0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291719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3D25-0BD6-4824-836A-7D8AE2EE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TDD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13B5D3-9F68-4281-A6E4-DD812173F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218" y="1825625"/>
            <a:ext cx="8431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BD72-2B8B-4972-BEEF-68CC518E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TDD Process – Big Picture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B69D8-D4D0-43F4-B7E1-DE48A542F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135" y="1825625"/>
            <a:ext cx="50937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6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6A48-BA18-4E9F-A53A-1B0F3D05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Process Big Picture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296961-648A-4E9E-B0D9-659B4B9C7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050" y="1825625"/>
            <a:ext cx="6093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TDD with Python</vt:lpstr>
      <vt:lpstr>As tests reveal the app, the app will evolve</vt:lpstr>
      <vt:lpstr>Onward: User Input</vt:lpstr>
      <vt:lpstr>Refactoring</vt:lpstr>
      <vt:lpstr>More refactoring</vt:lpstr>
      <vt:lpstr>TDD: Let’s Take Stock Again</vt:lpstr>
      <vt:lpstr>The TDD Process</vt:lpstr>
      <vt:lpstr>The TDD Process – Big Picture</vt:lpstr>
      <vt:lpstr>Django Process Big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Python</dc:title>
  <dc:creator>Jeffry Babb</dc:creator>
  <cp:lastModifiedBy>WTAMU</cp:lastModifiedBy>
  <cp:revision>15</cp:revision>
  <dcterms:created xsi:type="dcterms:W3CDTF">2018-09-01T13:31:23Z</dcterms:created>
  <dcterms:modified xsi:type="dcterms:W3CDTF">2020-01-21T20:10:43Z</dcterms:modified>
</cp:coreProperties>
</file>