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1FB85-4119-4518-AC94-17868016D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49A14-FEED-4F43-A642-06D6D60A9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36EF9-36B8-4F38-A260-E7356758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A5A-07C2-4B83-9603-2731215947E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44B9D-4497-4EBA-ADB4-82A94A94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54A4F-6C6C-43F5-A9E4-B64987D04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0EAF-CF29-420A-B1D7-1D740EA93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9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4C600-44D4-46A8-A7AC-B069D6E62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8EC16-70B9-4D30-88E1-E3FF62DCF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AB215-9585-4EAF-9C91-A350F8D57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A5A-07C2-4B83-9603-2731215947E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C9993-77C7-4A16-9016-325A3924B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76BC1-910C-4A5F-B7B1-98EC1DAA2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0EAF-CF29-420A-B1D7-1D740EA93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2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1F4C51-EF28-4880-92B0-C97B9A892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F901D-92D3-4810-AAC4-76C048A45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871D5-A153-4F29-9F72-AE2214027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A5A-07C2-4B83-9603-2731215947E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4DDE4-0F19-4679-A088-B736260D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07B9E-8813-44F9-9F9A-958520BF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0EAF-CF29-420A-B1D7-1D740EA93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18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F0A3D-742D-4EBE-B90F-F832942B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11C3D-E2D5-45E7-BFD1-9602FDB7D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0B4CE-7193-40DF-BC75-679260E0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A5A-07C2-4B83-9603-2731215947E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36AE7-AB28-403F-AF9B-B6776A4C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4FF9D-3B62-4649-8945-603D93BF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0EAF-CF29-420A-B1D7-1D740EA93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3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8284-1950-42C5-AD50-EAC6DEE2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797C8-3B69-46FA-8E22-0637EAC06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B09D3-3FE8-43BE-9B50-1E1BC858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A5A-07C2-4B83-9603-2731215947E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82E2E-6784-47E7-8C76-FA8DF115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492D4-F5D8-4792-A419-6B113843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0EAF-CF29-420A-B1D7-1D740EA93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9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53F87-175E-411B-9AE0-C333D011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03F94-8A6B-4E40-92F2-7C1DE844D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0EF10-046B-472C-9D63-AE18781D6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73478-1973-4834-AAEA-120EDBED3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A5A-07C2-4B83-9603-2731215947E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E1293-8127-4EC1-BFAA-15C3834CE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C610C-EFDA-413F-903B-14355F031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0EAF-CF29-420A-B1D7-1D740EA93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2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80EC-E369-4C98-83D9-628792FC4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A47A1-79E3-4D65-98DC-1F8A74F21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65145-5ED8-4199-A9F9-6D09DD993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D8A8A9-5601-45B2-9D5B-7B7AD55CC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B793F-B7C7-49B9-8701-632DC16B9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1CB3C7-2384-494A-B945-220F05188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A5A-07C2-4B83-9603-2731215947E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E3F52E-7F39-40E9-8DB6-8CF04DBDD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38E1C0-874B-4854-ABF3-2FCCE5DC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0EAF-CF29-420A-B1D7-1D740EA93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37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242B0-3D18-400B-8324-A4E202875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6BCB3-DDD4-4D11-B6A7-EB5932758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A5A-07C2-4B83-9603-2731215947E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38FB8-B853-42C2-8DCF-BF00504E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7DECE-96F0-4C91-9748-D0E43761C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0EAF-CF29-420A-B1D7-1D740EA93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0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6DAF13-1001-45AF-BC1D-3BACFFDF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A5A-07C2-4B83-9603-2731215947E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EA692E-7D27-452E-B780-5506EFD3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14F4A-2515-4E8C-8382-407789922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0EAF-CF29-420A-B1D7-1D740EA93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3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C7F2-8866-4C68-A0F2-470C7FB2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4A61-9205-4C5D-96C1-B1858FD97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87DDD-4F57-4713-82DE-E00E22B65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16A4C-23CE-4FE1-8138-57FB96D80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A5A-07C2-4B83-9603-2731215947E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2770A-54E4-47BC-9F47-81429CA39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7651A-2578-4D6C-8229-AE7B8DD4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0EAF-CF29-420A-B1D7-1D740EA93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8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57EC-87F8-4B5F-A4EC-B172A9F95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703B82-5524-4D53-9EEF-3CF390DC9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2D2E31-3FDC-4C63-A901-28FEB2A09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6BE85-E81A-470B-B470-87461BCF3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A5A-07C2-4B83-9603-2731215947E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E917D-FBF0-455F-B8B1-DD7BC9615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8A3BF-B7C3-4733-8D45-9B849D88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0EAF-CF29-420A-B1D7-1D740EA93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5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743206-BA52-415E-BC04-FBD77C6D7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9168C-AF81-418C-BF69-A0E6A46FB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3A023-74D6-4009-A42F-7742A8A7D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AFA5A-07C2-4B83-9603-2731215947E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A42A0-9B36-4F1A-B1B3-63E5A694E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D6BB5-C7AE-443D-8FA2-4693E2B44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0EAF-CF29-420A-B1D7-1D740EA93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9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E196C-7E77-48AB-9822-673BFC63B3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TDD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33093-E26E-4B9F-A651-EE3B3FF3E5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07</a:t>
            </a:r>
          </a:p>
          <a:p>
            <a:r>
              <a:rPr lang="en-US" smtClean="0"/>
              <a:t>CIDM6330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28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F26CD-3913-420F-9CAA-1D54E9922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Flow: Incrementalism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55EAB-0E6D-479C-9915-A0E6883BD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stick to small design in the TDD perspective</a:t>
            </a:r>
          </a:p>
          <a:p>
            <a:pPr lvl="1"/>
            <a:r>
              <a:rPr lang="en-US" dirty="0"/>
              <a:t>Large upfront design is inconsistent</a:t>
            </a:r>
          </a:p>
          <a:p>
            <a:pPr lvl="2"/>
            <a:r>
              <a:rPr lang="en-US" dirty="0"/>
              <a:t>TDD is agile</a:t>
            </a:r>
          </a:p>
          <a:p>
            <a:r>
              <a:rPr lang="en-US" dirty="0"/>
              <a:t>Remaining features</a:t>
            </a:r>
          </a:p>
          <a:p>
            <a:pPr lvl="1"/>
            <a:r>
              <a:rPr lang="en-US" dirty="0"/>
              <a:t>Storage of individual lists</a:t>
            </a:r>
          </a:p>
          <a:p>
            <a:pPr lvl="1"/>
            <a:r>
              <a:rPr lang="en-US" dirty="0"/>
              <a:t>A list is a multi-attribute entity</a:t>
            </a:r>
          </a:p>
          <a:p>
            <a:pPr lvl="1"/>
            <a:r>
              <a:rPr lang="en-US" dirty="0"/>
              <a:t>We want to persist lists on a per-user basis</a:t>
            </a:r>
          </a:p>
          <a:p>
            <a:r>
              <a:rPr lang="en-US" dirty="0"/>
              <a:t>Another TDD-ism: YAGNI</a:t>
            </a:r>
          </a:p>
          <a:p>
            <a:pPr lvl="1"/>
            <a:r>
              <a:rPr lang="en-US" dirty="0"/>
              <a:t>You </a:t>
            </a:r>
            <a:r>
              <a:rPr lang="en-US" dirty="0" err="1"/>
              <a:t>Ain’t</a:t>
            </a:r>
            <a:r>
              <a:rPr lang="en-US" dirty="0"/>
              <a:t> </a:t>
            </a:r>
            <a:r>
              <a:rPr lang="en-US" dirty="0" err="1"/>
              <a:t>Gonna</a:t>
            </a:r>
            <a:r>
              <a:rPr lang="en-US" dirty="0"/>
              <a:t> Need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8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02105-DA95-4362-A806-B62B4BAB4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Progression to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3EAC4-BF94-4F0A-A4C5-0AA31E79C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Representational State Transfer is a system of appropriating HTTP Request Methods to approximate application state for CRUD operations</a:t>
            </a:r>
          </a:p>
          <a:p>
            <a:pPr lvl="1"/>
            <a:r>
              <a:rPr lang="en-US" dirty="0"/>
              <a:t>We being to define routes that represent these operations</a:t>
            </a:r>
          </a:p>
        </p:txBody>
      </p:sp>
    </p:spTree>
    <p:extLst>
      <p:ext uri="{BB962C8B-B14F-4D97-AF65-F5344CB8AC3E}">
        <p14:creationId xmlns:p14="http://schemas.microsoft.com/office/powerpoint/2010/main" val="3087524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3B8D6-B443-439E-8485-EBEF4F351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Design Pattern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0B502F-1422-4C6E-9ABA-C7406E901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6315" y="1825625"/>
            <a:ext cx="49193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397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1A2E-83E9-4276-945F-1519CC33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7B27E-50A3-40E4-842D-BE7815522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Ensuring that new features and design do not break extant features and designs</a:t>
            </a:r>
          </a:p>
          <a:p>
            <a:pPr lvl="1"/>
            <a:r>
              <a:rPr lang="en-US" dirty="0"/>
              <a:t>Unintended consequences</a:t>
            </a:r>
          </a:p>
          <a:p>
            <a:r>
              <a:rPr lang="en-US" dirty="0"/>
              <a:t>It is regression testing because you are seeking to detect and forestall regression</a:t>
            </a:r>
          </a:p>
          <a:p>
            <a:pPr lvl="1"/>
            <a:r>
              <a:rPr lang="en-US" dirty="0"/>
              <a:t>Two steps forward, one step back</a:t>
            </a:r>
          </a:p>
        </p:txBody>
      </p:sp>
    </p:spTree>
    <p:extLst>
      <p:ext uri="{BB962C8B-B14F-4D97-AF65-F5344CB8AC3E}">
        <p14:creationId xmlns:p14="http://schemas.microsoft.com/office/powerpoint/2010/main" val="1828293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E43DF-D506-4A81-A391-0656782D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TDD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320A1-0CD4-4421-A035-59CA45607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with Agile, TDD focuses on maintaining working code</a:t>
            </a:r>
          </a:p>
          <a:p>
            <a:pPr lvl="1"/>
            <a:r>
              <a:rPr lang="en-US" dirty="0"/>
              <a:t>We move from working state to working state</a:t>
            </a:r>
          </a:p>
          <a:p>
            <a:r>
              <a:rPr lang="en-US" dirty="0"/>
              <a:t>Keep it small and manageable</a:t>
            </a:r>
          </a:p>
          <a:p>
            <a:r>
              <a:rPr lang="en-US" dirty="0"/>
              <a:t>YAGNI</a:t>
            </a:r>
          </a:p>
          <a:p>
            <a:r>
              <a:rPr lang="en-US" dirty="0"/>
              <a:t>Red, Green, Refactor</a:t>
            </a:r>
          </a:p>
          <a:p>
            <a:r>
              <a:rPr lang="en-US" dirty="0"/>
              <a:t>Also, DRY</a:t>
            </a:r>
          </a:p>
        </p:txBody>
      </p:sp>
    </p:spTree>
    <p:extLst>
      <p:ext uri="{BB962C8B-B14F-4D97-AF65-F5344CB8AC3E}">
        <p14:creationId xmlns:p14="http://schemas.microsoft.com/office/powerpoint/2010/main" val="3423845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164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TDD with Python</vt:lpstr>
      <vt:lpstr>TDD Flow: Incrementalism</vt:lpstr>
      <vt:lpstr>Progression to REST</vt:lpstr>
      <vt:lpstr>TDD Design Pattern</vt:lpstr>
      <vt:lpstr>Regression Testing</vt:lpstr>
      <vt:lpstr>Last TDD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with Python</dc:title>
  <dc:creator>Jeffry Babb</dc:creator>
  <cp:lastModifiedBy>WTAMU</cp:lastModifiedBy>
  <cp:revision>32</cp:revision>
  <dcterms:created xsi:type="dcterms:W3CDTF">2018-09-01T13:31:23Z</dcterms:created>
  <dcterms:modified xsi:type="dcterms:W3CDTF">2020-01-21T20:11:26Z</dcterms:modified>
</cp:coreProperties>
</file>