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BF49-42CE-40E2-993E-F74365641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8F917-79F0-4DB7-94C3-0162B932A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B3084-920F-4CD1-98C6-5783200A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591-588C-4CFA-BEA3-879DB505A85E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26EAF-B814-4CC1-9668-70CA40D8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1E95-1B21-4762-A601-578FB02F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CD5A-40BD-44D1-9431-7544446A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F898-0E56-4414-AC6A-B10D3873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C8263-50CA-4036-9923-37EE889EE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9B52-86F8-4CCB-8104-1E016B48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591-588C-4CFA-BEA3-879DB505A85E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06684-2D83-42C9-812C-E1B353A2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41AD7-79D1-45CC-8A5E-C7830F88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CD5A-40BD-44D1-9431-7544446A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0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8146-B845-4F94-905C-9CE65A22E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E2D1D-229D-40CD-94E2-82DCA5522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6FCF3-33B1-4E9F-A5A9-1DDE6005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591-588C-4CFA-BEA3-879DB505A85E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88826-A7CE-4A0E-8ABB-23C75A37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E4717-944B-4F47-9393-F02226AA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CD5A-40BD-44D1-9431-7544446A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0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ED15-B823-444E-B9A9-4B8BB9AD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D680C-0DDD-43E3-88A6-F56E45398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60F2F-9D80-46E8-B8D4-39A2B869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591-588C-4CFA-BEA3-879DB505A85E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E8BF-DAC4-4286-83F5-7FCEA5BA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DF220-B847-401D-AB0E-6E006CE3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CD5A-40BD-44D1-9431-7544446A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9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762F-6074-413D-878F-07F43E53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84121-8C55-4FCE-98A9-57FB205AC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DBC57-7412-40EA-96DD-EF9EAEE9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591-588C-4CFA-BEA3-879DB505A85E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78FD-9E8C-41D1-9EAF-1560F534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B8C3-F9C7-4BB4-8C41-406FACEB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CD5A-40BD-44D1-9431-7544446A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1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2409-36A2-4F19-A094-A09B4B5C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5613E-77C7-4DC0-8EC1-B56A102CE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10421-CC85-4C49-A335-0AD7A17E2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71774-80D2-4E24-86E6-B6DC45CE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591-588C-4CFA-BEA3-879DB505A85E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B1552-2462-4BEB-A7E5-2CFF4723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10071-D3A4-45EF-BF86-9087C3F3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CD5A-40BD-44D1-9431-7544446A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4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1094-FD53-4AF7-9BF1-AEE1D540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B8D26-9144-4B00-8DD3-E3084CAF2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8D1C8-0AB1-42F0-B24C-19083B2C8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77978-17D5-4C3F-9935-AEB46797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2A637-5347-4293-BFB2-3977104BE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5035D-0F10-4190-9082-550525CB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591-588C-4CFA-BEA3-879DB505A85E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A40F2-0D02-4EAB-96F0-84D34E24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18C44-3084-4457-A29D-98BB8891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CD5A-40BD-44D1-9431-7544446A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3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F402-F435-4A56-AB87-7DF9E4E0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90CCC-84AC-46F6-A976-DF1D37FE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591-588C-4CFA-BEA3-879DB505A85E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17C0B-274F-4204-9060-B1E56CF4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8D3F9-FE4C-4D93-88AE-5B3CA3FA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CD5A-40BD-44D1-9431-7544446A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2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78DCB-5A1C-4841-BB51-9AB313AC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591-588C-4CFA-BEA3-879DB505A85E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B5244-EBA4-4B4A-A60C-B74E800D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0B689-3997-45E3-B888-3F101A5C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CD5A-40BD-44D1-9431-7544446A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BCCD-A947-4470-ACB6-69B015C3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80269-E431-433C-929D-2BB33959F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77EC6-F971-4870-BD08-B8E45D7E2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67A6F-0766-4936-802B-F14F857A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591-588C-4CFA-BEA3-879DB505A85E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1F28A-230A-40BC-B8B7-AEFDB1BF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DE3F0-0DE1-444A-A921-0FD55DF9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CD5A-40BD-44D1-9431-7544446A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2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2EB1-D0B5-4DA5-B4BE-77CABE92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A4AA2-3910-4D25-BE00-AADB5CE09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75A34-1E67-4EB0-998F-4D056BEE5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B2AB7-7C97-4948-B571-CAB9DEED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591-588C-4CFA-BEA3-879DB505A85E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F374A-26BB-4267-A88F-8F2ED705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FC568-B650-47AF-99BD-E8CD6F76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CD5A-40BD-44D1-9431-7544446A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3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E92FA-FFCD-4B26-A090-A72A038C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968EA-8897-4AD2-A310-D99D0C8FF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F9E51-617C-4E5B-A117-E65B658A0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9B591-588C-4CFA-BEA3-879DB505A85E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4CDE7-99BE-419A-8F45-C7F50340D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BB5B7-EF88-47A8-8997-A83E5ED16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2CD5A-40BD-44D1-9431-7544446A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9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110000781.do?cmp=yt-prog-books-videos-product-promo_test_driven_development" TargetMode="External"/><Relationship Id="rId2" Type="http://schemas.openxmlformats.org/officeDocument/2006/relationships/hyperlink" Target="http://www.obeythetestinggoa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196C-7E77-48AB-9822-673BFC63B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TDD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33093-E26E-4B9F-A651-EE3B3FF3E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01</a:t>
            </a:r>
          </a:p>
          <a:p>
            <a:r>
              <a:rPr lang="en-US" dirty="0"/>
              <a:t>CIDM6330</a:t>
            </a:r>
          </a:p>
          <a:p>
            <a:r>
              <a:rPr lang="en-US"/>
              <a:t>Spring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8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26CD-3913-420F-9CAA-1D54E992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 …are we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55EAB-0E6D-479C-9915-A0E6883BD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Python: </a:t>
            </a:r>
          </a:p>
          <a:p>
            <a:pPr lvl="1"/>
            <a:r>
              <a:rPr lang="en-US" dirty="0"/>
              <a:t>Easy to learn and will carry you to mastery</a:t>
            </a:r>
          </a:p>
          <a:p>
            <a:pPr lvl="1"/>
            <a:r>
              <a:rPr lang="en-US" dirty="0"/>
              <a:t>Lingua Franca of Data Science/Intelligence/Analytics/</a:t>
            </a:r>
            <a:r>
              <a:rPr lang="en-US" dirty="0" err="1"/>
              <a:t>Whathaveyou</a:t>
            </a:r>
            <a:endParaRPr lang="en-US" dirty="0"/>
          </a:p>
          <a:p>
            <a:pPr lvl="1"/>
            <a:r>
              <a:rPr lang="en-US" dirty="0"/>
              <a:t>Modern, powerful, and elegant</a:t>
            </a:r>
          </a:p>
          <a:p>
            <a:r>
              <a:rPr lang="en-US" dirty="0"/>
              <a:t>HTML/CSS/JS</a:t>
            </a:r>
          </a:p>
          <a:p>
            <a:pPr lvl="1"/>
            <a:r>
              <a:rPr lang="en-US" dirty="0">
                <a:hlinkClick r:id="rId2"/>
              </a:rPr>
              <a:t>https://www.w3schools.com/</a:t>
            </a:r>
            <a:r>
              <a:rPr lang="en-US" dirty="0"/>
              <a:t> - seriously</a:t>
            </a:r>
          </a:p>
          <a:p>
            <a:r>
              <a:rPr lang="en-US" dirty="0"/>
              <a:t>Django – an MVC framework for web applications</a:t>
            </a:r>
          </a:p>
          <a:p>
            <a:pPr lvl="1"/>
            <a:r>
              <a:rPr lang="en-US" dirty="0"/>
              <a:t>CAVEAT – we are using 1.11</a:t>
            </a:r>
          </a:p>
        </p:txBody>
      </p:sp>
    </p:spTree>
    <p:extLst>
      <p:ext uri="{BB962C8B-B14F-4D97-AF65-F5344CB8AC3E}">
        <p14:creationId xmlns:p14="http://schemas.microsoft.com/office/powerpoint/2010/main" val="401568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F729-3A88-4E2C-AA1C-AC36F733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 …do I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0B77E-817E-4886-99B3-C3B6F58F1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Firefox (works on all platforms)</a:t>
            </a:r>
          </a:p>
          <a:p>
            <a:r>
              <a:rPr lang="en-US" dirty="0"/>
              <a:t>Git</a:t>
            </a:r>
          </a:p>
          <a:p>
            <a:pPr lvl="1"/>
            <a:r>
              <a:rPr lang="en-US" dirty="0"/>
              <a:t>Editor</a:t>
            </a:r>
          </a:p>
          <a:p>
            <a:pPr lvl="1"/>
            <a:r>
              <a:rPr lang="en-US" dirty="0"/>
              <a:t>Good reference tutorial - http://rogerdudler.github.io/git-guide/</a:t>
            </a:r>
          </a:p>
          <a:p>
            <a:r>
              <a:rPr lang="en-US" dirty="0" err="1"/>
              <a:t>Virtualenv</a:t>
            </a:r>
            <a:endParaRPr lang="en-US" dirty="0"/>
          </a:p>
          <a:p>
            <a:r>
              <a:rPr lang="en-US" dirty="0" err="1"/>
              <a:t>Geckodriver</a:t>
            </a:r>
            <a:endParaRPr lang="en-US" dirty="0"/>
          </a:p>
          <a:p>
            <a:pPr lvl="1"/>
            <a:r>
              <a:rPr lang="en-US" dirty="0"/>
              <a:t>Works with Firefox</a:t>
            </a:r>
          </a:p>
          <a:p>
            <a:r>
              <a:rPr lang="en-US" dirty="0"/>
              <a:t>Take care of Percival’s instructions regarding Windows</a:t>
            </a:r>
          </a:p>
        </p:txBody>
      </p:sp>
    </p:spTree>
    <p:extLst>
      <p:ext uri="{BB962C8B-B14F-4D97-AF65-F5344CB8AC3E}">
        <p14:creationId xmlns:p14="http://schemas.microsoft.com/office/powerpoint/2010/main" val="149989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458B-29FC-4968-9A01-F6EEA273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Virtualenv</a:t>
            </a:r>
            <a:r>
              <a:rPr lang="en-US" dirty="0"/>
              <a:t> and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AD40C-E5D2-4E26-A6F4-CEDC51C0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Commands</a:t>
            </a:r>
          </a:p>
          <a:p>
            <a:r>
              <a:rPr lang="en-US" dirty="0"/>
              <a:t>Activate and Deactivate</a:t>
            </a:r>
          </a:p>
          <a:p>
            <a:pPr lvl="1"/>
            <a:r>
              <a:rPr lang="en-US" dirty="0"/>
              <a:t>Take care of windows-specific instructions</a:t>
            </a:r>
          </a:p>
          <a:p>
            <a:pPr lvl="1"/>
            <a:r>
              <a:rPr lang="en-US" dirty="0"/>
              <a:t>Take care of the common errors identified by the author</a:t>
            </a:r>
          </a:p>
          <a:p>
            <a:r>
              <a:rPr lang="en-US" dirty="0"/>
              <a:t>Install Django and Selenium</a:t>
            </a:r>
          </a:p>
          <a:p>
            <a:r>
              <a:rPr lang="en-US" dirty="0"/>
              <a:t>Follow the author’s website: </a:t>
            </a:r>
            <a:r>
              <a:rPr lang="en-US" dirty="0">
                <a:hlinkClick r:id="rId2"/>
              </a:rPr>
              <a:t>http://www.obeythetestinggoat.com/</a:t>
            </a:r>
            <a:endParaRPr lang="en-US" dirty="0"/>
          </a:p>
          <a:p>
            <a:pPr lvl="1"/>
            <a:r>
              <a:rPr lang="en-US" dirty="0"/>
              <a:t>He has videos available as well that covers the entirety of part I (all I’ve assigned)</a:t>
            </a:r>
          </a:p>
          <a:p>
            <a:pPr lvl="1"/>
            <a:r>
              <a:rPr lang="en-US" dirty="0">
                <a:hlinkClick r:id="rId3"/>
              </a:rPr>
              <a:t>http://shop.oreilly.com/product/110000781.do?cmp=yt-prog-books-videos-product-promo_test_driven_development</a:t>
            </a:r>
            <a:endParaRPr lang="en-US" dirty="0"/>
          </a:p>
          <a:p>
            <a:pPr lvl="1"/>
            <a:r>
              <a:rPr lang="en-US" dirty="0"/>
              <a:t>It does cost money – its up to you</a:t>
            </a:r>
          </a:p>
        </p:txBody>
      </p:sp>
    </p:spTree>
    <p:extLst>
      <p:ext uri="{BB962C8B-B14F-4D97-AF65-F5344CB8AC3E}">
        <p14:creationId xmlns:p14="http://schemas.microsoft.com/office/powerpoint/2010/main" val="365202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B722-6D8D-4BEB-992E-41112B89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Until you Test, Nothing Exists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5B3E-026D-4049-8E0A-1220AE574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TDD is basically this: </a:t>
            </a:r>
          </a:p>
          <a:p>
            <a:pPr lvl="1"/>
            <a:r>
              <a:rPr lang="en-US" dirty="0"/>
              <a:t>Your design is the set of tests you specify</a:t>
            </a:r>
          </a:p>
          <a:p>
            <a:pPr lvl="2"/>
            <a:r>
              <a:rPr lang="en-US" dirty="0"/>
              <a:t>You literally start with all tests and no implementation</a:t>
            </a:r>
          </a:p>
          <a:p>
            <a:pPr lvl="1"/>
            <a:r>
              <a:rPr lang="en-US" dirty="0"/>
              <a:t>Your system works when the tests pass</a:t>
            </a:r>
          </a:p>
          <a:p>
            <a:r>
              <a:rPr lang="en-US" dirty="0"/>
              <a:t>The goat thing?</a:t>
            </a:r>
          </a:p>
          <a:p>
            <a:pPr lvl="1"/>
            <a:r>
              <a:rPr lang="en-US" dirty="0"/>
              <a:t>Perhaps just a bit of fun</a:t>
            </a:r>
          </a:p>
          <a:p>
            <a:r>
              <a:rPr lang="en-US" dirty="0"/>
              <a:t>However</a:t>
            </a:r>
          </a:p>
          <a:p>
            <a:pPr lvl="1"/>
            <a:r>
              <a:rPr lang="en-US" dirty="0"/>
              <a:t>It does emphasize methodical, bottom up, and step-wise design</a:t>
            </a:r>
          </a:p>
          <a:p>
            <a:pPr lvl="2"/>
            <a:r>
              <a:rPr lang="en-US" dirty="0"/>
              <a:t>Which is distinct from using high-order modeling tools like UML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67089-9ACB-481E-983C-38CAA593D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428" y="325314"/>
            <a:ext cx="2224358" cy="334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7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5605-F89F-4832-9AB8-544AEF50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 make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5C43B-75C6-4FEC-B16F-5BED7117C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follow the steps…</a:t>
            </a:r>
          </a:p>
          <a:p>
            <a:r>
              <a:rPr lang="en-US" dirty="0"/>
              <a:t>We create a local git repo</a:t>
            </a:r>
          </a:p>
          <a:p>
            <a:pPr lvl="1"/>
            <a:r>
              <a:rPr lang="en-US" dirty="0"/>
              <a:t>And then a remote</a:t>
            </a:r>
          </a:p>
          <a:p>
            <a:r>
              <a:rPr lang="en-US" dirty="0"/>
              <a:t>And sally forth</a:t>
            </a:r>
          </a:p>
        </p:txBody>
      </p:sp>
    </p:spTree>
    <p:extLst>
      <p:ext uri="{BB962C8B-B14F-4D97-AF65-F5344CB8AC3E}">
        <p14:creationId xmlns:p14="http://schemas.microsoft.com/office/powerpoint/2010/main" val="278707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TDD with Python</vt:lpstr>
      <vt:lpstr>What? …are we doing?</vt:lpstr>
      <vt:lpstr>What? …do I need?</vt:lpstr>
      <vt:lpstr>Virtualenv and Django</vt:lpstr>
      <vt:lpstr>Until you Test, Nothing Exists</vt:lpstr>
      <vt:lpstr>So we make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with Python</dc:title>
  <dc:creator>Gahangir Hossain</dc:creator>
  <cp:lastModifiedBy>Gahangir Hossain</cp:lastModifiedBy>
  <cp:revision>1</cp:revision>
  <dcterms:created xsi:type="dcterms:W3CDTF">2020-01-13T02:34:05Z</dcterms:created>
  <dcterms:modified xsi:type="dcterms:W3CDTF">2020-01-13T02:34:58Z</dcterms:modified>
</cp:coreProperties>
</file>