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4CF9DD-E4E2-4FAE-87D5-435721403BFA}"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6DB9E162-3315-4AA7-B049-00BD21829C63}">
      <dgm:prSet custT="1"/>
      <dgm:spPr/>
      <dgm:t>
        <a:bodyPr/>
        <a:lstStyle/>
        <a:p>
          <a:pPr algn="l"/>
          <a:r>
            <a:rPr lang="en-US" sz="1400" b="1" dirty="0"/>
            <a:t>The dataset used in this project includes the following columns:</a:t>
          </a:r>
        </a:p>
      </dgm:t>
    </dgm:pt>
    <dgm:pt modelId="{A087B826-FE5C-4AEA-98B2-1C911F48989D}" type="parTrans" cxnId="{774EEAD6-F86F-4E7B-9CCB-F485654B0CA4}">
      <dgm:prSet/>
      <dgm:spPr/>
      <dgm:t>
        <a:bodyPr/>
        <a:lstStyle/>
        <a:p>
          <a:endParaRPr lang="en-US"/>
        </a:p>
      </dgm:t>
    </dgm:pt>
    <dgm:pt modelId="{D9FC04A2-3ECF-490F-8A78-63AF5795E937}" type="sibTrans" cxnId="{774EEAD6-F86F-4E7B-9CCB-F485654B0CA4}">
      <dgm:prSet/>
      <dgm:spPr/>
      <dgm:t>
        <a:bodyPr/>
        <a:lstStyle/>
        <a:p>
          <a:endParaRPr lang="en-US"/>
        </a:p>
      </dgm:t>
    </dgm:pt>
    <dgm:pt modelId="{1F3E29EC-4C2D-4B57-AFB5-3543BBFA34FD}">
      <dgm:prSet custT="1"/>
      <dgm:spPr/>
      <dgm:t>
        <a:bodyPr/>
        <a:lstStyle/>
        <a:p>
          <a:r>
            <a:rPr lang="en-US" sz="1800" b="1" dirty="0"/>
            <a:t>Date</a:t>
          </a:r>
          <a:r>
            <a:rPr lang="en-US" sz="1800" dirty="0"/>
            <a:t>: </a:t>
          </a:r>
        </a:p>
        <a:p>
          <a:r>
            <a:rPr lang="en-US" sz="1800" dirty="0"/>
            <a:t>The date of the transaction.</a:t>
          </a:r>
        </a:p>
      </dgm:t>
    </dgm:pt>
    <dgm:pt modelId="{D50A998E-C098-4A3B-8946-7674B902D51D}" type="parTrans" cxnId="{5D0AB4B0-FDC6-46C1-B711-005E3DCD95F3}">
      <dgm:prSet/>
      <dgm:spPr/>
      <dgm:t>
        <a:bodyPr/>
        <a:lstStyle/>
        <a:p>
          <a:endParaRPr lang="en-US"/>
        </a:p>
      </dgm:t>
    </dgm:pt>
    <dgm:pt modelId="{E80A78DF-10C3-442C-82CC-3089E4FC8DE8}" type="sibTrans" cxnId="{5D0AB4B0-FDC6-46C1-B711-005E3DCD95F3}">
      <dgm:prSet/>
      <dgm:spPr/>
      <dgm:t>
        <a:bodyPr/>
        <a:lstStyle/>
        <a:p>
          <a:endParaRPr lang="en-US"/>
        </a:p>
      </dgm:t>
    </dgm:pt>
    <dgm:pt modelId="{F5D11D66-DA98-4FD6-9C96-C27C79F42B19}">
      <dgm:prSet custT="1"/>
      <dgm:spPr/>
      <dgm:t>
        <a:bodyPr/>
        <a:lstStyle/>
        <a:p>
          <a:r>
            <a:rPr lang="en-US" sz="1800" b="1" dirty="0"/>
            <a:t>Year</a:t>
          </a:r>
          <a:r>
            <a:rPr lang="en-US" sz="1800" dirty="0"/>
            <a:t>: </a:t>
          </a:r>
        </a:p>
        <a:p>
          <a:r>
            <a:rPr lang="en-US" sz="1800" dirty="0"/>
            <a:t>The year of the transaction</a:t>
          </a:r>
          <a:r>
            <a:rPr lang="en-US" sz="1300" dirty="0"/>
            <a:t>.</a:t>
          </a:r>
        </a:p>
      </dgm:t>
    </dgm:pt>
    <dgm:pt modelId="{5A96E70F-B4B6-43AF-8AC1-EEC44D863A7D}" type="parTrans" cxnId="{6520B029-6F49-4F95-892C-7DC0E3696765}">
      <dgm:prSet/>
      <dgm:spPr/>
      <dgm:t>
        <a:bodyPr/>
        <a:lstStyle/>
        <a:p>
          <a:endParaRPr lang="en-US"/>
        </a:p>
      </dgm:t>
    </dgm:pt>
    <dgm:pt modelId="{3D09E2A2-8B22-4092-BF67-B24431E9E96F}" type="sibTrans" cxnId="{6520B029-6F49-4F95-892C-7DC0E3696765}">
      <dgm:prSet/>
      <dgm:spPr/>
      <dgm:t>
        <a:bodyPr/>
        <a:lstStyle/>
        <a:p>
          <a:endParaRPr lang="en-US"/>
        </a:p>
      </dgm:t>
    </dgm:pt>
    <dgm:pt modelId="{9C5D537A-9589-4FE6-A8C3-1CC0BEB4B1BC}">
      <dgm:prSet custT="1"/>
      <dgm:spPr/>
      <dgm:t>
        <a:bodyPr/>
        <a:lstStyle/>
        <a:p>
          <a:r>
            <a:rPr lang="en-US" sz="1800" b="1" dirty="0"/>
            <a:t>Month</a:t>
          </a:r>
          <a:r>
            <a:rPr lang="en-US" sz="1800" dirty="0"/>
            <a:t>:</a:t>
          </a:r>
        </a:p>
        <a:p>
          <a:r>
            <a:rPr lang="en-US" sz="1800" dirty="0"/>
            <a:t> The month of the transaction</a:t>
          </a:r>
          <a:r>
            <a:rPr lang="en-US" sz="1300" dirty="0"/>
            <a:t>.</a:t>
          </a:r>
        </a:p>
      </dgm:t>
    </dgm:pt>
    <dgm:pt modelId="{50EE40FB-72B9-435E-9D6A-C3F1D57F8B1C}" type="parTrans" cxnId="{26EAE8DE-3154-4EAE-B09B-35C6EABAB4E9}">
      <dgm:prSet/>
      <dgm:spPr/>
      <dgm:t>
        <a:bodyPr/>
        <a:lstStyle/>
        <a:p>
          <a:endParaRPr lang="en-US"/>
        </a:p>
      </dgm:t>
    </dgm:pt>
    <dgm:pt modelId="{4071E19D-629D-446E-A9D0-26A89B88FAB8}" type="sibTrans" cxnId="{26EAE8DE-3154-4EAE-B09B-35C6EABAB4E9}">
      <dgm:prSet/>
      <dgm:spPr/>
      <dgm:t>
        <a:bodyPr/>
        <a:lstStyle/>
        <a:p>
          <a:endParaRPr lang="en-US"/>
        </a:p>
      </dgm:t>
    </dgm:pt>
    <dgm:pt modelId="{F8A1CA3C-C32B-4F69-BE1D-46B0CEB29260}">
      <dgm:prSet custT="1"/>
      <dgm:spPr/>
      <dgm:t>
        <a:bodyPr/>
        <a:lstStyle/>
        <a:p>
          <a:r>
            <a:rPr lang="en-US" sz="1600" b="1" dirty="0"/>
            <a:t>Customer</a:t>
          </a:r>
          <a:r>
            <a:rPr lang="en-US" sz="1600" dirty="0"/>
            <a:t>: </a:t>
          </a:r>
        </a:p>
        <a:p>
          <a:r>
            <a:rPr lang="en-US" sz="1600" dirty="0"/>
            <a:t>The identifier of the customer</a:t>
          </a:r>
          <a:r>
            <a:rPr lang="en-US" sz="1300" dirty="0"/>
            <a:t>.</a:t>
          </a:r>
        </a:p>
      </dgm:t>
    </dgm:pt>
    <dgm:pt modelId="{A7BF7B08-F570-4676-AFB6-CFF6C53F1164}" type="parTrans" cxnId="{879A982C-9DFC-4958-A205-E67F56D2C7DF}">
      <dgm:prSet/>
      <dgm:spPr/>
      <dgm:t>
        <a:bodyPr/>
        <a:lstStyle/>
        <a:p>
          <a:endParaRPr lang="en-US"/>
        </a:p>
      </dgm:t>
    </dgm:pt>
    <dgm:pt modelId="{A890D323-3C0B-41AC-B9E1-1A700D728E59}" type="sibTrans" cxnId="{879A982C-9DFC-4958-A205-E67F56D2C7DF}">
      <dgm:prSet/>
      <dgm:spPr/>
      <dgm:t>
        <a:bodyPr/>
        <a:lstStyle/>
        <a:p>
          <a:endParaRPr lang="en-US"/>
        </a:p>
      </dgm:t>
    </dgm:pt>
    <dgm:pt modelId="{7B25089E-22C9-4C75-A674-CC2346A88D82}">
      <dgm:prSet custT="1"/>
      <dgm:spPr/>
      <dgm:t>
        <a:bodyPr/>
        <a:lstStyle/>
        <a:p>
          <a:pPr algn="ctr"/>
          <a:r>
            <a:rPr lang="en-US" sz="1400" b="1" dirty="0"/>
            <a:t>Sales Person</a:t>
          </a:r>
          <a:r>
            <a:rPr lang="en-US" sz="1400" dirty="0"/>
            <a:t>:</a:t>
          </a:r>
        </a:p>
        <a:p>
          <a:pPr algn="just"/>
          <a:r>
            <a:rPr lang="en-US" sz="1400" dirty="0"/>
            <a:t> The sales person responsible for the transaction.</a:t>
          </a:r>
        </a:p>
      </dgm:t>
    </dgm:pt>
    <dgm:pt modelId="{39517257-EFF3-4604-A182-80212AE97332}" type="parTrans" cxnId="{CE9A044B-AEEF-4D02-AD09-03F966A28DC8}">
      <dgm:prSet/>
      <dgm:spPr/>
      <dgm:t>
        <a:bodyPr/>
        <a:lstStyle/>
        <a:p>
          <a:endParaRPr lang="en-US"/>
        </a:p>
      </dgm:t>
    </dgm:pt>
    <dgm:pt modelId="{26F6B66E-F669-4374-878C-80EA9A73DE5D}" type="sibTrans" cxnId="{CE9A044B-AEEF-4D02-AD09-03F966A28DC8}">
      <dgm:prSet/>
      <dgm:spPr/>
      <dgm:t>
        <a:bodyPr/>
        <a:lstStyle/>
        <a:p>
          <a:endParaRPr lang="en-US"/>
        </a:p>
      </dgm:t>
    </dgm:pt>
    <dgm:pt modelId="{3B33EEB5-44B9-4332-BB62-B4B5A14381AB}">
      <dgm:prSet custT="1"/>
      <dgm:spPr/>
      <dgm:t>
        <a:bodyPr/>
        <a:lstStyle/>
        <a:p>
          <a:r>
            <a:rPr lang="en-US" sz="1600" b="1" dirty="0"/>
            <a:t>Customer Age</a:t>
          </a:r>
          <a:r>
            <a:rPr lang="en-US" sz="1600" dirty="0"/>
            <a:t>:</a:t>
          </a:r>
        </a:p>
        <a:p>
          <a:r>
            <a:rPr lang="en-US" sz="1600" dirty="0"/>
            <a:t> The age of the customer.</a:t>
          </a:r>
        </a:p>
      </dgm:t>
    </dgm:pt>
    <dgm:pt modelId="{525544DC-4095-47BF-924F-BBADDC1634E8}" type="parTrans" cxnId="{37F92A72-90A4-4648-A8CA-886974A8A2FB}">
      <dgm:prSet/>
      <dgm:spPr/>
      <dgm:t>
        <a:bodyPr/>
        <a:lstStyle/>
        <a:p>
          <a:endParaRPr lang="en-US"/>
        </a:p>
      </dgm:t>
    </dgm:pt>
    <dgm:pt modelId="{B0736808-34DB-481E-9A14-EAB09FC79752}" type="sibTrans" cxnId="{37F92A72-90A4-4648-A8CA-886974A8A2FB}">
      <dgm:prSet/>
      <dgm:spPr/>
      <dgm:t>
        <a:bodyPr/>
        <a:lstStyle/>
        <a:p>
          <a:endParaRPr lang="en-US"/>
        </a:p>
      </dgm:t>
    </dgm:pt>
    <dgm:pt modelId="{7DB35FA9-D2C3-4BCD-AACC-D4D03D2909C0}">
      <dgm:prSet custT="1"/>
      <dgm:spPr/>
      <dgm:t>
        <a:bodyPr/>
        <a:lstStyle/>
        <a:p>
          <a:r>
            <a:rPr lang="en-US" sz="1400" b="1" dirty="0"/>
            <a:t>Customer Age Group</a:t>
          </a:r>
          <a:r>
            <a:rPr lang="en-US" sz="1400" dirty="0"/>
            <a:t>: </a:t>
          </a:r>
        </a:p>
        <a:p>
          <a:r>
            <a:rPr lang="en-US" sz="1400" dirty="0"/>
            <a:t>The age group category of the customer.</a:t>
          </a:r>
        </a:p>
      </dgm:t>
    </dgm:pt>
    <dgm:pt modelId="{0C62FEC6-19F6-4EFF-A662-FB3930BDFDF8}" type="parTrans" cxnId="{E551BC44-9F7C-4759-BFCE-57734C937E39}">
      <dgm:prSet/>
      <dgm:spPr/>
      <dgm:t>
        <a:bodyPr/>
        <a:lstStyle/>
        <a:p>
          <a:endParaRPr lang="en-US"/>
        </a:p>
      </dgm:t>
    </dgm:pt>
    <dgm:pt modelId="{BC263E4D-E5E6-4AA3-8F44-D35945831820}" type="sibTrans" cxnId="{E551BC44-9F7C-4759-BFCE-57734C937E39}">
      <dgm:prSet/>
      <dgm:spPr/>
      <dgm:t>
        <a:bodyPr/>
        <a:lstStyle/>
        <a:p>
          <a:endParaRPr lang="en-US"/>
        </a:p>
      </dgm:t>
    </dgm:pt>
    <dgm:pt modelId="{7044769B-23D9-40D9-ADB5-78CA3A7EA74A}">
      <dgm:prSet custT="1"/>
      <dgm:spPr/>
      <dgm:t>
        <a:bodyPr/>
        <a:lstStyle/>
        <a:p>
          <a:r>
            <a:rPr lang="en-US" sz="1800" b="1" dirty="0"/>
            <a:t>Customer Gender</a:t>
          </a:r>
          <a:r>
            <a:rPr lang="en-US" sz="1800" dirty="0"/>
            <a:t>: </a:t>
          </a:r>
        </a:p>
        <a:p>
          <a:r>
            <a:rPr lang="en-US" sz="1800" dirty="0"/>
            <a:t>The gender of the customer</a:t>
          </a:r>
          <a:r>
            <a:rPr lang="en-US" sz="1300" dirty="0"/>
            <a:t>.</a:t>
          </a:r>
        </a:p>
      </dgm:t>
    </dgm:pt>
    <dgm:pt modelId="{E157DAA6-6A98-4BBB-A222-1F1F090F95DE}" type="parTrans" cxnId="{9F785EAA-BD80-4526-91D9-ED72E62CE78A}">
      <dgm:prSet/>
      <dgm:spPr/>
      <dgm:t>
        <a:bodyPr/>
        <a:lstStyle/>
        <a:p>
          <a:endParaRPr lang="en-US"/>
        </a:p>
      </dgm:t>
    </dgm:pt>
    <dgm:pt modelId="{2C0D823E-4BEB-4271-A100-2B12396E7BEF}" type="sibTrans" cxnId="{9F785EAA-BD80-4526-91D9-ED72E62CE78A}">
      <dgm:prSet/>
      <dgm:spPr/>
      <dgm:t>
        <a:bodyPr/>
        <a:lstStyle/>
        <a:p>
          <a:endParaRPr lang="en-US"/>
        </a:p>
      </dgm:t>
    </dgm:pt>
    <dgm:pt modelId="{A042461D-85EA-4B0E-8DCD-B9B53820FC35}">
      <dgm:prSet custT="1"/>
      <dgm:spPr/>
      <dgm:t>
        <a:bodyPr/>
        <a:lstStyle/>
        <a:p>
          <a:r>
            <a:rPr lang="en-US" sz="1600" b="1" dirty="0"/>
            <a:t>State</a:t>
          </a:r>
          <a:r>
            <a:rPr lang="en-US" sz="1600" dirty="0"/>
            <a:t>: </a:t>
          </a:r>
        </a:p>
        <a:p>
          <a:r>
            <a:rPr lang="en-US" sz="1600" dirty="0"/>
            <a:t>The state where the transaction occurred.</a:t>
          </a:r>
        </a:p>
      </dgm:t>
    </dgm:pt>
    <dgm:pt modelId="{2BEA42C5-4AD7-4954-93F6-F1A471BD81AD}" type="parTrans" cxnId="{9290C34A-746C-43C0-9453-7F043051723F}">
      <dgm:prSet/>
      <dgm:spPr/>
      <dgm:t>
        <a:bodyPr/>
        <a:lstStyle/>
        <a:p>
          <a:endParaRPr lang="en-US"/>
        </a:p>
      </dgm:t>
    </dgm:pt>
    <dgm:pt modelId="{BFF2FFA9-F185-4C76-BA60-396B8F304FB9}" type="sibTrans" cxnId="{9290C34A-746C-43C0-9453-7F043051723F}">
      <dgm:prSet/>
      <dgm:spPr/>
      <dgm:t>
        <a:bodyPr/>
        <a:lstStyle/>
        <a:p>
          <a:endParaRPr lang="en-US"/>
        </a:p>
      </dgm:t>
    </dgm:pt>
    <dgm:pt modelId="{4C1136FE-448F-46EC-9800-581095A662D9}">
      <dgm:prSet custT="1"/>
      <dgm:spPr/>
      <dgm:t>
        <a:bodyPr/>
        <a:lstStyle/>
        <a:p>
          <a:r>
            <a:rPr lang="en-US" sz="1600" b="1" dirty="0"/>
            <a:t>Product Category</a:t>
          </a:r>
          <a:r>
            <a:rPr lang="en-US" sz="1600" dirty="0"/>
            <a:t>: </a:t>
          </a:r>
        </a:p>
        <a:p>
          <a:r>
            <a:rPr lang="en-US" sz="1600" dirty="0"/>
            <a:t>The category of the product sold.</a:t>
          </a:r>
        </a:p>
      </dgm:t>
    </dgm:pt>
    <dgm:pt modelId="{07CF3E99-06C0-41D6-8B15-7A4C09235FE5}" type="parTrans" cxnId="{9562ABA2-28E7-43B7-81F7-4F8E42F2DE0D}">
      <dgm:prSet/>
      <dgm:spPr/>
      <dgm:t>
        <a:bodyPr/>
        <a:lstStyle/>
        <a:p>
          <a:endParaRPr lang="en-US"/>
        </a:p>
      </dgm:t>
    </dgm:pt>
    <dgm:pt modelId="{1DB00A12-A63D-485B-B5B3-D9857E8905A8}" type="sibTrans" cxnId="{9562ABA2-28E7-43B7-81F7-4F8E42F2DE0D}">
      <dgm:prSet/>
      <dgm:spPr/>
      <dgm:t>
        <a:bodyPr/>
        <a:lstStyle/>
        <a:p>
          <a:endParaRPr lang="en-US"/>
        </a:p>
      </dgm:t>
    </dgm:pt>
    <dgm:pt modelId="{1753FA61-C00B-448B-AF86-6E2F981D6191}">
      <dgm:prSet custT="1"/>
      <dgm:spPr/>
      <dgm:t>
        <a:bodyPr/>
        <a:lstStyle/>
        <a:p>
          <a:r>
            <a:rPr lang="en-US" sz="1800" b="1" dirty="0" err="1"/>
            <a:t>Sub_Category</a:t>
          </a:r>
          <a:r>
            <a:rPr lang="en-US" sz="1800" dirty="0" err="1"/>
            <a:t>The</a:t>
          </a:r>
          <a:r>
            <a:rPr lang="en-US" sz="1800" dirty="0"/>
            <a:t> sub-category of the product sold.</a:t>
          </a:r>
        </a:p>
      </dgm:t>
    </dgm:pt>
    <dgm:pt modelId="{52AC9A08-CA17-4FFA-990B-9B533539A975}" type="parTrans" cxnId="{4628BBE7-3F80-4A97-A217-AEC687A59C30}">
      <dgm:prSet/>
      <dgm:spPr/>
      <dgm:t>
        <a:bodyPr/>
        <a:lstStyle/>
        <a:p>
          <a:endParaRPr lang="en-US"/>
        </a:p>
      </dgm:t>
    </dgm:pt>
    <dgm:pt modelId="{3C0B3689-917C-4CF6-A7D6-561A9B899167}" type="sibTrans" cxnId="{4628BBE7-3F80-4A97-A217-AEC687A59C30}">
      <dgm:prSet/>
      <dgm:spPr/>
      <dgm:t>
        <a:bodyPr/>
        <a:lstStyle/>
        <a:p>
          <a:endParaRPr lang="en-US"/>
        </a:p>
      </dgm:t>
    </dgm:pt>
    <dgm:pt modelId="{D4BC557A-E7E6-4CB1-B9F9-B72AC7679975}">
      <dgm:prSet custT="1"/>
      <dgm:spPr/>
      <dgm:t>
        <a:bodyPr/>
        <a:lstStyle/>
        <a:p>
          <a:r>
            <a:rPr lang="en-US" sz="1400" b="1" dirty="0"/>
            <a:t>Payment Option</a:t>
          </a:r>
          <a:r>
            <a:rPr lang="en-US" sz="1400" dirty="0"/>
            <a:t>:</a:t>
          </a:r>
        </a:p>
        <a:p>
          <a:r>
            <a:rPr lang="en-US" sz="1400" dirty="0"/>
            <a:t>The payment option used by the customer.</a:t>
          </a:r>
        </a:p>
      </dgm:t>
    </dgm:pt>
    <dgm:pt modelId="{3B6F819A-2265-4C53-ADD0-47D501603675}" type="parTrans" cxnId="{E3847A4D-CE44-4B6D-9A97-1B40E39BFE1C}">
      <dgm:prSet/>
      <dgm:spPr/>
      <dgm:t>
        <a:bodyPr/>
        <a:lstStyle/>
        <a:p>
          <a:endParaRPr lang="en-US"/>
        </a:p>
      </dgm:t>
    </dgm:pt>
    <dgm:pt modelId="{507FC8F1-724F-40A2-B6E6-CA6771381B0F}" type="sibTrans" cxnId="{E3847A4D-CE44-4B6D-9A97-1B40E39BFE1C}">
      <dgm:prSet/>
      <dgm:spPr/>
      <dgm:t>
        <a:bodyPr/>
        <a:lstStyle/>
        <a:p>
          <a:endParaRPr lang="en-US"/>
        </a:p>
      </dgm:t>
    </dgm:pt>
    <dgm:pt modelId="{57F1E995-C8A9-4FFB-81E4-879913A3F147}">
      <dgm:prSet custT="1"/>
      <dgm:spPr/>
      <dgm:t>
        <a:bodyPr/>
        <a:lstStyle/>
        <a:p>
          <a:r>
            <a:rPr lang="en-US" sz="1800" b="1" dirty="0"/>
            <a:t>Quantity</a:t>
          </a:r>
          <a:r>
            <a:rPr lang="en-US" sz="1800" dirty="0"/>
            <a:t>: </a:t>
          </a:r>
        </a:p>
        <a:p>
          <a:r>
            <a:rPr lang="en-US" sz="1800" dirty="0"/>
            <a:t>The quantity of the product sold.</a:t>
          </a:r>
        </a:p>
      </dgm:t>
    </dgm:pt>
    <dgm:pt modelId="{2A920F57-97DD-4C29-B07E-9C3B85C939C7}" type="parTrans" cxnId="{C1771F8A-3E76-46B7-B183-50CBB3B41344}">
      <dgm:prSet/>
      <dgm:spPr/>
      <dgm:t>
        <a:bodyPr/>
        <a:lstStyle/>
        <a:p>
          <a:endParaRPr lang="en-US"/>
        </a:p>
      </dgm:t>
    </dgm:pt>
    <dgm:pt modelId="{54864342-210A-4BC5-B3EE-F0E04FEEE337}" type="sibTrans" cxnId="{C1771F8A-3E76-46B7-B183-50CBB3B41344}">
      <dgm:prSet/>
      <dgm:spPr/>
      <dgm:t>
        <a:bodyPr/>
        <a:lstStyle/>
        <a:p>
          <a:endParaRPr lang="en-US"/>
        </a:p>
      </dgm:t>
    </dgm:pt>
    <dgm:pt modelId="{480EEB65-1995-4B40-A92E-1C0015C2BF80}">
      <dgm:prSet custT="1"/>
      <dgm:spPr/>
      <dgm:t>
        <a:bodyPr/>
        <a:lstStyle/>
        <a:p>
          <a:r>
            <a:rPr lang="en-US" sz="1800" b="1" dirty="0"/>
            <a:t>Unit Cost</a:t>
          </a:r>
          <a:r>
            <a:rPr lang="en-US" sz="1800" dirty="0"/>
            <a:t>: </a:t>
          </a:r>
        </a:p>
        <a:p>
          <a:r>
            <a:rPr lang="en-US" sz="1800" dirty="0"/>
            <a:t>The unit cost of the product.</a:t>
          </a:r>
        </a:p>
      </dgm:t>
    </dgm:pt>
    <dgm:pt modelId="{7CE2ACEF-5D59-4561-9022-7E4F17CFF270}" type="parTrans" cxnId="{5CE6BF45-6C21-4832-A030-7F203E607A7B}">
      <dgm:prSet/>
      <dgm:spPr/>
      <dgm:t>
        <a:bodyPr/>
        <a:lstStyle/>
        <a:p>
          <a:endParaRPr lang="en-US"/>
        </a:p>
      </dgm:t>
    </dgm:pt>
    <dgm:pt modelId="{B474835E-9A31-4E8B-9401-5572365D7847}" type="sibTrans" cxnId="{5CE6BF45-6C21-4832-A030-7F203E607A7B}">
      <dgm:prSet/>
      <dgm:spPr/>
      <dgm:t>
        <a:bodyPr/>
        <a:lstStyle/>
        <a:p>
          <a:endParaRPr lang="en-US"/>
        </a:p>
      </dgm:t>
    </dgm:pt>
    <dgm:pt modelId="{D82F5666-52BD-4B23-8BDA-A95A513C8811}">
      <dgm:prSet custT="1"/>
      <dgm:spPr/>
      <dgm:t>
        <a:bodyPr/>
        <a:lstStyle/>
        <a:p>
          <a:r>
            <a:rPr lang="en-US" sz="1800" b="1" dirty="0"/>
            <a:t>Unit Price</a:t>
          </a:r>
          <a:r>
            <a:rPr lang="en-US" sz="1800" dirty="0"/>
            <a:t>:</a:t>
          </a:r>
        </a:p>
        <a:p>
          <a:r>
            <a:rPr lang="en-US" sz="1800" dirty="0"/>
            <a:t> The unit price of the product.</a:t>
          </a:r>
        </a:p>
      </dgm:t>
    </dgm:pt>
    <dgm:pt modelId="{B051E12E-4477-464A-8511-EEEAE75E8C4A}" type="parTrans" cxnId="{2E2F2D5F-5F67-4A18-B094-3A9C02DBB635}">
      <dgm:prSet/>
      <dgm:spPr/>
      <dgm:t>
        <a:bodyPr/>
        <a:lstStyle/>
        <a:p>
          <a:endParaRPr lang="en-US"/>
        </a:p>
      </dgm:t>
    </dgm:pt>
    <dgm:pt modelId="{730ECA2D-55B2-47A2-A602-B29225324C1A}" type="sibTrans" cxnId="{2E2F2D5F-5F67-4A18-B094-3A9C02DBB635}">
      <dgm:prSet/>
      <dgm:spPr/>
      <dgm:t>
        <a:bodyPr/>
        <a:lstStyle/>
        <a:p>
          <a:endParaRPr lang="en-US"/>
        </a:p>
      </dgm:t>
    </dgm:pt>
    <dgm:pt modelId="{752850A8-F262-4120-9E75-D1F8DF4CB6EC}">
      <dgm:prSet custT="1"/>
      <dgm:spPr/>
      <dgm:t>
        <a:bodyPr/>
        <a:lstStyle/>
        <a:p>
          <a:r>
            <a:rPr lang="en-US" sz="1600" b="1" dirty="0"/>
            <a:t>Total Cost</a:t>
          </a:r>
        </a:p>
        <a:p>
          <a:r>
            <a:rPr lang="en-US" sz="1600" dirty="0"/>
            <a:t>: The total cost of the transaction</a:t>
          </a:r>
          <a:r>
            <a:rPr lang="en-US" sz="1500" dirty="0"/>
            <a:t>.</a:t>
          </a:r>
        </a:p>
      </dgm:t>
    </dgm:pt>
    <dgm:pt modelId="{6CC936D1-42DB-479B-8CB5-3CA2F6C4D35C}" type="parTrans" cxnId="{989C39DA-77B8-49CD-A504-C09E604B4919}">
      <dgm:prSet/>
      <dgm:spPr/>
      <dgm:t>
        <a:bodyPr/>
        <a:lstStyle/>
        <a:p>
          <a:endParaRPr lang="en-US"/>
        </a:p>
      </dgm:t>
    </dgm:pt>
    <dgm:pt modelId="{0119A142-BBA8-4BD4-B922-FDFECC0B7986}" type="sibTrans" cxnId="{989C39DA-77B8-49CD-A504-C09E604B4919}">
      <dgm:prSet/>
      <dgm:spPr/>
      <dgm:t>
        <a:bodyPr/>
        <a:lstStyle/>
        <a:p>
          <a:endParaRPr lang="en-US"/>
        </a:p>
      </dgm:t>
    </dgm:pt>
    <dgm:pt modelId="{951220BA-7875-42A6-BDB8-4947D04F459A}">
      <dgm:prSet/>
      <dgm:spPr/>
      <dgm:t>
        <a:bodyPr/>
        <a:lstStyle/>
        <a:p>
          <a:r>
            <a:rPr lang="en-US" b="1" dirty="0"/>
            <a:t>Total Revenue</a:t>
          </a:r>
          <a:r>
            <a:rPr lang="en-US" dirty="0"/>
            <a:t>: The total revenue generated from the transaction.</a:t>
          </a:r>
        </a:p>
      </dgm:t>
    </dgm:pt>
    <dgm:pt modelId="{8B936E85-4DE0-42A5-A57F-F3592F842D65}" type="parTrans" cxnId="{F9CE7BC3-A78D-4EEA-8D4C-D42DB66036FD}">
      <dgm:prSet/>
      <dgm:spPr/>
      <dgm:t>
        <a:bodyPr/>
        <a:lstStyle/>
        <a:p>
          <a:endParaRPr lang="en-US"/>
        </a:p>
      </dgm:t>
    </dgm:pt>
    <dgm:pt modelId="{A4029220-C5E1-46E0-8F1E-2E1E9A59EA81}" type="sibTrans" cxnId="{F9CE7BC3-A78D-4EEA-8D4C-D42DB66036FD}">
      <dgm:prSet/>
      <dgm:spPr/>
      <dgm:t>
        <a:bodyPr/>
        <a:lstStyle/>
        <a:p>
          <a:endParaRPr lang="en-US"/>
        </a:p>
      </dgm:t>
    </dgm:pt>
    <dgm:pt modelId="{D4C8D5FF-43E6-4100-B5E8-1FE35E1BAB8D}">
      <dgm:prSet custT="1"/>
      <dgm:spPr/>
      <dgm:t>
        <a:bodyPr/>
        <a:lstStyle/>
        <a:p>
          <a:r>
            <a:rPr lang="en-US" sz="1600" b="1" dirty="0"/>
            <a:t>Profit/Loss</a:t>
          </a:r>
          <a:r>
            <a:rPr lang="en-US" sz="1600" dirty="0"/>
            <a:t>: </a:t>
          </a:r>
        </a:p>
        <a:p>
          <a:r>
            <a:rPr lang="en-US" sz="1600" dirty="0"/>
            <a:t>The profit or loss from the transaction.</a:t>
          </a:r>
        </a:p>
      </dgm:t>
    </dgm:pt>
    <dgm:pt modelId="{4A44C2D0-E80F-435B-8543-C8537E99DDD8}" type="parTrans" cxnId="{33E2FD93-4B96-4155-8A47-B05A77870B71}">
      <dgm:prSet/>
      <dgm:spPr/>
      <dgm:t>
        <a:bodyPr/>
        <a:lstStyle/>
        <a:p>
          <a:endParaRPr lang="en-US"/>
        </a:p>
      </dgm:t>
    </dgm:pt>
    <dgm:pt modelId="{AE310743-C871-4F83-8675-3E9367D103EA}" type="sibTrans" cxnId="{33E2FD93-4B96-4155-8A47-B05A77870B71}">
      <dgm:prSet/>
      <dgm:spPr/>
      <dgm:t>
        <a:bodyPr/>
        <a:lstStyle/>
        <a:p>
          <a:endParaRPr lang="en-US"/>
        </a:p>
      </dgm:t>
    </dgm:pt>
    <dgm:pt modelId="{65D5A57E-6C25-4DC9-B9E3-467B30F3FB53}" type="pres">
      <dgm:prSet presAssocID="{C14CF9DD-E4E2-4FAE-87D5-435721403BFA}" presName="Name0" presStyleCnt="0">
        <dgm:presLayoutVars>
          <dgm:dir/>
          <dgm:resizeHandles val="exact"/>
        </dgm:presLayoutVars>
      </dgm:prSet>
      <dgm:spPr/>
    </dgm:pt>
    <dgm:pt modelId="{84B2ADAB-62DD-4DA4-BA7B-2F3CDBAA2AAC}" type="pres">
      <dgm:prSet presAssocID="{6DB9E162-3315-4AA7-B049-00BD21829C63}" presName="node" presStyleLbl="node1" presStyleIdx="0" presStyleCnt="19">
        <dgm:presLayoutVars>
          <dgm:bulletEnabled val="1"/>
        </dgm:presLayoutVars>
      </dgm:prSet>
      <dgm:spPr/>
    </dgm:pt>
    <dgm:pt modelId="{49862488-F02C-43F5-A6B8-0C5894206F0F}" type="pres">
      <dgm:prSet presAssocID="{D9FC04A2-3ECF-490F-8A78-63AF5795E937}" presName="sibTrans" presStyleLbl="sibTrans1D1" presStyleIdx="0" presStyleCnt="18"/>
      <dgm:spPr/>
    </dgm:pt>
    <dgm:pt modelId="{B69B8BD6-D9C3-4452-BDA0-7C8A713DDDD3}" type="pres">
      <dgm:prSet presAssocID="{D9FC04A2-3ECF-490F-8A78-63AF5795E937}" presName="connectorText" presStyleLbl="sibTrans1D1" presStyleIdx="0" presStyleCnt="18"/>
      <dgm:spPr/>
    </dgm:pt>
    <dgm:pt modelId="{32279DC1-8DB2-4B48-AAE3-63537D4318CA}" type="pres">
      <dgm:prSet presAssocID="{1F3E29EC-4C2D-4B57-AFB5-3543BBFA34FD}" presName="node" presStyleLbl="node1" presStyleIdx="1" presStyleCnt="19">
        <dgm:presLayoutVars>
          <dgm:bulletEnabled val="1"/>
        </dgm:presLayoutVars>
      </dgm:prSet>
      <dgm:spPr/>
    </dgm:pt>
    <dgm:pt modelId="{65B1DC32-5836-4B99-995D-ED670489B3A6}" type="pres">
      <dgm:prSet presAssocID="{E80A78DF-10C3-442C-82CC-3089E4FC8DE8}" presName="sibTrans" presStyleLbl="sibTrans1D1" presStyleIdx="1" presStyleCnt="18"/>
      <dgm:spPr/>
    </dgm:pt>
    <dgm:pt modelId="{1E81381D-6E58-483B-AF5E-D79AE3CCDB1F}" type="pres">
      <dgm:prSet presAssocID="{E80A78DF-10C3-442C-82CC-3089E4FC8DE8}" presName="connectorText" presStyleLbl="sibTrans1D1" presStyleIdx="1" presStyleCnt="18"/>
      <dgm:spPr/>
    </dgm:pt>
    <dgm:pt modelId="{010D3575-1378-49F3-90C0-71DE2770737C}" type="pres">
      <dgm:prSet presAssocID="{F5D11D66-DA98-4FD6-9C96-C27C79F42B19}" presName="node" presStyleLbl="node1" presStyleIdx="2" presStyleCnt="19">
        <dgm:presLayoutVars>
          <dgm:bulletEnabled val="1"/>
        </dgm:presLayoutVars>
      </dgm:prSet>
      <dgm:spPr/>
    </dgm:pt>
    <dgm:pt modelId="{9590B00A-9486-4DE3-8625-68E4DB5C75DA}" type="pres">
      <dgm:prSet presAssocID="{3D09E2A2-8B22-4092-BF67-B24431E9E96F}" presName="sibTrans" presStyleLbl="sibTrans1D1" presStyleIdx="2" presStyleCnt="18"/>
      <dgm:spPr/>
    </dgm:pt>
    <dgm:pt modelId="{2C595FC6-D02E-4DE0-A033-840A84EEA4B8}" type="pres">
      <dgm:prSet presAssocID="{3D09E2A2-8B22-4092-BF67-B24431E9E96F}" presName="connectorText" presStyleLbl="sibTrans1D1" presStyleIdx="2" presStyleCnt="18"/>
      <dgm:spPr/>
    </dgm:pt>
    <dgm:pt modelId="{645DC49F-6CBD-496B-B538-5CC5EE6A30AD}" type="pres">
      <dgm:prSet presAssocID="{9C5D537A-9589-4FE6-A8C3-1CC0BEB4B1BC}" presName="node" presStyleLbl="node1" presStyleIdx="3" presStyleCnt="19">
        <dgm:presLayoutVars>
          <dgm:bulletEnabled val="1"/>
        </dgm:presLayoutVars>
      </dgm:prSet>
      <dgm:spPr/>
    </dgm:pt>
    <dgm:pt modelId="{114591EB-CF83-4566-8991-7F32543EB188}" type="pres">
      <dgm:prSet presAssocID="{4071E19D-629D-446E-A9D0-26A89B88FAB8}" presName="sibTrans" presStyleLbl="sibTrans1D1" presStyleIdx="3" presStyleCnt="18"/>
      <dgm:spPr/>
    </dgm:pt>
    <dgm:pt modelId="{457E24B2-486F-4D40-B215-B4B7FBE01ECD}" type="pres">
      <dgm:prSet presAssocID="{4071E19D-629D-446E-A9D0-26A89B88FAB8}" presName="connectorText" presStyleLbl="sibTrans1D1" presStyleIdx="3" presStyleCnt="18"/>
      <dgm:spPr/>
    </dgm:pt>
    <dgm:pt modelId="{C8C5F90C-5FCD-4EBC-ADD3-C5C24EFE9C74}" type="pres">
      <dgm:prSet presAssocID="{F8A1CA3C-C32B-4F69-BE1D-46B0CEB29260}" presName="node" presStyleLbl="node1" presStyleIdx="4" presStyleCnt="19">
        <dgm:presLayoutVars>
          <dgm:bulletEnabled val="1"/>
        </dgm:presLayoutVars>
      </dgm:prSet>
      <dgm:spPr/>
    </dgm:pt>
    <dgm:pt modelId="{B3708D04-0142-48DF-82F8-EDEE4C03212F}" type="pres">
      <dgm:prSet presAssocID="{A890D323-3C0B-41AC-B9E1-1A700D728E59}" presName="sibTrans" presStyleLbl="sibTrans1D1" presStyleIdx="4" presStyleCnt="18"/>
      <dgm:spPr/>
    </dgm:pt>
    <dgm:pt modelId="{3EEA8871-0B81-4E99-B7B7-4712490ECF1C}" type="pres">
      <dgm:prSet presAssocID="{A890D323-3C0B-41AC-B9E1-1A700D728E59}" presName="connectorText" presStyleLbl="sibTrans1D1" presStyleIdx="4" presStyleCnt="18"/>
      <dgm:spPr/>
    </dgm:pt>
    <dgm:pt modelId="{AA5E03C4-96DE-4D4B-BB46-AC4D63C16E0E}" type="pres">
      <dgm:prSet presAssocID="{7B25089E-22C9-4C75-A674-CC2346A88D82}" presName="node" presStyleLbl="node1" presStyleIdx="5" presStyleCnt="19">
        <dgm:presLayoutVars>
          <dgm:bulletEnabled val="1"/>
        </dgm:presLayoutVars>
      </dgm:prSet>
      <dgm:spPr/>
    </dgm:pt>
    <dgm:pt modelId="{637EC734-D8A1-4DED-844D-3B201A1E27A1}" type="pres">
      <dgm:prSet presAssocID="{26F6B66E-F669-4374-878C-80EA9A73DE5D}" presName="sibTrans" presStyleLbl="sibTrans1D1" presStyleIdx="5" presStyleCnt="18"/>
      <dgm:spPr/>
    </dgm:pt>
    <dgm:pt modelId="{2CB06A57-95CD-42A4-B6BF-B42C5F128C38}" type="pres">
      <dgm:prSet presAssocID="{26F6B66E-F669-4374-878C-80EA9A73DE5D}" presName="connectorText" presStyleLbl="sibTrans1D1" presStyleIdx="5" presStyleCnt="18"/>
      <dgm:spPr/>
    </dgm:pt>
    <dgm:pt modelId="{190DEF49-ED52-480F-8001-9769896F37DE}" type="pres">
      <dgm:prSet presAssocID="{3B33EEB5-44B9-4332-BB62-B4B5A14381AB}" presName="node" presStyleLbl="node1" presStyleIdx="6" presStyleCnt="19">
        <dgm:presLayoutVars>
          <dgm:bulletEnabled val="1"/>
        </dgm:presLayoutVars>
      </dgm:prSet>
      <dgm:spPr/>
    </dgm:pt>
    <dgm:pt modelId="{F83263A6-56BC-46E6-9092-186BA4B11676}" type="pres">
      <dgm:prSet presAssocID="{B0736808-34DB-481E-9A14-EAB09FC79752}" presName="sibTrans" presStyleLbl="sibTrans1D1" presStyleIdx="6" presStyleCnt="18"/>
      <dgm:spPr/>
    </dgm:pt>
    <dgm:pt modelId="{8D0224AD-1DCE-4240-9B50-9CF711D45294}" type="pres">
      <dgm:prSet presAssocID="{B0736808-34DB-481E-9A14-EAB09FC79752}" presName="connectorText" presStyleLbl="sibTrans1D1" presStyleIdx="6" presStyleCnt="18"/>
      <dgm:spPr/>
    </dgm:pt>
    <dgm:pt modelId="{C60B2B49-B018-455D-A020-74EE4585211D}" type="pres">
      <dgm:prSet presAssocID="{7DB35FA9-D2C3-4BCD-AACC-D4D03D2909C0}" presName="node" presStyleLbl="node1" presStyleIdx="7" presStyleCnt="19">
        <dgm:presLayoutVars>
          <dgm:bulletEnabled val="1"/>
        </dgm:presLayoutVars>
      </dgm:prSet>
      <dgm:spPr/>
    </dgm:pt>
    <dgm:pt modelId="{667C65C5-AA0C-43EB-B1BD-8F68C7590C86}" type="pres">
      <dgm:prSet presAssocID="{BC263E4D-E5E6-4AA3-8F44-D35945831820}" presName="sibTrans" presStyleLbl="sibTrans1D1" presStyleIdx="7" presStyleCnt="18"/>
      <dgm:spPr/>
    </dgm:pt>
    <dgm:pt modelId="{129F3FD6-F48A-4899-9FB3-FC060CC113FC}" type="pres">
      <dgm:prSet presAssocID="{BC263E4D-E5E6-4AA3-8F44-D35945831820}" presName="connectorText" presStyleLbl="sibTrans1D1" presStyleIdx="7" presStyleCnt="18"/>
      <dgm:spPr/>
    </dgm:pt>
    <dgm:pt modelId="{18CEAFC4-7DC6-4524-B171-09CCAFC8D9C6}" type="pres">
      <dgm:prSet presAssocID="{7044769B-23D9-40D9-ADB5-78CA3A7EA74A}" presName="node" presStyleLbl="node1" presStyleIdx="8" presStyleCnt="19">
        <dgm:presLayoutVars>
          <dgm:bulletEnabled val="1"/>
        </dgm:presLayoutVars>
      </dgm:prSet>
      <dgm:spPr/>
    </dgm:pt>
    <dgm:pt modelId="{B9E4403C-4AAF-44D7-8BA0-08E3AA3DE64F}" type="pres">
      <dgm:prSet presAssocID="{2C0D823E-4BEB-4271-A100-2B12396E7BEF}" presName="sibTrans" presStyleLbl="sibTrans1D1" presStyleIdx="8" presStyleCnt="18"/>
      <dgm:spPr/>
    </dgm:pt>
    <dgm:pt modelId="{7CCFD659-A5C5-469B-A3E0-3CEE1B21FFAC}" type="pres">
      <dgm:prSet presAssocID="{2C0D823E-4BEB-4271-A100-2B12396E7BEF}" presName="connectorText" presStyleLbl="sibTrans1D1" presStyleIdx="8" presStyleCnt="18"/>
      <dgm:spPr/>
    </dgm:pt>
    <dgm:pt modelId="{5815E89C-FBF7-4582-B9BB-9F519E803F29}" type="pres">
      <dgm:prSet presAssocID="{A042461D-85EA-4B0E-8DCD-B9B53820FC35}" presName="node" presStyleLbl="node1" presStyleIdx="9" presStyleCnt="19">
        <dgm:presLayoutVars>
          <dgm:bulletEnabled val="1"/>
        </dgm:presLayoutVars>
      </dgm:prSet>
      <dgm:spPr/>
    </dgm:pt>
    <dgm:pt modelId="{09187435-8F05-4CED-ACA5-FCAF5E6ACC93}" type="pres">
      <dgm:prSet presAssocID="{BFF2FFA9-F185-4C76-BA60-396B8F304FB9}" presName="sibTrans" presStyleLbl="sibTrans1D1" presStyleIdx="9" presStyleCnt="18"/>
      <dgm:spPr/>
    </dgm:pt>
    <dgm:pt modelId="{58868982-F762-4720-9FE8-6062322AA64F}" type="pres">
      <dgm:prSet presAssocID="{BFF2FFA9-F185-4C76-BA60-396B8F304FB9}" presName="connectorText" presStyleLbl="sibTrans1D1" presStyleIdx="9" presStyleCnt="18"/>
      <dgm:spPr/>
    </dgm:pt>
    <dgm:pt modelId="{15279021-5025-45C4-A71A-DE1320146890}" type="pres">
      <dgm:prSet presAssocID="{4C1136FE-448F-46EC-9800-581095A662D9}" presName="node" presStyleLbl="node1" presStyleIdx="10" presStyleCnt="19">
        <dgm:presLayoutVars>
          <dgm:bulletEnabled val="1"/>
        </dgm:presLayoutVars>
      </dgm:prSet>
      <dgm:spPr/>
    </dgm:pt>
    <dgm:pt modelId="{3157C782-A137-4A59-8543-A552ED877A72}" type="pres">
      <dgm:prSet presAssocID="{1DB00A12-A63D-485B-B5B3-D9857E8905A8}" presName="sibTrans" presStyleLbl="sibTrans1D1" presStyleIdx="10" presStyleCnt="18"/>
      <dgm:spPr/>
    </dgm:pt>
    <dgm:pt modelId="{885CA5B5-8B34-4119-9413-66C688BF0D44}" type="pres">
      <dgm:prSet presAssocID="{1DB00A12-A63D-485B-B5B3-D9857E8905A8}" presName="connectorText" presStyleLbl="sibTrans1D1" presStyleIdx="10" presStyleCnt="18"/>
      <dgm:spPr/>
    </dgm:pt>
    <dgm:pt modelId="{788F0109-51A5-4E31-853B-41F031205332}" type="pres">
      <dgm:prSet presAssocID="{1753FA61-C00B-448B-AF86-6E2F981D6191}" presName="node" presStyleLbl="node1" presStyleIdx="11" presStyleCnt="19">
        <dgm:presLayoutVars>
          <dgm:bulletEnabled val="1"/>
        </dgm:presLayoutVars>
      </dgm:prSet>
      <dgm:spPr/>
    </dgm:pt>
    <dgm:pt modelId="{BBE7DF93-78C7-4936-BDAF-8B85BCF7C067}" type="pres">
      <dgm:prSet presAssocID="{3C0B3689-917C-4CF6-A7D6-561A9B899167}" presName="sibTrans" presStyleLbl="sibTrans1D1" presStyleIdx="11" presStyleCnt="18"/>
      <dgm:spPr/>
    </dgm:pt>
    <dgm:pt modelId="{5C8DBDB6-5F7A-4EED-AADD-103E2E335069}" type="pres">
      <dgm:prSet presAssocID="{3C0B3689-917C-4CF6-A7D6-561A9B899167}" presName="connectorText" presStyleLbl="sibTrans1D1" presStyleIdx="11" presStyleCnt="18"/>
      <dgm:spPr/>
    </dgm:pt>
    <dgm:pt modelId="{BE23B728-0D70-4D64-A3E0-8C7BB33CAADD}" type="pres">
      <dgm:prSet presAssocID="{D4BC557A-E7E6-4CB1-B9F9-B72AC7679975}" presName="node" presStyleLbl="node1" presStyleIdx="12" presStyleCnt="19">
        <dgm:presLayoutVars>
          <dgm:bulletEnabled val="1"/>
        </dgm:presLayoutVars>
      </dgm:prSet>
      <dgm:spPr/>
    </dgm:pt>
    <dgm:pt modelId="{C5A8113A-BAD3-48E4-BAA6-0B5AE7094926}" type="pres">
      <dgm:prSet presAssocID="{507FC8F1-724F-40A2-B6E6-CA6771381B0F}" presName="sibTrans" presStyleLbl="sibTrans1D1" presStyleIdx="12" presStyleCnt="18"/>
      <dgm:spPr/>
    </dgm:pt>
    <dgm:pt modelId="{3B28995F-57BC-4CB7-B2F2-22A6495E65B7}" type="pres">
      <dgm:prSet presAssocID="{507FC8F1-724F-40A2-B6E6-CA6771381B0F}" presName="connectorText" presStyleLbl="sibTrans1D1" presStyleIdx="12" presStyleCnt="18"/>
      <dgm:spPr/>
    </dgm:pt>
    <dgm:pt modelId="{E9510754-3D1D-404B-AEDD-E86EECF5FEF0}" type="pres">
      <dgm:prSet presAssocID="{57F1E995-C8A9-4FFB-81E4-879913A3F147}" presName="node" presStyleLbl="node1" presStyleIdx="13" presStyleCnt="19">
        <dgm:presLayoutVars>
          <dgm:bulletEnabled val="1"/>
        </dgm:presLayoutVars>
      </dgm:prSet>
      <dgm:spPr/>
    </dgm:pt>
    <dgm:pt modelId="{61327895-AC76-429D-972A-149C4AE52A0E}" type="pres">
      <dgm:prSet presAssocID="{54864342-210A-4BC5-B3EE-F0E04FEEE337}" presName="sibTrans" presStyleLbl="sibTrans1D1" presStyleIdx="13" presStyleCnt="18"/>
      <dgm:spPr/>
    </dgm:pt>
    <dgm:pt modelId="{B237561E-60E6-45C5-BD27-939EB13C06B4}" type="pres">
      <dgm:prSet presAssocID="{54864342-210A-4BC5-B3EE-F0E04FEEE337}" presName="connectorText" presStyleLbl="sibTrans1D1" presStyleIdx="13" presStyleCnt="18"/>
      <dgm:spPr/>
    </dgm:pt>
    <dgm:pt modelId="{B70B7779-2045-4CF3-8F1C-CD461EC894CE}" type="pres">
      <dgm:prSet presAssocID="{480EEB65-1995-4B40-A92E-1C0015C2BF80}" presName="node" presStyleLbl="node1" presStyleIdx="14" presStyleCnt="19">
        <dgm:presLayoutVars>
          <dgm:bulletEnabled val="1"/>
        </dgm:presLayoutVars>
      </dgm:prSet>
      <dgm:spPr/>
    </dgm:pt>
    <dgm:pt modelId="{42ED6968-EDCA-416C-B791-D12CF5BD080F}" type="pres">
      <dgm:prSet presAssocID="{B474835E-9A31-4E8B-9401-5572365D7847}" presName="sibTrans" presStyleLbl="sibTrans1D1" presStyleIdx="14" presStyleCnt="18"/>
      <dgm:spPr/>
    </dgm:pt>
    <dgm:pt modelId="{92AD0CB1-FE77-4025-9CA0-CD65514CDF59}" type="pres">
      <dgm:prSet presAssocID="{B474835E-9A31-4E8B-9401-5572365D7847}" presName="connectorText" presStyleLbl="sibTrans1D1" presStyleIdx="14" presStyleCnt="18"/>
      <dgm:spPr/>
    </dgm:pt>
    <dgm:pt modelId="{A5D05DE6-9288-4078-9CFD-D40B22AC281C}" type="pres">
      <dgm:prSet presAssocID="{D82F5666-52BD-4B23-8BDA-A95A513C8811}" presName="node" presStyleLbl="node1" presStyleIdx="15" presStyleCnt="19">
        <dgm:presLayoutVars>
          <dgm:bulletEnabled val="1"/>
        </dgm:presLayoutVars>
      </dgm:prSet>
      <dgm:spPr/>
    </dgm:pt>
    <dgm:pt modelId="{7717B0C1-F625-4523-8942-77E0CFE1F320}" type="pres">
      <dgm:prSet presAssocID="{730ECA2D-55B2-47A2-A602-B29225324C1A}" presName="sibTrans" presStyleLbl="sibTrans1D1" presStyleIdx="15" presStyleCnt="18"/>
      <dgm:spPr/>
    </dgm:pt>
    <dgm:pt modelId="{EC0C5ED6-1461-406E-928D-E4193BC2A08A}" type="pres">
      <dgm:prSet presAssocID="{730ECA2D-55B2-47A2-A602-B29225324C1A}" presName="connectorText" presStyleLbl="sibTrans1D1" presStyleIdx="15" presStyleCnt="18"/>
      <dgm:spPr/>
    </dgm:pt>
    <dgm:pt modelId="{BE1E3CEE-AD08-465E-99F6-49524B60FD6B}" type="pres">
      <dgm:prSet presAssocID="{752850A8-F262-4120-9E75-D1F8DF4CB6EC}" presName="node" presStyleLbl="node1" presStyleIdx="16" presStyleCnt="19">
        <dgm:presLayoutVars>
          <dgm:bulletEnabled val="1"/>
        </dgm:presLayoutVars>
      </dgm:prSet>
      <dgm:spPr/>
    </dgm:pt>
    <dgm:pt modelId="{63473C22-CB09-4D78-A329-3F4F5F4B02E6}" type="pres">
      <dgm:prSet presAssocID="{0119A142-BBA8-4BD4-B922-FDFECC0B7986}" presName="sibTrans" presStyleLbl="sibTrans1D1" presStyleIdx="16" presStyleCnt="18"/>
      <dgm:spPr/>
    </dgm:pt>
    <dgm:pt modelId="{4D85632D-242D-44BB-B055-5DBBBF19614E}" type="pres">
      <dgm:prSet presAssocID="{0119A142-BBA8-4BD4-B922-FDFECC0B7986}" presName="connectorText" presStyleLbl="sibTrans1D1" presStyleIdx="16" presStyleCnt="18"/>
      <dgm:spPr/>
    </dgm:pt>
    <dgm:pt modelId="{E2B8780B-8F9E-4C33-9FCC-2C64E12914C7}" type="pres">
      <dgm:prSet presAssocID="{951220BA-7875-42A6-BDB8-4947D04F459A}" presName="node" presStyleLbl="node1" presStyleIdx="17" presStyleCnt="19">
        <dgm:presLayoutVars>
          <dgm:bulletEnabled val="1"/>
        </dgm:presLayoutVars>
      </dgm:prSet>
      <dgm:spPr/>
    </dgm:pt>
    <dgm:pt modelId="{F9364004-7CCA-45E3-9ACA-70158F90688A}" type="pres">
      <dgm:prSet presAssocID="{A4029220-C5E1-46E0-8F1E-2E1E9A59EA81}" presName="sibTrans" presStyleLbl="sibTrans1D1" presStyleIdx="17" presStyleCnt="18"/>
      <dgm:spPr/>
    </dgm:pt>
    <dgm:pt modelId="{70E2E8CA-BB7B-412E-AC4F-1B94276E7FA5}" type="pres">
      <dgm:prSet presAssocID="{A4029220-C5E1-46E0-8F1E-2E1E9A59EA81}" presName="connectorText" presStyleLbl="sibTrans1D1" presStyleIdx="17" presStyleCnt="18"/>
      <dgm:spPr/>
    </dgm:pt>
    <dgm:pt modelId="{32BAEF8A-6FC9-4ACA-BBF2-65AAC20E90FB}" type="pres">
      <dgm:prSet presAssocID="{D4C8D5FF-43E6-4100-B5E8-1FE35E1BAB8D}" presName="node" presStyleLbl="node1" presStyleIdx="18" presStyleCnt="19">
        <dgm:presLayoutVars>
          <dgm:bulletEnabled val="1"/>
        </dgm:presLayoutVars>
      </dgm:prSet>
      <dgm:spPr/>
    </dgm:pt>
  </dgm:ptLst>
  <dgm:cxnLst>
    <dgm:cxn modelId="{26CC2A04-FA33-4DBC-B04F-A4A37F54FC3E}" type="presOf" srcId="{951220BA-7875-42A6-BDB8-4947D04F459A}" destId="{E2B8780B-8F9E-4C33-9FCC-2C64E12914C7}" srcOrd="0" destOrd="0" presId="urn:microsoft.com/office/officeart/2016/7/layout/RepeatingBendingProcessNew"/>
    <dgm:cxn modelId="{D1FC4204-0076-43EB-B541-0E5D3F328EA6}" type="presOf" srcId="{E80A78DF-10C3-442C-82CC-3089E4FC8DE8}" destId="{1E81381D-6E58-483B-AF5E-D79AE3CCDB1F}" srcOrd="1" destOrd="0" presId="urn:microsoft.com/office/officeart/2016/7/layout/RepeatingBendingProcessNew"/>
    <dgm:cxn modelId="{B4E8A123-95FD-4EE1-9530-F5D566EBB7EA}" type="presOf" srcId="{3C0B3689-917C-4CF6-A7D6-561A9B899167}" destId="{5C8DBDB6-5F7A-4EED-AADD-103E2E335069}" srcOrd="1" destOrd="0" presId="urn:microsoft.com/office/officeart/2016/7/layout/RepeatingBendingProcessNew"/>
    <dgm:cxn modelId="{7D7ACD23-E65A-426B-8118-DC95B6F33D64}" type="presOf" srcId="{4071E19D-629D-446E-A9D0-26A89B88FAB8}" destId="{114591EB-CF83-4566-8991-7F32543EB188}" srcOrd="0" destOrd="0" presId="urn:microsoft.com/office/officeart/2016/7/layout/RepeatingBendingProcessNew"/>
    <dgm:cxn modelId="{68820325-BA4F-44EE-9EE6-FC3FA4A819E7}" type="presOf" srcId="{3D09E2A2-8B22-4092-BF67-B24431E9E96F}" destId="{2C595FC6-D02E-4DE0-A033-840A84EEA4B8}" srcOrd="1" destOrd="0" presId="urn:microsoft.com/office/officeart/2016/7/layout/RepeatingBendingProcessNew"/>
    <dgm:cxn modelId="{97DA1828-0DE4-480B-AAFE-1A6BCE85F3A6}" type="presOf" srcId="{A4029220-C5E1-46E0-8F1E-2E1E9A59EA81}" destId="{70E2E8CA-BB7B-412E-AC4F-1B94276E7FA5}" srcOrd="1" destOrd="0" presId="urn:microsoft.com/office/officeart/2016/7/layout/RepeatingBendingProcessNew"/>
    <dgm:cxn modelId="{93CF5128-EB8F-4ABF-8774-7B5D4F3BF4E0}" type="presOf" srcId="{57F1E995-C8A9-4FFB-81E4-879913A3F147}" destId="{E9510754-3D1D-404B-AEDD-E86EECF5FEF0}" srcOrd="0" destOrd="0" presId="urn:microsoft.com/office/officeart/2016/7/layout/RepeatingBendingProcessNew"/>
    <dgm:cxn modelId="{6520B029-6F49-4F95-892C-7DC0E3696765}" srcId="{C14CF9DD-E4E2-4FAE-87D5-435721403BFA}" destId="{F5D11D66-DA98-4FD6-9C96-C27C79F42B19}" srcOrd="2" destOrd="0" parTransId="{5A96E70F-B4B6-43AF-8AC1-EEC44D863A7D}" sibTransId="{3D09E2A2-8B22-4092-BF67-B24431E9E96F}"/>
    <dgm:cxn modelId="{2D73282A-A081-44C6-B5D6-62A84AA68915}" type="presOf" srcId="{0119A142-BBA8-4BD4-B922-FDFECC0B7986}" destId="{4D85632D-242D-44BB-B055-5DBBBF19614E}" srcOrd="1" destOrd="0" presId="urn:microsoft.com/office/officeart/2016/7/layout/RepeatingBendingProcessNew"/>
    <dgm:cxn modelId="{2763B32B-23AB-47BA-ADCD-20B93654D32C}" type="presOf" srcId="{A042461D-85EA-4B0E-8DCD-B9B53820FC35}" destId="{5815E89C-FBF7-4582-B9BB-9F519E803F29}" srcOrd="0" destOrd="0" presId="urn:microsoft.com/office/officeart/2016/7/layout/RepeatingBendingProcessNew"/>
    <dgm:cxn modelId="{879A982C-9DFC-4958-A205-E67F56D2C7DF}" srcId="{C14CF9DD-E4E2-4FAE-87D5-435721403BFA}" destId="{F8A1CA3C-C32B-4F69-BE1D-46B0CEB29260}" srcOrd="4" destOrd="0" parTransId="{A7BF7B08-F570-4676-AFB6-CFF6C53F1164}" sibTransId="{A890D323-3C0B-41AC-B9E1-1A700D728E59}"/>
    <dgm:cxn modelId="{AC045830-187E-406C-891C-EAD25419BA0A}" type="presOf" srcId="{1753FA61-C00B-448B-AF86-6E2F981D6191}" destId="{788F0109-51A5-4E31-853B-41F031205332}" srcOrd="0" destOrd="0" presId="urn:microsoft.com/office/officeart/2016/7/layout/RepeatingBendingProcessNew"/>
    <dgm:cxn modelId="{3FE2A93D-5892-48FE-A210-941A451229F7}" type="presOf" srcId="{507FC8F1-724F-40A2-B6E6-CA6771381B0F}" destId="{3B28995F-57BC-4CB7-B2F2-22A6495E65B7}" srcOrd="1" destOrd="0" presId="urn:microsoft.com/office/officeart/2016/7/layout/RepeatingBendingProcessNew"/>
    <dgm:cxn modelId="{4F11233E-8CE1-48CA-A14B-9C33FE6E5132}" type="presOf" srcId="{3C0B3689-917C-4CF6-A7D6-561A9B899167}" destId="{BBE7DF93-78C7-4936-BDAF-8B85BCF7C067}" srcOrd="0" destOrd="0" presId="urn:microsoft.com/office/officeart/2016/7/layout/RepeatingBendingProcessNew"/>
    <dgm:cxn modelId="{99BD2D3E-F36D-49B5-B468-12D20CC6CA33}" type="presOf" srcId="{BC263E4D-E5E6-4AA3-8F44-D35945831820}" destId="{667C65C5-AA0C-43EB-B1BD-8F68C7590C86}" srcOrd="0" destOrd="0" presId="urn:microsoft.com/office/officeart/2016/7/layout/RepeatingBendingProcessNew"/>
    <dgm:cxn modelId="{25B3B25E-15C4-4733-9E90-F5353CF05D17}" type="presOf" srcId="{26F6B66E-F669-4374-878C-80EA9A73DE5D}" destId="{2CB06A57-95CD-42A4-B6BF-B42C5F128C38}" srcOrd="1" destOrd="0" presId="urn:microsoft.com/office/officeart/2016/7/layout/RepeatingBendingProcessNew"/>
    <dgm:cxn modelId="{2E2F2D5F-5F67-4A18-B094-3A9C02DBB635}" srcId="{C14CF9DD-E4E2-4FAE-87D5-435721403BFA}" destId="{D82F5666-52BD-4B23-8BDA-A95A513C8811}" srcOrd="15" destOrd="0" parTransId="{B051E12E-4477-464A-8511-EEEAE75E8C4A}" sibTransId="{730ECA2D-55B2-47A2-A602-B29225324C1A}"/>
    <dgm:cxn modelId="{214DE65F-9DE4-45E5-B522-5DFB301D277A}" type="presOf" srcId="{BFF2FFA9-F185-4C76-BA60-396B8F304FB9}" destId="{58868982-F762-4720-9FE8-6062322AA64F}" srcOrd="1" destOrd="0" presId="urn:microsoft.com/office/officeart/2016/7/layout/RepeatingBendingProcessNew"/>
    <dgm:cxn modelId="{C9837541-17FB-411C-9828-B20D018A460B}" type="presOf" srcId="{2C0D823E-4BEB-4271-A100-2B12396E7BEF}" destId="{7CCFD659-A5C5-469B-A3E0-3CEE1B21FFAC}" srcOrd="1" destOrd="0" presId="urn:microsoft.com/office/officeart/2016/7/layout/RepeatingBendingProcessNew"/>
    <dgm:cxn modelId="{AB844D62-5BF3-422C-8F75-244E54B6C041}" type="presOf" srcId="{B474835E-9A31-4E8B-9401-5572365D7847}" destId="{92AD0CB1-FE77-4025-9CA0-CD65514CDF59}" srcOrd="1" destOrd="0" presId="urn:microsoft.com/office/officeart/2016/7/layout/RepeatingBendingProcessNew"/>
    <dgm:cxn modelId="{E730E862-CF35-47B0-9D5C-0001BA6F7F15}" type="presOf" srcId="{54864342-210A-4BC5-B3EE-F0E04FEEE337}" destId="{B237561E-60E6-45C5-BD27-939EB13C06B4}" srcOrd="1" destOrd="0" presId="urn:microsoft.com/office/officeart/2016/7/layout/RepeatingBendingProcessNew"/>
    <dgm:cxn modelId="{E551BC44-9F7C-4759-BFCE-57734C937E39}" srcId="{C14CF9DD-E4E2-4FAE-87D5-435721403BFA}" destId="{7DB35FA9-D2C3-4BCD-AACC-D4D03D2909C0}" srcOrd="7" destOrd="0" parTransId="{0C62FEC6-19F6-4EFF-A662-FB3930BDFDF8}" sibTransId="{BC263E4D-E5E6-4AA3-8F44-D35945831820}"/>
    <dgm:cxn modelId="{5CE6BF45-6C21-4832-A030-7F203E607A7B}" srcId="{C14CF9DD-E4E2-4FAE-87D5-435721403BFA}" destId="{480EEB65-1995-4B40-A92E-1C0015C2BF80}" srcOrd="14" destOrd="0" parTransId="{7CE2ACEF-5D59-4561-9022-7E4F17CFF270}" sibTransId="{B474835E-9A31-4E8B-9401-5572365D7847}"/>
    <dgm:cxn modelId="{12151346-27C7-4731-8BCC-14A871463BDF}" type="presOf" srcId="{B474835E-9A31-4E8B-9401-5572365D7847}" destId="{42ED6968-EDCA-416C-B791-D12CF5BD080F}" srcOrd="0" destOrd="0" presId="urn:microsoft.com/office/officeart/2016/7/layout/RepeatingBendingProcessNew"/>
    <dgm:cxn modelId="{9290C34A-746C-43C0-9453-7F043051723F}" srcId="{C14CF9DD-E4E2-4FAE-87D5-435721403BFA}" destId="{A042461D-85EA-4B0E-8DCD-B9B53820FC35}" srcOrd="9" destOrd="0" parTransId="{2BEA42C5-4AD7-4954-93F6-F1A471BD81AD}" sibTransId="{BFF2FFA9-F185-4C76-BA60-396B8F304FB9}"/>
    <dgm:cxn modelId="{CE9A044B-AEEF-4D02-AD09-03F966A28DC8}" srcId="{C14CF9DD-E4E2-4FAE-87D5-435721403BFA}" destId="{7B25089E-22C9-4C75-A674-CC2346A88D82}" srcOrd="5" destOrd="0" parTransId="{39517257-EFF3-4604-A182-80212AE97332}" sibTransId="{26F6B66E-F669-4374-878C-80EA9A73DE5D}"/>
    <dgm:cxn modelId="{FFAEA74B-7E83-4F96-B602-2BA031FC5347}" type="presOf" srcId="{B0736808-34DB-481E-9A14-EAB09FC79752}" destId="{F83263A6-56BC-46E6-9092-186BA4B11676}" srcOrd="0" destOrd="0" presId="urn:microsoft.com/office/officeart/2016/7/layout/RepeatingBendingProcessNew"/>
    <dgm:cxn modelId="{2C01D06B-E764-4ECE-A85E-750EF70ED9F7}" type="presOf" srcId="{7DB35FA9-D2C3-4BCD-AACC-D4D03D2909C0}" destId="{C60B2B49-B018-455D-A020-74EE4585211D}" srcOrd="0" destOrd="0" presId="urn:microsoft.com/office/officeart/2016/7/layout/RepeatingBendingProcessNew"/>
    <dgm:cxn modelId="{E3847A4D-CE44-4B6D-9A97-1B40E39BFE1C}" srcId="{C14CF9DD-E4E2-4FAE-87D5-435721403BFA}" destId="{D4BC557A-E7E6-4CB1-B9F9-B72AC7679975}" srcOrd="12" destOrd="0" parTransId="{3B6F819A-2265-4C53-ADD0-47D501603675}" sibTransId="{507FC8F1-724F-40A2-B6E6-CA6771381B0F}"/>
    <dgm:cxn modelId="{37F92A72-90A4-4648-A8CA-886974A8A2FB}" srcId="{C14CF9DD-E4E2-4FAE-87D5-435721403BFA}" destId="{3B33EEB5-44B9-4332-BB62-B4B5A14381AB}" srcOrd="6" destOrd="0" parTransId="{525544DC-4095-47BF-924F-BBADDC1634E8}" sibTransId="{B0736808-34DB-481E-9A14-EAB09FC79752}"/>
    <dgm:cxn modelId="{FB153552-D3F4-4C43-8E20-19ED62C1C065}" type="presOf" srcId="{7044769B-23D9-40D9-ADB5-78CA3A7EA74A}" destId="{18CEAFC4-7DC6-4524-B171-09CCAFC8D9C6}" srcOrd="0" destOrd="0" presId="urn:microsoft.com/office/officeart/2016/7/layout/RepeatingBendingProcessNew"/>
    <dgm:cxn modelId="{7F764557-37C3-4D35-9D74-105D45967694}" type="presOf" srcId="{D4BC557A-E7E6-4CB1-B9F9-B72AC7679975}" destId="{BE23B728-0D70-4D64-A3E0-8C7BB33CAADD}" srcOrd="0" destOrd="0" presId="urn:microsoft.com/office/officeart/2016/7/layout/RepeatingBendingProcessNew"/>
    <dgm:cxn modelId="{2C9C0388-1F61-49B7-9237-9FB9C6A81A1F}" type="presOf" srcId="{C14CF9DD-E4E2-4FAE-87D5-435721403BFA}" destId="{65D5A57E-6C25-4DC9-B9E3-467B30F3FB53}" srcOrd="0" destOrd="0" presId="urn:microsoft.com/office/officeart/2016/7/layout/RepeatingBendingProcessNew"/>
    <dgm:cxn modelId="{565F198A-845C-471A-93D4-525035844651}" type="presOf" srcId="{D4C8D5FF-43E6-4100-B5E8-1FE35E1BAB8D}" destId="{32BAEF8A-6FC9-4ACA-BBF2-65AAC20E90FB}" srcOrd="0" destOrd="0" presId="urn:microsoft.com/office/officeart/2016/7/layout/RepeatingBendingProcessNew"/>
    <dgm:cxn modelId="{C1771F8A-3E76-46B7-B183-50CBB3B41344}" srcId="{C14CF9DD-E4E2-4FAE-87D5-435721403BFA}" destId="{57F1E995-C8A9-4FFB-81E4-879913A3F147}" srcOrd="13" destOrd="0" parTransId="{2A920F57-97DD-4C29-B07E-9C3B85C939C7}" sibTransId="{54864342-210A-4BC5-B3EE-F0E04FEEE337}"/>
    <dgm:cxn modelId="{1336A98C-3AD3-43C5-BC82-AE58DCB565C5}" type="presOf" srcId="{4C1136FE-448F-46EC-9800-581095A662D9}" destId="{15279021-5025-45C4-A71A-DE1320146890}" srcOrd="0" destOrd="0" presId="urn:microsoft.com/office/officeart/2016/7/layout/RepeatingBendingProcessNew"/>
    <dgm:cxn modelId="{97303E8D-0D18-45B9-B960-33B7052C767F}" type="presOf" srcId="{9C5D537A-9589-4FE6-A8C3-1CC0BEB4B1BC}" destId="{645DC49F-6CBD-496B-B538-5CC5EE6A30AD}" srcOrd="0" destOrd="0" presId="urn:microsoft.com/office/officeart/2016/7/layout/RepeatingBendingProcessNew"/>
    <dgm:cxn modelId="{7FB45C90-6BCA-443E-B99C-8C793201F471}" type="presOf" srcId="{26F6B66E-F669-4374-878C-80EA9A73DE5D}" destId="{637EC734-D8A1-4DED-844D-3B201A1E27A1}" srcOrd="0" destOrd="0" presId="urn:microsoft.com/office/officeart/2016/7/layout/RepeatingBendingProcessNew"/>
    <dgm:cxn modelId="{33E2FD93-4B96-4155-8A47-B05A77870B71}" srcId="{C14CF9DD-E4E2-4FAE-87D5-435721403BFA}" destId="{D4C8D5FF-43E6-4100-B5E8-1FE35E1BAB8D}" srcOrd="18" destOrd="0" parTransId="{4A44C2D0-E80F-435B-8543-C8537E99DDD8}" sibTransId="{AE310743-C871-4F83-8675-3E9367D103EA}"/>
    <dgm:cxn modelId="{D2DFEB9B-B1D7-4C44-9A46-F09B906CCCCA}" type="presOf" srcId="{1F3E29EC-4C2D-4B57-AFB5-3543BBFA34FD}" destId="{32279DC1-8DB2-4B48-AAE3-63537D4318CA}" srcOrd="0" destOrd="0" presId="urn:microsoft.com/office/officeart/2016/7/layout/RepeatingBendingProcessNew"/>
    <dgm:cxn modelId="{E31C8B9E-036F-4B35-9A7C-A02AC670D867}" type="presOf" srcId="{A890D323-3C0B-41AC-B9E1-1A700D728E59}" destId="{B3708D04-0142-48DF-82F8-EDEE4C03212F}" srcOrd="0" destOrd="0" presId="urn:microsoft.com/office/officeart/2016/7/layout/RepeatingBendingProcessNew"/>
    <dgm:cxn modelId="{9562ABA2-28E7-43B7-81F7-4F8E42F2DE0D}" srcId="{C14CF9DD-E4E2-4FAE-87D5-435721403BFA}" destId="{4C1136FE-448F-46EC-9800-581095A662D9}" srcOrd="10" destOrd="0" parTransId="{07CF3E99-06C0-41D6-8B15-7A4C09235FE5}" sibTransId="{1DB00A12-A63D-485B-B5B3-D9857E8905A8}"/>
    <dgm:cxn modelId="{6F46F6A5-AF10-4CE5-8FC6-6FD4D934C5C4}" type="presOf" srcId="{730ECA2D-55B2-47A2-A602-B29225324C1A}" destId="{7717B0C1-F625-4523-8942-77E0CFE1F320}" srcOrd="0" destOrd="0" presId="urn:microsoft.com/office/officeart/2016/7/layout/RepeatingBendingProcessNew"/>
    <dgm:cxn modelId="{9F785EAA-BD80-4526-91D9-ED72E62CE78A}" srcId="{C14CF9DD-E4E2-4FAE-87D5-435721403BFA}" destId="{7044769B-23D9-40D9-ADB5-78CA3A7EA74A}" srcOrd="8" destOrd="0" parTransId="{E157DAA6-6A98-4BBB-A222-1F1F090F95DE}" sibTransId="{2C0D823E-4BEB-4271-A100-2B12396E7BEF}"/>
    <dgm:cxn modelId="{C8B488AB-5C51-4C12-A533-C142D8430ACC}" type="presOf" srcId="{B0736808-34DB-481E-9A14-EAB09FC79752}" destId="{8D0224AD-1DCE-4240-9B50-9CF711D45294}" srcOrd="1" destOrd="0" presId="urn:microsoft.com/office/officeart/2016/7/layout/RepeatingBendingProcessNew"/>
    <dgm:cxn modelId="{DD62F5AB-8019-4FF0-84FF-1FDA073E7750}" type="presOf" srcId="{D9FC04A2-3ECF-490F-8A78-63AF5795E937}" destId="{B69B8BD6-D9C3-4452-BDA0-7C8A713DDDD3}" srcOrd="1" destOrd="0" presId="urn:microsoft.com/office/officeart/2016/7/layout/RepeatingBendingProcessNew"/>
    <dgm:cxn modelId="{CEA688AD-9589-4423-985A-66F66A14B399}" type="presOf" srcId="{7B25089E-22C9-4C75-A674-CC2346A88D82}" destId="{AA5E03C4-96DE-4D4B-BB46-AC4D63C16E0E}" srcOrd="0" destOrd="0" presId="urn:microsoft.com/office/officeart/2016/7/layout/RepeatingBendingProcessNew"/>
    <dgm:cxn modelId="{7E8F53AE-293C-42A1-9420-F9BA82C2065A}" type="presOf" srcId="{6DB9E162-3315-4AA7-B049-00BD21829C63}" destId="{84B2ADAB-62DD-4DA4-BA7B-2F3CDBAA2AAC}" srcOrd="0" destOrd="0" presId="urn:microsoft.com/office/officeart/2016/7/layout/RepeatingBendingProcessNew"/>
    <dgm:cxn modelId="{5D0AB4B0-FDC6-46C1-B711-005E3DCD95F3}" srcId="{C14CF9DD-E4E2-4FAE-87D5-435721403BFA}" destId="{1F3E29EC-4C2D-4B57-AFB5-3543BBFA34FD}" srcOrd="1" destOrd="0" parTransId="{D50A998E-C098-4A3B-8946-7674B902D51D}" sibTransId="{E80A78DF-10C3-442C-82CC-3089E4FC8DE8}"/>
    <dgm:cxn modelId="{AB6B12B2-AC8A-4BAA-97C3-AFA12932FB28}" type="presOf" srcId="{D82F5666-52BD-4B23-8BDA-A95A513C8811}" destId="{A5D05DE6-9288-4078-9CFD-D40B22AC281C}" srcOrd="0" destOrd="0" presId="urn:microsoft.com/office/officeart/2016/7/layout/RepeatingBendingProcessNew"/>
    <dgm:cxn modelId="{F9221EB9-3FB9-4702-8B99-D96D31CF641E}" type="presOf" srcId="{A4029220-C5E1-46E0-8F1E-2E1E9A59EA81}" destId="{F9364004-7CCA-45E3-9ACA-70158F90688A}" srcOrd="0" destOrd="0" presId="urn:microsoft.com/office/officeart/2016/7/layout/RepeatingBendingProcessNew"/>
    <dgm:cxn modelId="{F9CE7BC3-A78D-4EEA-8D4C-D42DB66036FD}" srcId="{C14CF9DD-E4E2-4FAE-87D5-435721403BFA}" destId="{951220BA-7875-42A6-BDB8-4947D04F459A}" srcOrd="17" destOrd="0" parTransId="{8B936E85-4DE0-42A5-A57F-F3592F842D65}" sibTransId="{A4029220-C5E1-46E0-8F1E-2E1E9A59EA81}"/>
    <dgm:cxn modelId="{3E722FC4-221D-4B2F-AF67-0E216DFFC1FF}" type="presOf" srcId="{752850A8-F262-4120-9E75-D1F8DF4CB6EC}" destId="{BE1E3CEE-AD08-465E-99F6-49524B60FD6B}" srcOrd="0" destOrd="0" presId="urn:microsoft.com/office/officeart/2016/7/layout/RepeatingBendingProcessNew"/>
    <dgm:cxn modelId="{9F8146C9-A23D-49B2-9036-27A5BCA69D0C}" type="presOf" srcId="{4071E19D-629D-446E-A9D0-26A89B88FAB8}" destId="{457E24B2-486F-4D40-B215-B4B7FBE01ECD}" srcOrd="1" destOrd="0" presId="urn:microsoft.com/office/officeart/2016/7/layout/RepeatingBendingProcessNew"/>
    <dgm:cxn modelId="{49A7A8C9-7FCD-4812-A049-F27159103839}" type="presOf" srcId="{2C0D823E-4BEB-4271-A100-2B12396E7BEF}" destId="{B9E4403C-4AAF-44D7-8BA0-08E3AA3DE64F}" srcOrd="0" destOrd="0" presId="urn:microsoft.com/office/officeart/2016/7/layout/RepeatingBendingProcessNew"/>
    <dgm:cxn modelId="{FB5308CF-C15E-4C61-9723-9ACB769899ED}" type="presOf" srcId="{F8A1CA3C-C32B-4F69-BE1D-46B0CEB29260}" destId="{C8C5F90C-5FCD-4EBC-ADD3-C5C24EFE9C74}" srcOrd="0" destOrd="0" presId="urn:microsoft.com/office/officeart/2016/7/layout/RepeatingBendingProcessNew"/>
    <dgm:cxn modelId="{CEC198CF-1146-4817-80AC-A764ABC1BDDE}" type="presOf" srcId="{BFF2FFA9-F185-4C76-BA60-396B8F304FB9}" destId="{09187435-8F05-4CED-ACA5-FCAF5E6ACC93}" srcOrd="0" destOrd="0" presId="urn:microsoft.com/office/officeart/2016/7/layout/RepeatingBendingProcessNew"/>
    <dgm:cxn modelId="{774EEAD6-F86F-4E7B-9CCB-F485654B0CA4}" srcId="{C14CF9DD-E4E2-4FAE-87D5-435721403BFA}" destId="{6DB9E162-3315-4AA7-B049-00BD21829C63}" srcOrd="0" destOrd="0" parTransId="{A087B826-FE5C-4AEA-98B2-1C911F48989D}" sibTransId="{D9FC04A2-3ECF-490F-8A78-63AF5795E937}"/>
    <dgm:cxn modelId="{989C39DA-77B8-49CD-A504-C09E604B4919}" srcId="{C14CF9DD-E4E2-4FAE-87D5-435721403BFA}" destId="{752850A8-F262-4120-9E75-D1F8DF4CB6EC}" srcOrd="16" destOrd="0" parTransId="{6CC936D1-42DB-479B-8CB5-3CA2F6C4D35C}" sibTransId="{0119A142-BBA8-4BD4-B922-FDFECC0B7986}"/>
    <dgm:cxn modelId="{CE53C3DB-FA25-4C3D-909C-3A8E47BFB50B}" type="presOf" srcId="{1DB00A12-A63D-485B-B5B3-D9857E8905A8}" destId="{885CA5B5-8B34-4119-9413-66C688BF0D44}" srcOrd="1" destOrd="0" presId="urn:microsoft.com/office/officeart/2016/7/layout/RepeatingBendingProcessNew"/>
    <dgm:cxn modelId="{FE75C9DD-6563-44F1-9992-DE385B7FE504}" type="presOf" srcId="{D9FC04A2-3ECF-490F-8A78-63AF5795E937}" destId="{49862488-F02C-43F5-A6B8-0C5894206F0F}" srcOrd="0" destOrd="0" presId="urn:microsoft.com/office/officeart/2016/7/layout/RepeatingBendingProcessNew"/>
    <dgm:cxn modelId="{ED1791DE-49C1-45DF-A7A6-C59048AD5423}" type="presOf" srcId="{BC263E4D-E5E6-4AA3-8F44-D35945831820}" destId="{129F3FD6-F48A-4899-9FB3-FC060CC113FC}" srcOrd="1" destOrd="0" presId="urn:microsoft.com/office/officeart/2016/7/layout/RepeatingBendingProcessNew"/>
    <dgm:cxn modelId="{26EAE8DE-3154-4EAE-B09B-35C6EABAB4E9}" srcId="{C14CF9DD-E4E2-4FAE-87D5-435721403BFA}" destId="{9C5D537A-9589-4FE6-A8C3-1CC0BEB4B1BC}" srcOrd="3" destOrd="0" parTransId="{50EE40FB-72B9-435E-9D6A-C3F1D57F8B1C}" sibTransId="{4071E19D-629D-446E-A9D0-26A89B88FAB8}"/>
    <dgm:cxn modelId="{244FEBDE-AB49-4F09-9390-CCE61464E483}" type="presOf" srcId="{A890D323-3C0B-41AC-B9E1-1A700D728E59}" destId="{3EEA8871-0B81-4E99-B7B7-4712490ECF1C}" srcOrd="1" destOrd="0" presId="urn:microsoft.com/office/officeart/2016/7/layout/RepeatingBendingProcessNew"/>
    <dgm:cxn modelId="{A888F2E0-FEE0-455B-8B74-D71E1F8D0C1E}" type="presOf" srcId="{1DB00A12-A63D-485B-B5B3-D9857E8905A8}" destId="{3157C782-A137-4A59-8543-A552ED877A72}" srcOrd="0" destOrd="0" presId="urn:microsoft.com/office/officeart/2016/7/layout/RepeatingBendingProcessNew"/>
    <dgm:cxn modelId="{912E42E4-69D1-4153-9CBD-B48FC56219B8}" type="presOf" srcId="{54864342-210A-4BC5-B3EE-F0E04FEEE337}" destId="{61327895-AC76-429D-972A-149C4AE52A0E}" srcOrd="0" destOrd="0" presId="urn:microsoft.com/office/officeart/2016/7/layout/RepeatingBendingProcessNew"/>
    <dgm:cxn modelId="{66B2B7E5-120E-4C03-8950-1FC34A9C1356}" type="presOf" srcId="{480EEB65-1995-4B40-A92E-1C0015C2BF80}" destId="{B70B7779-2045-4CF3-8F1C-CD461EC894CE}" srcOrd="0" destOrd="0" presId="urn:microsoft.com/office/officeart/2016/7/layout/RepeatingBendingProcessNew"/>
    <dgm:cxn modelId="{E3AB8EE6-F9E4-4F18-A7E5-E1121213DBEF}" type="presOf" srcId="{F5D11D66-DA98-4FD6-9C96-C27C79F42B19}" destId="{010D3575-1378-49F3-90C0-71DE2770737C}" srcOrd="0" destOrd="0" presId="urn:microsoft.com/office/officeart/2016/7/layout/RepeatingBendingProcessNew"/>
    <dgm:cxn modelId="{4628BBE7-3F80-4A97-A217-AEC687A59C30}" srcId="{C14CF9DD-E4E2-4FAE-87D5-435721403BFA}" destId="{1753FA61-C00B-448B-AF86-6E2F981D6191}" srcOrd="11" destOrd="0" parTransId="{52AC9A08-CA17-4FFA-990B-9B533539A975}" sibTransId="{3C0B3689-917C-4CF6-A7D6-561A9B899167}"/>
    <dgm:cxn modelId="{18812EEA-FED1-4E93-A1AB-EA398E32D483}" type="presOf" srcId="{0119A142-BBA8-4BD4-B922-FDFECC0B7986}" destId="{63473C22-CB09-4D78-A329-3F4F5F4B02E6}" srcOrd="0" destOrd="0" presId="urn:microsoft.com/office/officeart/2016/7/layout/RepeatingBendingProcessNew"/>
    <dgm:cxn modelId="{B41F20F2-48CB-4E6A-89EF-7ACB7951E4B8}" type="presOf" srcId="{507FC8F1-724F-40A2-B6E6-CA6771381B0F}" destId="{C5A8113A-BAD3-48E4-BAA6-0B5AE7094926}" srcOrd="0" destOrd="0" presId="urn:microsoft.com/office/officeart/2016/7/layout/RepeatingBendingProcessNew"/>
    <dgm:cxn modelId="{098043F7-ACD9-4AD4-8541-D197EA66A5F7}" type="presOf" srcId="{3D09E2A2-8B22-4092-BF67-B24431E9E96F}" destId="{9590B00A-9486-4DE3-8625-68E4DB5C75DA}" srcOrd="0" destOrd="0" presId="urn:microsoft.com/office/officeart/2016/7/layout/RepeatingBendingProcessNew"/>
    <dgm:cxn modelId="{0CCB4CFA-98AB-4AB5-9D43-B10D68A7EBFD}" type="presOf" srcId="{730ECA2D-55B2-47A2-A602-B29225324C1A}" destId="{EC0C5ED6-1461-406E-928D-E4193BC2A08A}" srcOrd="1" destOrd="0" presId="urn:microsoft.com/office/officeart/2016/7/layout/RepeatingBendingProcessNew"/>
    <dgm:cxn modelId="{BF77C3FA-FFAE-4BA0-8634-BEDDF6D1FDB4}" type="presOf" srcId="{3B33EEB5-44B9-4332-BB62-B4B5A14381AB}" destId="{190DEF49-ED52-480F-8001-9769896F37DE}" srcOrd="0" destOrd="0" presId="urn:microsoft.com/office/officeart/2016/7/layout/RepeatingBendingProcessNew"/>
    <dgm:cxn modelId="{7222FBFF-1275-4203-850F-CF283F1825E4}" type="presOf" srcId="{E80A78DF-10C3-442C-82CC-3089E4FC8DE8}" destId="{65B1DC32-5836-4B99-995D-ED670489B3A6}" srcOrd="0" destOrd="0" presId="urn:microsoft.com/office/officeart/2016/7/layout/RepeatingBendingProcessNew"/>
    <dgm:cxn modelId="{468B781A-DDCE-43CD-9A68-1F8D27AD4D13}" type="presParOf" srcId="{65D5A57E-6C25-4DC9-B9E3-467B30F3FB53}" destId="{84B2ADAB-62DD-4DA4-BA7B-2F3CDBAA2AAC}" srcOrd="0" destOrd="0" presId="urn:microsoft.com/office/officeart/2016/7/layout/RepeatingBendingProcessNew"/>
    <dgm:cxn modelId="{F4D40D08-C2B9-4968-8234-34DA53473C53}" type="presParOf" srcId="{65D5A57E-6C25-4DC9-B9E3-467B30F3FB53}" destId="{49862488-F02C-43F5-A6B8-0C5894206F0F}" srcOrd="1" destOrd="0" presId="urn:microsoft.com/office/officeart/2016/7/layout/RepeatingBendingProcessNew"/>
    <dgm:cxn modelId="{AAED0ADA-D4DF-4F21-9D16-FBCAB375D151}" type="presParOf" srcId="{49862488-F02C-43F5-A6B8-0C5894206F0F}" destId="{B69B8BD6-D9C3-4452-BDA0-7C8A713DDDD3}" srcOrd="0" destOrd="0" presId="urn:microsoft.com/office/officeart/2016/7/layout/RepeatingBendingProcessNew"/>
    <dgm:cxn modelId="{CA3E0E7D-B2E8-4348-BC8B-17D2968D4F1F}" type="presParOf" srcId="{65D5A57E-6C25-4DC9-B9E3-467B30F3FB53}" destId="{32279DC1-8DB2-4B48-AAE3-63537D4318CA}" srcOrd="2" destOrd="0" presId="urn:microsoft.com/office/officeart/2016/7/layout/RepeatingBendingProcessNew"/>
    <dgm:cxn modelId="{7C98D0CB-247D-4C6E-AC1B-F53AB678347C}" type="presParOf" srcId="{65D5A57E-6C25-4DC9-B9E3-467B30F3FB53}" destId="{65B1DC32-5836-4B99-995D-ED670489B3A6}" srcOrd="3" destOrd="0" presId="urn:microsoft.com/office/officeart/2016/7/layout/RepeatingBendingProcessNew"/>
    <dgm:cxn modelId="{A609CEF8-39B3-40D8-B8A2-0A6676AD9BF7}" type="presParOf" srcId="{65B1DC32-5836-4B99-995D-ED670489B3A6}" destId="{1E81381D-6E58-483B-AF5E-D79AE3CCDB1F}" srcOrd="0" destOrd="0" presId="urn:microsoft.com/office/officeart/2016/7/layout/RepeatingBendingProcessNew"/>
    <dgm:cxn modelId="{F75C1F78-6434-4C79-975F-47F44FEAD3E3}" type="presParOf" srcId="{65D5A57E-6C25-4DC9-B9E3-467B30F3FB53}" destId="{010D3575-1378-49F3-90C0-71DE2770737C}" srcOrd="4" destOrd="0" presId="urn:microsoft.com/office/officeart/2016/7/layout/RepeatingBendingProcessNew"/>
    <dgm:cxn modelId="{825FF34D-B2D2-4D63-AD2D-2C4C02F56FE2}" type="presParOf" srcId="{65D5A57E-6C25-4DC9-B9E3-467B30F3FB53}" destId="{9590B00A-9486-4DE3-8625-68E4DB5C75DA}" srcOrd="5" destOrd="0" presId="urn:microsoft.com/office/officeart/2016/7/layout/RepeatingBendingProcessNew"/>
    <dgm:cxn modelId="{9CC3C41C-8548-486A-B372-F242E6C01017}" type="presParOf" srcId="{9590B00A-9486-4DE3-8625-68E4DB5C75DA}" destId="{2C595FC6-D02E-4DE0-A033-840A84EEA4B8}" srcOrd="0" destOrd="0" presId="urn:microsoft.com/office/officeart/2016/7/layout/RepeatingBendingProcessNew"/>
    <dgm:cxn modelId="{8C25E940-DDE3-4333-8276-2BB8AE6328BD}" type="presParOf" srcId="{65D5A57E-6C25-4DC9-B9E3-467B30F3FB53}" destId="{645DC49F-6CBD-496B-B538-5CC5EE6A30AD}" srcOrd="6" destOrd="0" presId="urn:microsoft.com/office/officeart/2016/7/layout/RepeatingBendingProcessNew"/>
    <dgm:cxn modelId="{24E09852-2834-491C-AA67-13E38FA4C337}" type="presParOf" srcId="{65D5A57E-6C25-4DC9-B9E3-467B30F3FB53}" destId="{114591EB-CF83-4566-8991-7F32543EB188}" srcOrd="7" destOrd="0" presId="urn:microsoft.com/office/officeart/2016/7/layout/RepeatingBendingProcessNew"/>
    <dgm:cxn modelId="{F8199216-2C57-4B02-8158-E16D5E10F521}" type="presParOf" srcId="{114591EB-CF83-4566-8991-7F32543EB188}" destId="{457E24B2-486F-4D40-B215-B4B7FBE01ECD}" srcOrd="0" destOrd="0" presId="urn:microsoft.com/office/officeart/2016/7/layout/RepeatingBendingProcessNew"/>
    <dgm:cxn modelId="{8D2571AF-122F-40CE-8113-885F1B23F8B4}" type="presParOf" srcId="{65D5A57E-6C25-4DC9-B9E3-467B30F3FB53}" destId="{C8C5F90C-5FCD-4EBC-ADD3-C5C24EFE9C74}" srcOrd="8" destOrd="0" presId="urn:microsoft.com/office/officeart/2016/7/layout/RepeatingBendingProcessNew"/>
    <dgm:cxn modelId="{DC1CD9F1-D481-4161-B46A-6DE2C28AA48C}" type="presParOf" srcId="{65D5A57E-6C25-4DC9-B9E3-467B30F3FB53}" destId="{B3708D04-0142-48DF-82F8-EDEE4C03212F}" srcOrd="9" destOrd="0" presId="urn:microsoft.com/office/officeart/2016/7/layout/RepeatingBendingProcessNew"/>
    <dgm:cxn modelId="{D655DD83-19E6-414D-A5CD-F7031355B306}" type="presParOf" srcId="{B3708D04-0142-48DF-82F8-EDEE4C03212F}" destId="{3EEA8871-0B81-4E99-B7B7-4712490ECF1C}" srcOrd="0" destOrd="0" presId="urn:microsoft.com/office/officeart/2016/7/layout/RepeatingBendingProcessNew"/>
    <dgm:cxn modelId="{D09F4011-AE80-4B91-8533-642C71BC18E3}" type="presParOf" srcId="{65D5A57E-6C25-4DC9-B9E3-467B30F3FB53}" destId="{AA5E03C4-96DE-4D4B-BB46-AC4D63C16E0E}" srcOrd="10" destOrd="0" presId="urn:microsoft.com/office/officeart/2016/7/layout/RepeatingBendingProcessNew"/>
    <dgm:cxn modelId="{51EC980E-2538-4153-B15A-39AF7401846C}" type="presParOf" srcId="{65D5A57E-6C25-4DC9-B9E3-467B30F3FB53}" destId="{637EC734-D8A1-4DED-844D-3B201A1E27A1}" srcOrd="11" destOrd="0" presId="urn:microsoft.com/office/officeart/2016/7/layout/RepeatingBendingProcessNew"/>
    <dgm:cxn modelId="{0C59D429-23CE-4899-9C91-9AF3703223B0}" type="presParOf" srcId="{637EC734-D8A1-4DED-844D-3B201A1E27A1}" destId="{2CB06A57-95CD-42A4-B6BF-B42C5F128C38}" srcOrd="0" destOrd="0" presId="urn:microsoft.com/office/officeart/2016/7/layout/RepeatingBendingProcessNew"/>
    <dgm:cxn modelId="{E9A76856-1992-47D9-B713-BC20769D3433}" type="presParOf" srcId="{65D5A57E-6C25-4DC9-B9E3-467B30F3FB53}" destId="{190DEF49-ED52-480F-8001-9769896F37DE}" srcOrd="12" destOrd="0" presId="urn:microsoft.com/office/officeart/2016/7/layout/RepeatingBendingProcessNew"/>
    <dgm:cxn modelId="{06FABB11-A269-49BB-986C-D93B5FD9CE35}" type="presParOf" srcId="{65D5A57E-6C25-4DC9-B9E3-467B30F3FB53}" destId="{F83263A6-56BC-46E6-9092-186BA4B11676}" srcOrd="13" destOrd="0" presId="urn:microsoft.com/office/officeart/2016/7/layout/RepeatingBendingProcessNew"/>
    <dgm:cxn modelId="{34B5A99A-7E84-4ABE-AEBF-602443585179}" type="presParOf" srcId="{F83263A6-56BC-46E6-9092-186BA4B11676}" destId="{8D0224AD-1DCE-4240-9B50-9CF711D45294}" srcOrd="0" destOrd="0" presId="urn:microsoft.com/office/officeart/2016/7/layout/RepeatingBendingProcessNew"/>
    <dgm:cxn modelId="{D7DEEA98-C256-4019-A891-1732C3EF06D5}" type="presParOf" srcId="{65D5A57E-6C25-4DC9-B9E3-467B30F3FB53}" destId="{C60B2B49-B018-455D-A020-74EE4585211D}" srcOrd="14" destOrd="0" presId="urn:microsoft.com/office/officeart/2016/7/layout/RepeatingBendingProcessNew"/>
    <dgm:cxn modelId="{982DB6A7-3E39-4FFD-8031-CF9FD0C2B6F2}" type="presParOf" srcId="{65D5A57E-6C25-4DC9-B9E3-467B30F3FB53}" destId="{667C65C5-AA0C-43EB-B1BD-8F68C7590C86}" srcOrd="15" destOrd="0" presId="urn:microsoft.com/office/officeart/2016/7/layout/RepeatingBendingProcessNew"/>
    <dgm:cxn modelId="{34DAB097-C677-47B7-94B9-627C585FCE57}" type="presParOf" srcId="{667C65C5-AA0C-43EB-B1BD-8F68C7590C86}" destId="{129F3FD6-F48A-4899-9FB3-FC060CC113FC}" srcOrd="0" destOrd="0" presId="urn:microsoft.com/office/officeart/2016/7/layout/RepeatingBendingProcessNew"/>
    <dgm:cxn modelId="{CDE84322-97C6-4E93-868A-3CC41AB73895}" type="presParOf" srcId="{65D5A57E-6C25-4DC9-B9E3-467B30F3FB53}" destId="{18CEAFC4-7DC6-4524-B171-09CCAFC8D9C6}" srcOrd="16" destOrd="0" presId="urn:microsoft.com/office/officeart/2016/7/layout/RepeatingBendingProcessNew"/>
    <dgm:cxn modelId="{514DC5D4-BA19-418C-AC70-F9F04F74FDD7}" type="presParOf" srcId="{65D5A57E-6C25-4DC9-B9E3-467B30F3FB53}" destId="{B9E4403C-4AAF-44D7-8BA0-08E3AA3DE64F}" srcOrd="17" destOrd="0" presId="urn:microsoft.com/office/officeart/2016/7/layout/RepeatingBendingProcessNew"/>
    <dgm:cxn modelId="{EB70DCC1-EE67-4EAB-A6DC-74622FB131DE}" type="presParOf" srcId="{B9E4403C-4AAF-44D7-8BA0-08E3AA3DE64F}" destId="{7CCFD659-A5C5-469B-A3E0-3CEE1B21FFAC}" srcOrd="0" destOrd="0" presId="urn:microsoft.com/office/officeart/2016/7/layout/RepeatingBendingProcessNew"/>
    <dgm:cxn modelId="{4493F86B-29CE-4FCC-BFF5-0A094F62D54C}" type="presParOf" srcId="{65D5A57E-6C25-4DC9-B9E3-467B30F3FB53}" destId="{5815E89C-FBF7-4582-B9BB-9F519E803F29}" srcOrd="18" destOrd="0" presId="urn:microsoft.com/office/officeart/2016/7/layout/RepeatingBendingProcessNew"/>
    <dgm:cxn modelId="{CAC77A05-F087-47E6-8EF4-2142A2C4103F}" type="presParOf" srcId="{65D5A57E-6C25-4DC9-B9E3-467B30F3FB53}" destId="{09187435-8F05-4CED-ACA5-FCAF5E6ACC93}" srcOrd="19" destOrd="0" presId="urn:microsoft.com/office/officeart/2016/7/layout/RepeatingBendingProcessNew"/>
    <dgm:cxn modelId="{BC59D14C-7CE0-495D-903C-3C324EEA4CD9}" type="presParOf" srcId="{09187435-8F05-4CED-ACA5-FCAF5E6ACC93}" destId="{58868982-F762-4720-9FE8-6062322AA64F}" srcOrd="0" destOrd="0" presId="urn:microsoft.com/office/officeart/2016/7/layout/RepeatingBendingProcessNew"/>
    <dgm:cxn modelId="{D8FDFA1B-1BA1-4C55-A7E6-E50DAB496D38}" type="presParOf" srcId="{65D5A57E-6C25-4DC9-B9E3-467B30F3FB53}" destId="{15279021-5025-45C4-A71A-DE1320146890}" srcOrd="20" destOrd="0" presId="urn:microsoft.com/office/officeart/2016/7/layout/RepeatingBendingProcessNew"/>
    <dgm:cxn modelId="{83770999-0AB8-4B73-A243-977B9C78E999}" type="presParOf" srcId="{65D5A57E-6C25-4DC9-B9E3-467B30F3FB53}" destId="{3157C782-A137-4A59-8543-A552ED877A72}" srcOrd="21" destOrd="0" presId="urn:microsoft.com/office/officeart/2016/7/layout/RepeatingBendingProcessNew"/>
    <dgm:cxn modelId="{06DAD0CC-9814-4B32-AB5E-7FE4925E1879}" type="presParOf" srcId="{3157C782-A137-4A59-8543-A552ED877A72}" destId="{885CA5B5-8B34-4119-9413-66C688BF0D44}" srcOrd="0" destOrd="0" presId="urn:microsoft.com/office/officeart/2016/7/layout/RepeatingBendingProcessNew"/>
    <dgm:cxn modelId="{5EF28831-7500-44D8-8F4B-49F53714121F}" type="presParOf" srcId="{65D5A57E-6C25-4DC9-B9E3-467B30F3FB53}" destId="{788F0109-51A5-4E31-853B-41F031205332}" srcOrd="22" destOrd="0" presId="urn:microsoft.com/office/officeart/2016/7/layout/RepeatingBendingProcessNew"/>
    <dgm:cxn modelId="{AB91B2F9-76D2-49F5-9B48-E2EBE0C5F9FE}" type="presParOf" srcId="{65D5A57E-6C25-4DC9-B9E3-467B30F3FB53}" destId="{BBE7DF93-78C7-4936-BDAF-8B85BCF7C067}" srcOrd="23" destOrd="0" presId="urn:microsoft.com/office/officeart/2016/7/layout/RepeatingBendingProcessNew"/>
    <dgm:cxn modelId="{CC451BA7-20A7-4A63-BD07-A62E0D91915A}" type="presParOf" srcId="{BBE7DF93-78C7-4936-BDAF-8B85BCF7C067}" destId="{5C8DBDB6-5F7A-4EED-AADD-103E2E335069}" srcOrd="0" destOrd="0" presId="urn:microsoft.com/office/officeart/2016/7/layout/RepeatingBendingProcessNew"/>
    <dgm:cxn modelId="{D0727609-2FD6-478C-8B1B-84EE5014709A}" type="presParOf" srcId="{65D5A57E-6C25-4DC9-B9E3-467B30F3FB53}" destId="{BE23B728-0D70-4D64-A3E0-8C7BB33CAADD}" srcOrd="24" destOrd="0" presId="urn:microsoft.com/office/officeart/2016/7/layout/RepeatingBendingProcessNew"/>
    <dgm:cxn modelId="{2F2FB9A7-AA23-4122-B97F-7992D76FF7A7}" type="presParOf" srcId="{65D5A57E-6C25-4DC9-B9E3-467B30F3FB53}" destId="{C5A8113A-BAD3-48E4-BAA6-0B5AE7094926}" srcOrd="25" destOrd="0" presId="urn:microsoft.com/office/officeart/2016/7/layout/RepeatingBendingProcessNew"/>
    <dgm:cxn modelId="{E9F6D522-D76F-4B49-87A9-EC2C39025C48}" type="presParOf" srcId="{C5A8113A-BAD3-48E4-BAA6-0B5AE7094926}" destId="{3B28995F-57BC-4CB7-B2F2-22A6495E65B7}" srcOrd="0" destOrd="0" presId="urn:microsoft.com/office/officeart/2016/7/layout/RepeatingBendingProcessNew"/>
    <dgm:cxn modelId="{8F3D0D89-EC66-477B-8046-43A4C818AA16}" type="presParOf" srcId="{65D5A57E-6C25-4DC9-B9E3-467B30F3FB53}" destId="{E9510754-3D1D-404B-AEDD-E86EECF5FEF0}" srcOrd="26" destOrd="0" presId="urn:microsoft.com/office/officeart/2016/7/layout/RepeatingBendingProcessNew"/>
    <dgm:cxn modelId="{E37AC587-D306-41B0-ACF1-5DE03B9651A4}" type="presParOf" srcId="{65D5A57E-6C25-4DC9-B9E3-467B30F3FB53}" destId="{61327895-AC76-429D-972A-149C4AE52A0E}" srcOrd="27" destOrd="0" presId="urn:microsoft.com/office/officeart/2016/7/layout/RepeatingBendingProcessNew"/>
    <dgm:cxn modelId="{AAD0E29C-F643-499A-AFB5-5B410198EF00}" type="presParOf" srcId="{61327895-AC76-429D-972A-149C4AE52A0E}" destId="{B237561E-60E6-45C5-BD27-939EB13C06B4}" srcOrd="0" destOrd="0" presId="urn:microsoft.com/office/officeart/2016/7/layout/RepeatingBendingProcessNew"/>
    <dgm:cxn modelId="{478792D6-C9B3-4976-B33F-12C7D8474B6F}" type="presParOf" srcId="{65D5A57E-6C25-4DC9-B9E3-467B30F3FB53}" destId="{B70B7779-2045-4CF3-8F1C-CD461EC894CE}" srcOrd="28" destOrd="0" presId="urn:microsoft.com/office/officeart/2016/7/layout/RepeatingBendingProcessNew"/>
    <dgm:cxn modelId="{976F70DA-5533-4831-B9E0-2B53177CFC47}" type="presParOf" srcId="{65D5A57E-6C25-4DC9-B9E3-467B30F3FB53}" destId="{42ED6968-EDCA-416C-B791-D12CF5BD080F}" srcOrd="29" destOrd="0" presId="urn:microsoft.com/office/officeart/2016/7/layout/RepeatingBendingProcessNew"/>
    <dgm:cxn modelId="{B569756F-79A6-4714-B1B7-EFAA4FE5A47A}" type="presParOf" srcId="{42ED6968-EDCA-416C-B791-D12CF5BD080F}" destId="{92AD0CB1-FE77-4025-9CA0-CD65514CDF59}" srcOrd="0" destOrd="0" presId="urn:microsoft.com/office/officeart/2016/7/layout/RepeatingBendingProcessNew"/>
    <dgm:cxn modelId="{AB822C8D-3EDA-4C5F-9FA7-1FE9115FE3C4}" type="presParOf" srcId="{65D5A57E-6C25-4DC9-B9E3-467B30F3FB53}" destId="{A5D05DE6-9288-4078-9CFD-D40B22AC281C}" srcOrd="30" destOrd="0" presId="urn:microsoft.com/office/officeart/2016/7/layout/RepeatingBendingProcessNew"/>
    <dgm:cxn modelId="{F3584103-2FFA-4C13-AF82-42BC271E9979}" type="presParOf" srcId="{65D5A57E-6C25-4DC9-B9E3-467B30F3FB53}" destId="{7717B0C1-F625-4523-8942-77E0CFE1F320}" srcOrd="31" destOrd="0" presId="urn:microsoft.com/office/officeart/2016/7/layout/RepeatingBendingProcessNew"/>
    <dgm:cxn modelId="{B5B84438-DA86-47DC-8F51-D4E050AF13B9}" type="presParOf" srcId="{7717B0C1-F625-4523-8942-77E0CFE1F320}" destId="{EC0C5ED6-1461-406E-928D-E4193BC2A08A}" srcOrd="0" destOrd="0" presId="urn:microsoft.com/office/officeart/2016/7/layout/RepeatingBendingProcessNew"/>
    <dgm:cxn modelId="{0319E7E2-8FFE-4939-B0DE-EB75D5A5CBE1}" type="presParOf" srcId="{65D5A57E-6C25-4DC9-B9E3-467B30F3FB53}" destId="{BE1E3CEE-AD08-465E-99F6-49524B60FD6B}" srcOrd="32" destOrd="0" presId="urn:microsoft.com/office/officeart/2016/7/layout/RepeatingBendingProcessNew"/>
    <dgm:cxn modelId="{BDB4C336-4107-4416-9545-FEB06EFF86EE}" type="presParOf" srcId="{65D5A57E-6C25-4DC9-B9E3-467B30F3FB53}" destId="{63473C22-CB09-4D78-A329-3F4F5F4B02E6}" srcOrd="33" destOrd="0" presId="urn:microsoft.com/office/officeart/2016/7/layout/RepeatingBendingProcessNew"/>
    <dgm:cxn modelId="{5B05380F-9D31-4E3D-B94F-16BB220E814F}" type="presParOf" srcId="{63473C22-CB09-4D78-A329-3F4F5F4B02E6}" destId="{4D85632D-242D-44BB-B055-5DBBBF19614E}" srcOrd="0" destOrd="0" presId="urn:microsoft.com/office/officeart/2016/7/layout/RepeatingBendingProcessNew"/>
    <dgm:cxn modelId="{B154AA91-7500-4795-9D21-FAD79FDBA6F6}" type="presParOf" srcId="{65D5A57E-6C25-4DC9-B9E3-467B30F3FB53}" destId="{E2B8780B-8F9E-4C33-9FCC-2C64E12914C7}" srcOrd="34" destOrd="0" presId="urn:microsoft.com/office/officeart/2016/7/layout/RepeatingBendingProcessNew"/>
    <dgm:cxn modelId="{5B48B5C9-F15B-423C-B88C-063D416D3412}" type="presParOf" srcId="{65D5A57E-6C25-4DC9-B9E3-467B30F3FB53}" destId="{F9364004-7CCA-45E3-9ACA-70158F90688A}" srcOrd="35" destOrd="0" presId="urn:microsoft.com/office/officeart/2016/7/layout/RepeatingBendingProcessNew"/>
    <dgm:cxn modelId="{FE0090CC-9DEA-44BA-A886-4AE632862B76}" type="presParOf" srcId="{F9364004-7CCA-45E3-9ACA-70158F90688A}" destId="{70E2E8CA-BB7B-412E-AC4F-1B94276E7FA5}" srcOrd="0" destOrd="0" presId="urn:microsoft.com/office/officeart/2016/7/layout/RepeatingBendingProcessNew"/>
    <dgm:cxn modelId="{D1537128-82EC-4E45-9808-3AC79E195E48}" type="presParOf" srcId="{65D5A57E-6C25-4DC9-B9E3-467B30F3FB53}" destId="{32BAEF8A-6FC9-4ACA-BBF2-65AAC20E90FB}" srcOrd="3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651ED4-66A2-44F0-82F4-F4E9F3E2A2C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A48FDC7-8AF1-4C55-B61E-A65C6971598B}">
      <dgm:prSet/>
      <dgm:spPr/>
      <dgm:t>
        <a:bodyPr/>
        <a:lstStyle/>
        <a:p>
          <a:r>
            <a:rPr lang="en-US"/>
            <a:t>There are notable peaks in December and a decline in July</a:t>
          </a:r>
        </a:p>
      </dgm:t>
    </dgm:pt>
    <dgm:pt modelId="{1F364350-B06D-4546-A83D-C24816C57FF5}" type="parTrans" cxnId="{3C637268-495D-4EC9-BACD-6A91E2FCEDAC}">
      <dgm:prSet/>
      <dgm:spPr/>
      <dgm:t>
        <a:bodyPr/>
        <a:lstStyle/>
        <a:p>
          <a:endParaRPr lang="en-US"/>
        </a:p>
      </dgm:t>
    </dgm:pt>
    <dgm:pt modelId="{07288398-681E-4CB3-8C4C-276A3E883768}" type="sibTrans" cxnId="{3C637268-495D-4EC9-BACD-6A91E2FCEDAC}">
      <dgm:prSet/>
      <dgm:spPr/>
      <dgm:t>
        <a:bodyPr/>
        <a:lstStyle/>
        <a:p>
          <a:endParaRPr lang="en-US"/>
        </a:p>
      </dgm:t>
    </dgm:pt>
    <dgm:pt modelId="{8EB5DA3C-53FC-4E26-89F7-B7A8FBC02452}">
      <dgm:prSet/>
      <dgm:spPr/>
      <dgm:t>
        <a:bodyPr/>
        <a:lstStyle/>
        <a:p>
          <a:r>
            <a:rPr lang="en-US"/>
            <a:t>Adults contribute the most to profit, while the profit distribution is fairly balanced between genders.</a:t>
          </a:r>
        </a:p>
      </dgm:t>
    </dgm:pt>
    <dgm:pt modelId="{ACE139D5-BA32-4DA6-A3C8-A152AE4FAE67}" type="parTrans" cxnId="{8E859A60-B173-431E-BC5F-A42A6EDB5AE1}">
      <dgm:prSet/>
      <dgm:spPr/>
      <dgm:t>
        <a:bodyPr/>
        <a:lstStyle/>
        <a:p>
          <a:endParaRPr lang="en-US"/>
        </a:p>
      </dgm:t>
    </dgm:pt>
    <dgm:pt modelId="{64E73485-F7EB-4300-8EDB-526AA2E61B17}" type="sibTrans" cxnId="{8E859A60-B173-431E-BC5F-A42A6EDB5AE1}">
      <dgm:prSet/>
      <dgm:spPr/>
      <dgm:t>
        <a:bodyPr/>
        <a:lstStyle/>
        <a:p>
          <a:endParaRPr lang="en-US"/>
        </a:p>
      </dgm:t>
    </dgm:pt>
    <dgm:pt modelId="{8FA49AB5-8AED-4FC8-AC06-AAF40B90CF51}">
      <dgm:prSet/>
      <dgm:spPr/>
      <dgm:t>
        <a:bodyPr/>
        <a:lstStyle/>
        <a:p>
          <a:r>
            <a:rPr lang="en-US" dirty="0"/>
            <a:t>Phones generate the highest total cost and revenue, while accessories generate the highest profit.</a:t>
          </a:r>
        </a:p>
      </dgm:t>
    </dgm:pt>
    <dgm:pt modelId="{E0BD412C-00BB-42CF-A325-F4A614B6D9A1}" type="parTrans" cxnId="{7868117E-7E2E-4844-89BB-089A4AC43084}">
      <dgm:prSet/>
      <dgm:spPr/>
      <dgm:t>
        <a:bodyPr/>
        <a:lstStyle/>
        <a:p>
          <a:endParaRPr lang="en-US"/>
        </a:p>
      </dgm:t>
    </dgm:pt>
    <dgm:pt modelId="{CF1A835C-286F-4D14-9856-C8AB47835F49}" type="sibTrans" cxnId="{7868117E-7E2E-4844-89BB-089A4AC43084}">
      <dgm:prSet/>
      <dgm:spPr/>
      <dgm:t>
        <a:bodyPr/>
        <a:lstStyle/>
        <a:p>
          <a:endParaRPr lang="en-US"/>
        </a:p>
      </dgm:t>
    </dgm:pt>
    <dgm:pt modelId="{F87874CA-A3D1-4484-8A9F-85D93E427E6A}">
      <dgm:prSet/>
      <dgm:spPr/>
      <dgm:t>
        <a:bodyPr/>
        <a:lstStyle/>
        <a:p>
          <a:r>
            <a:rPr lang="en-US"/>
            <a:t>Cash payment emerged as the most preferred method of payment</a:t>
          </a:r>
        </a:p>
      </dgm:t>
    </dgm:pt>
    <dgm:pt modelId="{BFA03139-1074-4C6F-B67F-E69336C0A410}" type="parTrans" cxnId="{8C7EB483-65A6-43D6-816A-7D506333DFBA}">
      <dgm:prSet/>
      <dgm:spPr/>
      <dgm:t>
        <a:bodyPr/>
        <a:lstStyle/>
        <a:p>
          <a:endParaRPr lang="en-US"/>
        </a:p>
      </dgm:t>
    </dgm:pt>
    <dgm:pt modelId="{10F1B17C-DFC6-4EFD-96FA-1D042887BD9B}" type="sibTrans" cxnId="{8C7EB483-65A6-43D6-816A-7D506333DFBA}">
      <dgm:prSet/>
      <dgm:spPr/>
      <dgm:t>
        <a:bodyPr/>
        <a:lstStyle/>
        <a:p>
          <a:endParaRPr lang="en-US"/>
        </a:p>
      </dgm:t>
    </dgm:pt>
    <dgm:pt modelId="{7DEEB414-E7DA-4BB1-90FB-00DEB1DDCE19}" type="pres">
      <dgm:prSet presAssocID="{E6651ED4-66A2-44F0-82F4-F4E9F3E2A2CF}" presName="vert0" presStyleCnt="0">
        <dgm:presLayoutVars>
          <dgm:dir/>
          <dgm:animOne val="branch"/>
          <dgm:animLvl val="lvl"/>
        </dgm:presLayoutVars>
      </dgm:prSet>
      <dgm:spPr/>
    </dgm:pt>
    <dgm:pt modelId="{16ECE6C4-D2D7-4E4C-B390-A92D2EC2450D}" type="pres">
      <dgm:prSet presAssocID="{6A48FDC7-8AF1-4C55-B61E-A65C6971598B}" presName="thickLine" presStyleLbl="alignNode1" presStyleIdx="0" presStyleCnt="4"/>
      <dgm:spPr/>
    </dgm:pt>
    <dgm:pt modelId="{9BCDC399-71A7-4F50-9451-B53021F8CC3F}" type="pres">
      <dgm:prSet presAssocID="{6A48FDC7-8AF1-4C55-B61E-A65C6971598B}" presName="horz1" presStyleCnt="0"/>
      <dgm:spPr/>
    </dgm:pt>
    <dgm:pt modelId="{4E014037-AD48-405D-9882-42A0EA4A7FCC}" type="pres">
      <dgm:prSet presAssocID="{6A48FDC7-8AF1-4C55-B61E-A65C6971598B}" presName="tx1" presStyleLbl="revTx" presStyleIdx="0" presStyleCnt="4"/>
      <dgm:spPr/>
    </dgm:pt>
    <dgm:pt modelId="{69C0CC3F-AE63-49FA-9EEE-37F1B7F38F4F}" type="pres">
      <dgm:prSet presAssocID="{6A48FDC7-8AF1-4C55-B61E-A65C6971598B}" presName="vert1" presStyleCnt="0"/>
      <dgm:spPr/>
    </dgm:pt>
    <dgm:pt modelId="{8B6B1A20-6198-487C-A6CE-6B28D2CA3882}" type="pres">
      <dgm:prSet presAssocID="{8EB5DA3C-53FC-4E26-89F7-B7A8FBC02452}" presName="thickLine" presStyleLbl="alignNode1" presStyleIdx="1" presStyleCnt="4"/>
      <dgm:spPr/>
    </dgm:pt>
    <dgm:pt modelId="{795F8486-B6F2-4FA8-88B1-BF2C7B6DF90C}" type="pres">
      <dgm:prSet presAssocID="{8EB5DA3C-53FC-4E26-89F7-B7A8FBC02452}" presName="horz1" presStyleCnt="0"/>
      <dgm:spPr/>
    </dgm:pt>
    <dgm:pt modelId="{0AC503BA-E8AF-4877-8396-0BE920D9AECB}" type="pres">
      <dgm:prSet presAssocID="{8EB5DA3C-53FC-4E26-89F7-B7A8FBC02452}" presName="tx1" presStyleLbl="revTx" presStyleIdx="1" presStyleCnt="4"/>
      <dgm:spPr/>
    </dgm:pt>
    <dgm:pt modelId="{A47B3EDB-D517-4688-9400-EA531F424C79}" type="pres">
      <dgm:prSet presAssocID="{8EB5DA3C-53FC-4E26-89F7-B7A8FBC02452}" presName="vert1" presStyleCnt="0"/>
      <dgm:spPr/>
    </dgm:pt>
    <dgm:pt modelId="{983CD0C0-B367-4F51-9DDE-C465A9D3CDD5}" type="pres">
      <dgm:prSet presAssocID="{8FA49AB5-8AED-4FC8-AC06-AAF40B90CF51}" presName="thickLine" presStyleLbl="alignNode1" presStyleIdx="2" presStyleCnt="4"/>
      <dgm:spPr/>
    </dgm:pt>
    <dgm:pt modelId="{5F33BCD5-677C-42C3-A189-58BC89590232}" type="pres">
      <dgm:prSet presAssocID="{8FA49AB5-8AED-4FC8-AC06-AAF40B90CF51}" presName="horz1" presStyleCnt="0"/>
      <dgm:spPr/>
    </dgm:pt>
    <dgm:pt modelId="{1D34547E-48A9-4E8B-B734-3A0B2BD2B94D}" type="pres">
      <dgm:prSet presAssocID="{8FA49AB5-8AED-4FC8-AC06-AAF40B90CF51}" presName="tx1" presStyleLbl="revTx" presStyleIdx="2" presStyleCnt="4"/>
      <dgm:spPr/>
    </dgm:pt>
    <dgm:pt modelId="{79478467-3117-4491-9DE9-6844B8F28627}" type="pres">
      <dgm:prSet presAssocID="{8FA49AB5-8AED-4FC8-AC06-AAF40B90CF51}" presName="vert1" presStyleCnt="0"/>
      <dgm:spPr/>
    </dgm:pt>
    <dgm:pt modelId="{9696A638-B9E3-4081-970E-A8B8DFED0BA9}" type="pres">
      <dgm:prSet presAssocID="{F87874CA-A3D1-4484-8A9F-85D93E427E6A}" presName="thickLine" presStyleLbl="alignNode1" presStyleIdx="3" presStyleCnt="4"/>
      <dgm:spPr/>
    </dgm:pt>
    <dgm:pt modelId="{6D1F3F36-B19C-47AD-BAA0-B47A73D32117}" type="pres">
      <dgm:prSet presAssocID="{F87874CA-A3D1-4484-8A9F-85D93E427E6A}" presName="horz1" presStyleCnt="0"/>
      <dgm:spPr/>
    </dgm:pt>
    <dgm:pt modelId="{7855D85C-86A4-45AD-BFCE-D13BB53CA4A2}" type="pres">
      <dgm:prSet presAssocID="{F87874CA-A3D1-4484-8A9F-85D93E427E6A}" presName="tx1" presStyleLbl="revTx" presStyleIdx="3" presStyleCnt="4"/>
      <dgm:spPr/>
    </dgm:pt>
    <dgm:pt modelId="{070454CC-AA23-49DF-9D3E-B7FCB301819E}" type="pres">
      <dgm:prSet presAssocID="{F87874CA-A3D1-4484-8A9F-85D93E427E6A}" presName="vert1" presStyleCnt="0"/>
      <dgm:spPr/>
    </dgm:pt>
  </dgm:ptLst>
  <dgm:cxnLst>
    <dgm:cxn modelId="{2690A628-A3BC-47D6-87FE-ACB586A46B4A}" type="presOf" srcId="{8EB5DA3C-53FC-4E26-89F7-B7A8FBC02452}" destId="{0AC503BA-E8AF-4877-8396-0BE920D9AECB}" srcOrd="0" destOrd="0" presId="urn:microsoft.com/office/officeart/2008/layout/LinedList"/>
    <dgm:cxn modelId="{8E859A60-B173-431E-BC5F-A42A6EDB5AE1}" srcId="{E6651ED4-66A2-44F0-82F4-F4E9F3E2A2CF}" destId="{8EB5DA3C-53FC-4E26-89F7-B7A8FBC02452}" srcOrd="1" destOrd="0" parTransId="{ACE139D5-BA32-4DA6-A3C8-A152AE4FAE67}" sibTransId="{64E73485-F7EB-4300-8EDB-526AA2E61B17}"/>
    <dgm:cxn modelId="{0D013142-FC0F-4772-B3ED-B49CEF52E36E}" type="presOf" srcId="{6A48FDC7-8AF1-4C55-B61E-A65C6971598B}" destId="{4E014037-AD48-405D-9882-42A0EA4A7FCC}" srcOrd="0" destOrd="0" presId="urn:microsoft.com/office/officeart/2008/layout/LinedList"/>
    <dgm:cxn modelId="{3C637268-495D-4EC9-BACD-6A91E2FCEDAC}" srcId="{E6651ED4-66A2-44F0-82F4-F4E9F3E2A2CF}" destId="{6A48FDC7-8AF1-4C55-B61E-A65C6971598B}" srcOrd="0" destOrd="0" parTransId="{1F364350-B06D-4546-A83D-C24816C57FF5}" sibTransId="{07288398-681E-4CB3-8C4C-276A3E883768}"/>
    <dgm:cxn modelId="{7868117E-7E2E-4844-89BB-089A4AC43084}" srcId="{E6651ED4-66A2-44F0-82F4-F4E9F3E2A2CF}" destId="{8FA49AB5-8AED-4FC8-AC06-AAF40B90CF51}" srcOrd="2" destOrd="0" parTransId="{E0BD412C-00BB-42CF-A325-F4A614B6D9A1}" sibTransId="{CF1A835C-286F-4D14-9856-C8AB47835F49}"/>
    <dgm:cxn modelId="{8C7EB483-65A6-43D6-816A-7D506333DFBA}" srcId="{E6651ED4-66A2-44F0-82F4-F4E9F3E2A2CF}" destId="{F87874CA-A3D1-4484-8A9F-85D93E427E6A}" srcOrd="3" destOrd="0" parTransId="{BFA03139-1074-4C6F-B67F-E69336C0A410}" sibTransId="{10F1B17C-DFC6-4EFD-96FA-1D042887BD9B}"/>
    <dgm:cxn modelId="{BA9381CA-54C4-45A3-BD05-12BCDC2470A4}" type="presOf" srcId="{8FA49AB5-8AED-4FC8-AC06-AAF40B90CF51}" destId="{1D34547E-48A9-4E8B-B734-3A0B2BD2B94D}" srcOrd="0" destOrd="0" presId="urn:microsoft.com/office/officeart/2008/layout/LinedList"/>
    <dgm:cxn modelId="{150A98D1-87C5-4635-A752-10334B3B3AF5}" type="presOf" srcId="{E6651ED4-66A2-44F0-82F4-F4E9F3E2A2CF}" destId="{7DEEB414-E7DA-4BB1-90FB-00DEB1DDCE19}" srcOrd="0" destOrd="0" presId="urn:microsoft.com/office/officeart/2008/layout/LinedList"/>
    <dgm:cxn modelId="{F5ECC1D7-6ECF-4B01-859C-0E882FFC268A}" type="presOf" srcId="{F87874CA-A3D1-4484-8A9F-85D93E427E6A}" destId="{7855D85C-86A4-45AD-BFCE-D13BB53CA4A2}" srcOrd="0" destOrd="0" presId="urn:microsoft.com/office/officeart/2008/layout/LinedList"/>
    <dgm:cxn modelId="{EBCF14FC-847C-443F-B620-65616149D4FC}" type="presParOf" srcId="{7DEEB414-E7DA-4BB1-90FB-00DEB1DDCE19}" destId="{16ECE6C4-D2D7-4E4C-B390-A92D2EC2450D}" srcOrd="0" destOrd="0" presId="urn:microsoft.com/office/officeart/2008/layout/LinedList"/>
    <dgm:cxn modelId="{D4C6864B-491F-4A95-B19D-27BED1E39445}" type="presParOf" srcId="{7DEEB414-E7DA-4BB1-90FB-00DEB1DDCE19}" destId="{9BCDC399-71A7-4F50-9451-B53021F8CC3F}" srcOrd="1" destOrd="0" presId="urn:microsoft.com/office/officeart/2008/layout/LinedList"/>
    <dgm:cxn modelId="{6C888989-D420-4C81-A22C-280F7F952678}" type="presParOf" srcId="{9BCDC399-71A7-4F50-9451-B53021F8CC3F}" destId="{4E014037-AD48-405D-9882-42A0EA4A7FCC}" srcOrd="0" destOrd="0" presId="urn:microsoft.com/office/officeart/2008/layout/LinedList"/>
    <dgm:cxn modelId="{C70107A5-DCD0-49A7-A07A-5A8FF330241D}" type="presParOf" srcId="{9BCDC399-71A7-4F50-9451-B53021F8CC3F}" destId="{69C0CC3F-AE63-49FA-9EEE-37F1B7F38F4F}" srcOrd="1" destOrd="0" presId="urn:microsoft.com/office/officeart/2008/layout/LinedList"/>
    <dgm:cxn modelId="{906567E1-0935-40D8-BBA3-0155B04E5C02}" type="presParOf" srcId="{7DEEB414-E7DA-4BB1-90FB-00DEB1DDCE19}" destId="{8B6B1A20-6198-487C-A6CE-6B28D2CA3882}" srcOrd="2" destOrd="0" presId="urn:microsoft.com/office/officeart/2008/layout/LinedList"/>
    <dgm:cxn modelId="{3F223217-7758-4F88-B2F8-5F71AEA7A329}" type="presParOf" srcId="{7DEEB414-E7DA-4BB1-90FB-00DEB1DDCE19}" destId="{795F8486-B6F2-4FA8-88B1-BF2C7B6DF90C}" srcOrd="3" destOrd="0" presId="urn:microsoft.com/office/officeart/2008/layout/LinedList"/>
    <dgm:cxn modelId="{972713E9-8717-4A25-BF7E-2839F260C063}" type="presParOf" srcId="{795F8486-B6F2-4FA8-88B1-BF2C7B6DF90C}" destId="{0AC503BA-E8AF-4877-8396-0BE920D9AECB}" srcOrd="0" destOrd="0" presId="urn:microsoft.com/office/officeart/2008/layout/LinedList"/>
    <dgm:cxn modelId="{00547EEC-76EC-43A7-924E-8A59D8184D77}" type="presParOf" srcId="{795F8486-B6F2-4FA8-88B1-BF2C7B6DF90C}" destId="{A47B3EDB-D517-4688-9400-EA531F424C79}" srcOrd="1" destOrd="0" presId="urn:microsoft.com/office/officeart/2008/layout/LinedList"/>
    <dgm:cxn modelId="{4EF6B5D5-2051-45CB-925B-E28DFA4E7E8A}" type="presParOf" srcId="{7DEEB414-E7DA-4BB1-90FB-00DEB1DDCE19}" destId="{983CD0C0-B367-4F51-9DDE-C465A9D3CDD5}" srcOrd="4" destOrd="0" presId="urn:microsoft.com/office/officeart/2008/layout/LinedList"/>
    <dgm:cxn modelId="{146874F8-96DF-4B24-BDA9-F9C191FC0BCD}" type="presParOf" srcId="{7DEEB414-E7DA-4BB1-90FB-00DEB1DDCE19}" destId="{5F33BCD5-677C-42C3-A189-58BC89590232}" srcOrd="5" destOrd="0" presId="urn:microsoft.com/office/officeart/2008/layout/LinedList"/>
    <dgm:cxn modelId="{CA1D572E-EFF1-4BB4-9DEF-C542B580241B}" type="presParOf" srcId="{5F33BCD5-677C-42C3-A189-58BC89590232}" destId="{1D34547E-48A9-4E8B-B734-3A0B2BD2B94D}" srcOrd="0" destOrd="0" presId="urn:microsoft.com/office/officeart/2008/layout/LinedList"/>
    <dgm:cxn modelId="{376277F9-BEC6-49D0-A8CB-D953AA5E385E}" type="presParOf" srcId="{5F33BCD5-677C-42C3-A189-58BC89590232}" destId="{79478467-3117-4491-9DE9-6844B8F28627}" srcOrd="1" destOrd="0" presId="urn:microsoft.com/office/officeart/2008/layout/LinedList"/>
    <dgm:cxn modelId="{5BBE2AF1-E8AE-4E3A-99E5-437320B75932}" type="presParOf" srcId="{7DEEB414-E7DA-4BB1-90FB-00DEB1DDCE19}" destId="{9696A638-B9E3-4081-970E-A8B8DFED0BA9}" srcOrd="6" destOrd="0" presId="urn:microsoft.com/office/officeart/2008/layout/LinedList"/>
    <dgm:cxn modelId="{F85ADCD4-7FD7-4F69-B194-95A022B29430}" type="presParOf" srcId="{7DEEB414-E7DA-4BB1-90FB-00DEB1DDCE19}" destId="{6D1F3F36-B19C-47AD-BAA0-B47A73D32117}" srcOrd="7" destOrd="0" presId="urn:microsoft.com/office/officeart/2008/layout/LinedList"/>
    <dgm:cxn modelId="{83CE0699-40BC-4EBA-B26E-4D2B728ABB59}" type="presParOf" srcId="{6D1F3F36-B19C-47AD-BAA0-B47A73D32117}" destId="{7855D85C-86A4-45AD-BFCE-D13BB53CA4A2}" srcOrd="0" destOrd="0" presId="urn:microsoft.com/office/officeart/2008/layout/LinedList"/>
    <dgm:cxn modelId="{03468B7F-B5F1-4686-91D5-90A07EA52B8D}" type="presParOf" srcId="{6D1F3F36-B19C-47AD-BAA0-B47A73D32117}" destId="{070454CC-AA23-49DF-9D3E-B7FCB30181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87ACFD-5259-4193-8241-8C6648FA30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853F56-4E3C-4B6C-96FD-5F97276CE6D5}">
      <dgm:prSet custT="1"/>
      <dgm:spPr/>
      <dgm:t>
        <a:bodyPr/>
        <a:lstStyle/>
        <a:p>
          <a:r>
            <a:rPr lang="en-US" sz="2000" dirty="0"/>
            <a:t>Create targeted marketing campaigns for Adults and Youths, tailor marketing campaigns to appeal to both male and female customers.</a:t>
          </a:r>
        </a:p>
      </dgm:t>
    </dgm:pt>
    <dgm:pt modelId="{331D4758-2EE3-4929-B882-C44CF38584A7}" type="parTrans" cxnId="{D2A0EDB6-54AB-43D7-96C1-17513D591EB4}">
      <dgm:prSet/>
      <dgm:spPr/>
      <dgm:t>
        <a:bodyPr/>
        <a:lstStyle/>
        <a:p>
          <a:endParaRPr lang="en-US"/>
        </a:p>
      </dgm:t>
    </dgm:pt>
    <dgm:pt modelId="{1AAA8E1E-E94C-48FA-9003-111A1EDD65CB}" type="sibTrans" cxnId="{D2A0EDB6-54AB-43D7-96C1-17513D591EB4}">
      <dgm:prSet/>
      <dgm:spPr/>
      <dgm:t>
        <a:bodyPr/>
        <a:lstStyle/>
        <a:p>
          <a:endParaRPr lang="en-US"/>
        </a:p>
      </dgm:t>
    </dgm:pt>
    <dgm:pt modelId="{B1DAACB7-C834-4633-8EB4-2CD8BC9B207C}">
      <dgm:prSet custT="1"/>
      <dgm:spPr/>
      <dgm:t>
        <a:bodyPr/>
        <a:lstStyle/>
        <a:p>
          <a:r>
            <a:rPr lang="en-US" sz="2000" dirty="0"/>
            <a:t>Focus on states with the highest profits for marketing efforts, inventory stocking, and promotional activities. Analyze factors contributing to lower performance in other states and strategize on ways to improve sales there.</a:t>
          </a:r>
        </a:p>
      </dgm:t>
    </dgm:pt>
    <dgm:pt modelId="{4B348B6B-CEB3-43D7-986B-C8780C1A56BE}" type="parTrans" cxnId="{DDA3F1FD-5177-4734-A9F3-57928563D1A4}">
      <dgm:prSet/>
      <dgm:spPr/>
      <dgm:t>
        <a:bodyPr/>
        <a:lstStyle/>
        <a:p>
          <a:endParaRPr lang="en-US"/>
        </a:p>
      </dgm:t>
    </dgm:pt>
    <dgm:pt modelId="{264EE4E8-AFB5-4965-8398-8317C8E75CBC}" type="sibTrans" cxnId="{DDA3F1FD-5177-4734-A9F3-57928563D1A4}">
      <dgm:prSet/>
      <dgm:spPr/>
      <dgm:t>
        <a:bodyPr/>
        <a:lstStyle/>
        <a:p>
          <a:endParaRPr lang="en-US"/>
        </a:p>
      </dgm:t>
    </dgm:pt>
    <dgm:pt modelId="{A0605FF1-C7FC-475C-AB6A-AE38D14F79FC}">
      <dgm:prSet custT="1"/>
      <dgm:spPr/>
      <dgm:t>
        <a:bodyPr/>
        <a:lstStyle/>
        <a:p>
          <a:r>
            <a:rPr lang="en-US" sz="1600" dirty="0"/>
            <a:t>Given that phones generate the highest total cost and revenue, while accessories generate the highest profit, I recommend focusing on maintaining strong sales in the phone category due to its substantial revenue contribution, while simultaneously increasing marketing efforts and inventory for accessories to maximize their higher profit margins. This dual approach ensures steady revenue streams from high-demand phones and boosts overall profitability by leveraging the higher margins from accessories.</a:t>
          </a:r>
        </a:p>
      </dgm:t>
    </dgm:pt>
    <dgm:pt modelId="{C9025BE1-49FE-4CCF-B31A-BB96B3D109C8}" type="parTrans" cxnId="{4707187D-4576-40CD-A3E2-F5AFCE4A8498}">
      <dgm:prSet/>
      <dgm:spPr/>
      <dgm:t>
        <a:bodyPr/>
        <a:lstStyle/>
        <a:p>
          <a:endParaRPr lang="en-US"/>
        </a:p>
      </dgm:t>
    </dgm:pt>
    <dgm:pt modelId="{55A9916F-9255-4C6F-9E9F-0F5121ECAD54}" type="sibTrans" cxnId="{4707187D-4576-40CD-A3E2-F5AFCE4A8498}">
      <dgm:prSet/>
      <dgm:spPr/>
      <dgm:t>
        <a:bodyPr/>
        <a:lstStyle/>
        <a:p>
          <a:endParaRPr lang="en-US"/>
        </a:p>
      </dgm:t>
    </dgm:pt>
    <dgm:pt modelId="{77ADF3EE-318A-4933-B0C3-9F30EF8225AD}" type="pres">
      <dgm:prSet presAssocID="{9A87ACFD-5259-4193-8241-8C6648FA30F4}" presName="root" presStyleCnt="0">
        <dgm:presLayoutVars>
          <dgm:dir/>
          <dgm:resizeHandles val="exact"/>
        </dgm:presLayoutVars>
      </dgm:prSet>
      <dgm:spPr/>
    </dgm:pt>
    <dgm:pt modelId="{A2051ED8-E065-42D2-81F0-34FF9F3A9317}" type="pres">
      <dgm:prSet presAssocID="{AA853F56-4E3C-4B6C-96FD-5F97276CE6D5}" presName="compNode" presStyleCnt="0"/>
      <dgm:spPr/>
    </dgm:pt>
    <dgm:pt modelId="{F0F0CEC3-B97C-4FBD-BCF2-4DD08E940666}" type="pres">
      <dgm:prSet presAssocID="{AA853F56-4E3C-4B6C-96FD-5F97276CE6D5}" presName="bgRect" presStyleLbl="bgShp" presStyleIdx="0" presStyleCnt="3"/>
      <dgm:spPr/>
    </dgm:pt>
    <dgm:pt modelId="{989589F8-5E46-440D-B57A-B0F9792A1E4C}" type="pres">
      <dgm:prSet presAssocID="{AA853F56-4E3C-4B6C-96FD-5F97276CE6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53138655-11E1-422C-BA9A-E18AAEA62F87}" type="pres">
      <dgm:prSet presAssocID="{AA853F56-4E3C-4B6C-96FD-5F97276CE6D5}" presName="spaceRect" presStyleCnt="0"/>
      <dgm:spPr/>
    </dgm:pt>
    <dgm:pt modelId="{D51794FA-52BD-4071-9790-061C76E11C16}" type="pres">
      <dgm:prSet presAssocID="{AA853F56-4E3C-4B6C-96FD-5F97276CE6D5}" presName="parTx" presStyleLbl="revTx" presStyleIdx="0" presStyleCnt="3">
        <dgm:presLayoutVars>
          <dgm:chMax val="0"/>
          <dgm:chPref val="0"/>
        </dgm:presLayoutVars>
      </dgm:prSet>
      <dgm:spPr/>
    </dgm:pt>
    <dgm:pt modelId="{FF83CB9C-42E1-4A35-8E72-FA9032C59C8D}" type="pres">
      <dgm:prSet presAssocID="{1AAA8E1E-E94C-48FA-9003-111A1EDD65CB}" presName="sibTrans" presStyleCnt="0"/>
      <dgm:spPr/>
    </dgm:pt>
    <dgm:pt modelId="{5F06B7FD-0917-47D8-BBF4-52181D0EF7AF}" type="pres">
      <dgm:prSet presAssocID="{B1DAACB7-C834-4633-8EB4-2CD8BC9B207C}" presName="compNode" presStyleCnt="0"/>
      <dgm:spPr/>
    </dgm:pt>
    <dgm:pt modelId="{2286297A-DF73-481B-9141-F7C01108638E}" type="pres">
      <dgm:prSet presAssocID="{B1DAACB7-C834-4633-8EB4-2CD8BC9B207C}" presName="bgRect" presStyleLbl="bgShp" presStyleIdx="1" presStyleCnt="3"/>
      <dgm:spPr/>
    </dgm:pt>
    <dgm:pt modelId="{01A00A18-6392-4C2A-B6EA-7354A3C6DD03}" type="pres">
      <dgm:prSet presAssocID="{B1DAACB7-C834-4633-8EB4-2CD8BC9B20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F9D3D495-F58E-463C-8530-A2CBEE023923}" type="pres">
      <dgm:prSet presAssocID="{B1DAACB7-C834-4633-8EB4-2CD8BC9B207C}" presName="spaceRect" presStyleCnt="0"/>
      <dgm:spPr/>
    </dgm:pt>
    <dgm:pt modelId="{A30196FA-FB30-413E-AEDD-9FB173C96B94}" type="pres">
      <dgm:prSet presAssocID="{B1DAACB7-C834-4633-8EB4-2CD8BC9B207C}" presName="parTx" presStyleLbl="revTx" presStyleIdx="1" presStyleCnt="3">
        <dgm:presLayoutVars>
          <dgm:chMax val="0"/>
          <dgm:chPref val="0"/>
        </dgm:presLayoutVars>
      </dgm:prSet>
      <dgm:spPr/>
    </dgm:pt>
    <dgm:pt modelId="{85B7CA01-E33F-4BCA-8715-82117A7A4C4B}" type="pres">
      <dgm:prSet presAssocID="{264EE4E8-AFB5-4965-8398-8317C8E75CBC}" presName="sibTrans" presStyleCnt="0"/>
      <dgm:spPr/>
    </dgm:pt>
    <dgm:pt modelId="{92838AD0-BDD6-4323-8AC2-B5BAE7322064}" type="pres">
      <dgm:prSet presAssocID="{A0605FF1-C7FC-475C-AB6A-AE38D14F79FC}" presName="compNode" presStyleCnt="0"/>
      <dgm:spPr/>
    </dgm:pt>
    <dgm:pt modelId="{A201C1B3-F2F9-4F96-983C-CF155F29452E}" type="pres">
      <dgm:prSet presAssocID="{A0605FF1-C7FC-475C-AB6A-AE38D14F79FC}" presName="bgRect" presStyleLbl="bgShp" presStyleIdx="2" presStyleCnt="3"/>
      <dgm:spPr/>
    </dgm:pt>
    <dgm:pt modelId="{D234E92A-0AFE-4CC7-86C0-37DBCC764477}" type="pres">
      <dgm:prSet presAssocID="{A0605FF1-C7FC-475C-AB6A-AE38D14F79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gh heels"/>
        </a:ext>
      </dgm:extLst>
    </dgm:pt>
    <dgm:pt modelId="{534CF77E-55D0-4228-AA4D-B03F69AF5985}" type="pres">
      <dgm:prSet presAssocID="{A0605FF1-C7FC-475C-AB6A-AE38D14F79FC}" presName="spaceRect" presStyleCnt="0"/>
      <dgm:spPr/>
    </dgm:pt>
    <dgm:pt modelId="{FD288ECC-7C4A-4D12-B683-6E0B9819A7CE}" type="pres">
      <dgm:prSet presAssocID="{A0605FF1-C7FC-475C-AB6A-AE38D14F79FC}" presName="parTx" presStyleLbl="revTx" presStyleIdx="2" presStyleCnt="3">
        <dgm:presLayoutVars>
          <dgm:chMax val="0"/>
          <dgm:chPref val="0"/>
        </dgm:presLayoutVars>
      </dgm:prSet>
      <dgm:spPr/>
    </dgm:pt>
  </dgm:ptLst>
  <dgm:cxnLst>
    <dgm:cxn modelId="{76CE186C-1881-4F24-800A-772D371235E2}" type="presOf" srcId="{A0605FF1-C7FC-475C-AB6A-AE38D14F79FC}" destId="{FD288ECC-7C4A-4D12-B683-6E0B9819A7CE}" srcOrd="0" destOrd="0" presId="urn:microsoft.com/office/officeart/2018/2/layout/IconVerticalSolidList"/>
    <dgm:cxn modelId="{4707187D-4576-40CD-A3E2-F5AFCE4A8498}" srcId="{9A87ACFD-5259-4193-8241-8C6648FA30F4}" destId="{A0605FF1-C7FC-475C-AB6A-AE38D14F79FC}" srcOrd="2" destOrd="0" parTransId="{C9025BE1-49FE-4CCF-B31A-BB96B3D109C8}" sibTransId="{55A9916F-9255-4C6F-9E9F-0F5121ECAD54}"/>
    <dgm:cxn modelId="{1C5FA883-6CD6-49DE-80C1-93AF15323C77}" type="presOf" srcId="{9A87ACFD-5259-4193-8241-8C6648FA30F4}" destId="{77ADF3EE-318A-4933-B0C3-9F30EF8225AD}" srcOrd="0" destOrd="0" presId="urn:microsoft.com/office/officeart/2018/2/layout/IconVerticalSolidList"/>
    <dgm:cxn modelId="{36683A9B-F964-42F0-B16C-07643B4008E8}" type="presOf" srcId="{AA853F56-4E3C-4B6C-96FD-5F97276CE6D5}" destId="{D51794FA-52BD-4071-9790-061C76E11C16}" srcOrd="0" destOrd="0" presId="urn:microsoft.com/office/officeart/2018/2/layout/IconVerticalSolidList"/>
    <dgm:cxn modelId="{D2A0EDB6-54AB-43D7-96C1-17513D591EB4}" srcId="{9A87ACFD-5259-4193-8241-8C6648FA30F4}" destId="{AA853F56-4E3C-4B6C-96FD-5F97276CE6D5}" srcOrd="0" destOrd="0" parTransId="{331D4758-2EE3-4929-B882-C44CF38584A7}" sibTransId="{1AAA8E1E-E94C-48FA-9003-111A1EDD65CB}"/>
    <dgm:cxn modelId="{752BEBDD-3334-4625-9759-2E7337ACDBE9}" type="presOf" srcId="{B1DAACB7-C834-4633-8EB4-2CD8BC9B207C}" destId="{A30196FA-FB30-413E-AEDD-9FB173C96B94}" srcOrd="0" destOrd="0" presId="urn:microsoft.com/office/officeart/2018/2/layout/IconVerticalSolidList"/>
    <dgm:cxn modelId="{DDA3F1FD-5177-4734-A9F3-57928563D1A4}" srcId="{9A87ACFD-5259-4193-8241-8C6648FA30F4}" destId="{B1DAACB7-C834-4633-8EB4-2CD8BC9B207C}" srcOrd="1" destOrd="0" parTransId="{4B348B6B-CEB3-43D7-986B-C8780C1A56BE}" sibTransId="{264EE4E8-AFB5-4965-8398-8317C8E75CBC}"/>
    <dgm:cxn modelId="{1270B5AE-62D4-465B-9BA0-98C15F23EA14}" type="presParOf" srcId="{77ADF3EE-318A-4933-B0C3-9F30EF8225AD}" destId="{A2051ED8-E065-42D2-81F0-34FF9F3A9317}" srcOrd="0" destOrd="0" presId="urn:microsoft.com/office/officeart/2018/2/layout/IconVerticalSolidList"/>
    <dgm:cxn modelId="{419A5C1C-4FCB-4FED-8A60-AD99A715CEE9}" type="presParOf" srcId="{A2051ED8-E065-42D2-81F0-34FF9F3A9317}" destId="{F0F0CEC3-B97C-4FBD-BCF2-4DD08E940666}" srcOrd="0" destOrd="0" presId="urn:microsoft.com/office/officeart/2018/2/layout/IconVerticalSolidList"/>
    <dgm:cxn modelId="{47481D64-593E-4466-AE87-46EDD8C97D12}" type="presParOf" srcId="{A2051ED8-E065-42D2-81F0-34FF9F3A9317}" destId="{989589F8-5E46-440D-B57A-B0F9792A1E4C}" srcOrd="1" destOrd="0" presId="urn:microsoft.com/office/officeart/2018/2/layout/IconVerticalSolidList"/>
    <dgm:cxn modelId="{40924E75-B3B4-458E-AF69-708E99EF609C}" type="presParOf" srcId="{A2051ED8-E065-42D2-81F0-34FF9F3A9317}" destId="{53138655-11E1-422C-BA9A-E18AAEA62F87}" srcOrd="2" destOrd="0" presId="urn:microsoft.com/office/officeart/2018/2/layout/IconVerticalSolidList"/>
    <dgm:cxn modelId="{B6E0F382-ACD7-4293-8532-32E7A6973C11}" type="presParOf" srcId="{A2051ED8-E065-42D2-81F0-34FF9F3A9317}" destId="{D51794FA-52BD-4071-9790-061C76E11C16}" srcOrd="3" destOrd="0" presId="urn:microsoft.com/office/officeart/2018/2/layout/IconVerticalSolidList"/>
    <dgm:cxn modelId="{DA42FBA4-A69D-461B-9736-3F97F61969D5}" type="presParOf" srcId="{77ADF3EE-318A-4933-B0C3-9F30EF8225AD}" destId="{FF83CB9C-42E1-4A35-8E72-FA9032C59C8D}" srcOrd="1" destOrd="0" presId="urn:microsoft.com/office/officeart/2018/2/layout/IconVerticalSolidList"/>
    <dgm:cxn modelId="{07604243-1DF6-4659-948F-2C51CE40BA24}" type="presParOf" srcId="{77ADF3EE-318A-4933-B0C3-9F30EF8225AD}" destId="{5F06B7FD-0917-47D8-BBF4-52181D0EF7AF}" srcOrd="2" destOrd="0" presId="urn:microsoft.com/office/officeart/2018/2/layout/IconVerticalSolidList"/>
    <dgm:cxn modelId="{3AA66DB3-2080-4337-AFA5-ED384FE1DA7C}" type="presParOf" srcId="{5F06B7FD-0917-47D8-BBF4-52181D0EF7AF}" destId="{2286297A-DF73-481B-9141-F7C01108638E}" srcOrd="0" destOrd="0" presId="urn:microsoft.com/office/officeart/2018/2/layout/IconVerticalSolidList"/>
    <dgm:cxn modelId="{ECF590AA-3C1E-4DB8-BB71-FE6F9DCA526D}" type="presParOf" srcId="{5F06B7FD-0917-47D8-BBF4-52181D0EF7AF}" destId="{01A00A18-6392-4C2A-B6EA-7354A3C6DD03}" srcOrd="1" destOrd="0" presId="urn:microsoft.com/office/officeart/2018/2/layout/IconVerticalSolidList"/>
    <dgm:cxn modelId="{B08FC56F-B28D-41F2-A8D5-99951E6B7BB8}" type="presParOf" srcId="{5F06B7FD-0917-47D8-BBF4-52181D0EF7AF}" destId="{F9D3D495-F58E-463C-8530-A2CBEE023923}" srcOrd="2" destOrd="0" presId="urn:microsoft.com/office/officeart/2018/2/layout/IconVerticalSolidList"/>
    <dgm:cxn modelId="{F9EAC20F-EA0E-44B6-85D7-5E1F14C27FB1}" type="presParOf" srcId="{5F06B7FD-0917-47D8-BBF4-52181D0EF7AF}" destId="{A30196FA-FB30-413E-AEDD-9FB173C96B94}" srcOrd="3" destOrd="0" presId="urn:microsoft.com/office/officeart/2018/2/layout/IconVerticalSolidList"/>
    <dgm:cxn modelId="{E7808FF7-D51E-49F4-92DA-8995BAE059FE}" type="presParOf" srcId="{77ADF3EE-318A-4933-B0C3-9F30EF8225AD}" destId="{85B7CA01-E33F-4BCA-8715-82117A7A4C4B}" srcOrd="3" destOrd="0" presId="urn:microsoft.com/office/officeart/2018/2/layout/IconVerticalSolidList"/>
    <dgm:cxn modelId="{C707944F-2B8F-44A0-ABB6-C99E8E4AFD42}" type="presParOf" srcId="{77ADF3EE-318A-4933-B0C3-9F30EF8225AD}" destId="{92838AD0-BDD6-4323-8AC2-B5BAE7322064}" srcOrd="4" destOrd="0" presId="urn:microsoft.com/office/officeart/2018/2/layout/IconVerticalSolidList"/>
    <dgm:cxn modelId="{E46D6B25-04B3-4B30-8E5D-0AA7158C3F0C}" type="presParOf" srcId="{92838AD0-BDD6-4323-8AC2-B5BAE7322064}" destId="{A201C1B3-F2F9-4F96-983C-CF155F29452E}" srcOrd="0" destOrd="0" presId="urn:microsoft.com/office/officeart/2018/2/layout/IconVerticalSolidList"/>
    <dgm:cxn modelId="{7076925E-8907-4D44-B660-03EDCDD94808}" type="presParOf" srcId="{92838AD0-BDD6-4323-8AC2-B5BAE7322064}" destId="{D234E92A-0AFE-4CC7-86C0-37DBCC764477}" srcOrd="1" destOrd="0" presId="urn:microsoft.com/office/officeart/2018/2/layout/IconVerticalSolidList"/>
    <dgm:cxn modelId="{B152038C-8631-4CBA-B12F-C7741352C07A}" type="presParOf" srcId="{92838AD0-BDD6-4323-8AC2-B5BAE7322064}" destId="{534CF77E-55D0-4228-AA4D-B03F69AF5985}" srcOrd="2" destOrd="0" presId="urn:microsoft.com/office/officeart/2018/2/layout/IconVerticalSolidList"/>
    <dgm:cxn modelId="{040DF616-CEF3-4168-82C6-58DBC5BC9EED}" type="presParOf" srcId="{92838AD0-BDD6-4323-8AC2-B5BAE7322064}" destId="{FD288ECC-7C4A-4D12-B683-6E0B9819A7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62488-F02C-43F5-A6B8-0C5894206F0F}">
      <dsp:nvSpPr>
        <dsp:cNvPr id="0" name=""/>
        <dsp:cNvSpPr/>
      </dsp:nvSpPr>
      <dsp:spPr>
        <a:xfrm>
          <a:off x="1782367" y="491013"/>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534693"/>
        <a:ext cx="20381" cy="4080"/>
      </dsp:txXfrm>
    </dsp:sp>
    <dsp:sp modelId="{84B2ADAB-62DD-4DA4-BA7B-2F3CDBAA2AAC}">
      <dsp:nvSpPr>
        <dsp:cNvPr id="0" name=""/>
        <dsp:cNvSpPr/>
      </dsp:nvSpPr>
      <dsp:spPr>
        <a:xfrm>
          <a:off x="11905" y="5055"/>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l" defTabSz="622300">
            <a:lnSpc>
              <a:spcPct val="90000"/>
            </a:lnSpc>
            <a:spcBef>
              <a:spcPct val="0"/>
            </a:spcBef>
            <a:spcAft>
              <a:spcPct val="35000"/>
            </a:spcAft>
            <a:buNone/>
          </a:pPr>
          <a:r>
            <a:rPr lang="en-US" sz="1400" b="1" kern="1200" dirty="0"/>
            <a:t>The dataset used in this project includes the following columns:</a:t>
          </a:r>
        </a:p>
      </dsp:txBody>
      <dsp:txXfrm>
        <a:off x="11905" y="5055"/>
        <a:ext cx="1772261" cy="1063356"/>
      </dsp:txXfrm>
    </dsp:sp>
    <dsp:sp modelId="{65B1DC32-5836-4B99-995D-ED670489B3A6}">
      <dsp:nvSpPr>
        <dsp:cNvPr id="0" name=""/>
        <dsp:cNvSpPr/>
      </dsp:nvSpPr>
      <dsp:spPr>
        <a:xfrm>
          <a:off x="3962249" y="491013"/>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534693"/>
        <a:ext cx="20381" cy="4080"/>
      </dsp:txXfrm>
    </dsp:sp>
    <dsp:sp modelId="{32279DC1-8DB2-4B48-AAE3-63537D4318CA}">
      <dsp:nvSpPr>
        <dsp:cNvPr id="0" name=""/>
        <dsp:cNvSpPr/>
      </dsp:nvSpPr>
      <dsp:spPr>
        <a:xfrm>
          <a:off x="2191787" y="5055"/>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Date</a:t>
          </a:r>
          <a:r>
            <a:rPr lang="en-US" sz="1800" kern="1200" dirty="0"/>
            <a:t>: </a:t>
          </a:r>
        </a:p>
        <a:p>
          <a:pPr marL="0" lvl="0" indent="0" algn="ctr" defTabSz="800100">
            <a:lnSpc>
              <a:spcPct val="90000"/>
            </a:lnSpc>
            <a:spcBef>
              <a:spcPct val="0"/>
            </a:spcBef>
            <a:spcAft>
              <a:spcPct val="35000"/>
            </a:spcAft>
            <a:buNone/>
          </a:pPr>
          <a:r>
            <a:rPr lang="en-US" sz="1800" kern="1200" dirty="0"/>
            <a:t>The date of the transaction.</a:t>
          </a:r>
        </a:p>
      </dsp:txBody>
      <dsp:txXfrm>
        <a:off x="2191787" y="5055"/>
        <a:ext cx="1772261" cy="1063356"/>
      </dsp:txXfrm>
    </dsp:sp>
    <dsp:sp modelId="{9590B00A-9486-4DE3-8625-68E4DB5C75DA}">
      <dsp:nvSpPr>
        <dsp:cNvPr id="0" name=""/>
        <dsp:cNvSpPr/>
      </dsp:nvSpPr>
      <dsp:spPr>
        <a:xfrm>
          <a:off x="6142130" y="491013"/>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534693"/>
        <a:ext cx="20381" cy="4080"/>
      </dsp:txXfrm>
    </dsp:sp>
    <dsp:sp modelId="{010D3575-1378-49F3-90C0-71DE2770737C}">
      <dsp:nvSpPr>
        <dsp:cNvPr id="0" name=""/>
        <dsp:cNvSpPr/>
      </dsp:nvSpPr>
      <dsp:spPr>
        <a:xfrm>
          <a:off x="4371669" y="5055"/>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Year</a:t>
          </a:r>
          <a:r>
            <a:rPr lang="en-US" sz="1800" kern="1200" dirty="0"/>
            <a:t>: </a:t>
          </a:r>
        </a:p>
        <a:p>
          <a:pPr marL="0" lvl="0" indent="0" algn="ctr" defTabSz="800100">
            <a:lnSpc>
              <a:spcPct val="90000"/>
            </a:lnSpc>
            <a:spcBef>
              <a:spcPct val="0"/>
            </a:spcBef>
            <a:spcAft>
              <a:spcPct val="35000"/>
            </a:spcAft>
            <a:buNone/>
          </a:pPr>
          <a:r>
            <a:rPr lang="en-US" sz="1800" kern="1200" dirty="0"/>
            <a:t>The year of the transaction</a:t>
          </a:r>
          <a:r>
            <a:rPr lang="en-US" sz="1300" kern="1200" dirty="0"/>
            <a:t>.</a:t>
          </a:r>
        </a:p>
      </dsp:txBody>
      <dsp:txXfrm>
        <a:off x="4371669" y="5055"/>
        <a:ext cx="1772261" cy="1063356"/>
      </dsp:txXfrm>
    </dsp:sp>
    <dsp:sp modelId="{114591EB-CF83-4566-8991-7F32543EB188}">
      <dsp:nvSpPr>
        <dsp:cNvPr id="0" name=""/>
        <dsp:cNvSpPr/>
      </dsp:nvSpPr>
      <dsp:spPr>
        <a:xfrm>
          <a:off x="8322012" y="491013"/>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534693"/>
        <a:ext cx="20381" cy="4080"/>
      </dsp:txXfrm>
    </dsp:sp>
    <dsp:sp modelId="{645DC49F-6CBD-496B-B538-5CC5EE6A30AD}">
      <dsp:nvSpPr>
        <dsp:cNvPr id="0" name=""/>
        <dsp:cNvSpPr/>
      </dsp:nvSpPr>
      <dsp:spPr>
        <a:xfrm>
          <a:off x="6551550" y="5055"/>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Month</a:t>
          </a:r>
          <a:r>
            <a:rPr lang="en-US" sz="1800" kern="1200" dirty="0"/>
            <a:t>:</a:t>
          </a:r>
        </a:p>
        <a:p>
          <a:pPr marL="0" lvl="0" indent="0" algn="ctr" defTabSz="800100">
            <a:lnSpc>
              <a:spcPct val="90000"/>
            </a:lnSpc>
            <a:spcBef>
              <a:spcPct val="0"/>
            </a:spcBef>
            <a:spcAft>
              <a:spcPct val="35000"/>
            </a:spcAft>
            <a:buNone/>
          </a:pPr>
          <a:r>
            <a:rPr lang="en-US" sz="1800" kern="1200" dirty="0"/>
            <a:t> The month of the transaction</a:t>
          </a:r>
          <a:r>
            <a:rPr lang="en-US" sz="1300" kern="1200" dirty="0"/>
            <a:t>.</a:t>
          </a:r>
        </a:p>
      </dsp:txBody>
      <dsp:txXfrm>
        <a:off x="6551550" y="5055"/>
        <a:ext cx="1772261" cy="1063356"/>
      </dsp:txXfrm>
    </dsp:sp>
    <dsp:sp modelId="{B3708D04-0142-48DF-82F8-EDEE4C03212F}">
      <dsp:nvSpPr>
        <dsp:cNvPr id="0" name=""/>
        <dsp:cNvSpPr/>
      </dsp:nvSpPr>
      <dsp:spPr>
        <a:xfrm>
          <a:off x="898036" y="1066612"/>
          <a:ext cx="8719527" cy="377020"/>
        </a:xfrm>
        <a:custGeom>
          <a:avLst/>
          <a:gdLst/>
          <a:ahLst/>
          <a:cxnLst/>
          <a:rect l="0" t="0" r="0" b="0"/>
          <a:pathLst>
            <a:path>
              <a:moveTo>
                <a:pt x="8719527" y="0"/>
              </a:moveTo>
              <a:lnTo>
                <a:pt x="8719527" y="205610"/>
              </a:lnTo>
              <a:lnTo>
                <a:pt x="0" y="205610"/>
              </a:lnTo>
              <a:lnTo>
                <a:pt x="0" y="3770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1253082"/>
        <a:ext cx="436452" cy="4080"/>
      </dsp:txXfrm>
    </dsp:sp>
    <dsp:sp modelId="{C8C5F90C-5FCD-4EBC-ADD3-C5C24EFE9C74}">
      <dsp:nvSpPr>
        <dsp:cNvPr id="0" name=""/>
        <dsp:cNvSpPr/>
      </dsp:nvSpPr>
      <dsp:spPr>
        <a:xfrm>
          <a:off x="8731432" y="5055"/>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711200">
            <a:lnSpc>
              <a:spcPct val="90000"/>
            </a:lnSpc>
            <a:spcBef>
              <a:spcPct val="0"/>
            </a:spcBef>
            <a:spcAft>
              <a:spcPct val="35000"/>
            </a:spcAft>
            <a:buNone/>
          </a:pPr>
          <a:r>
            <a:rPr lang="en-US" sz="1600" b="1" kern="1200" dirty="0"/>
            <a:t>Customer</a:t>
          </a:r>
          <a:r>
            <a:rPr lang="en-US" sz="1600" kern="1200" dirty="0"/>
            <a:t>: </a:t>
          </a:r>
        </a:p>
        <a:p>
          <a:pPr marL="0" lvl="0" indent="0" algn="ctr" defTabSz="711200">
            <a:lnSpc>
              <a:spcPct val="90000"/>
            </a:lnSpc>
            <a:spcBef>
              <a:spcPct val="0"/>
            </a:spcBef>
            <a:spcAft>
              <a:spcPct val="35000"/>
            </a:spcAft>
            <a:buNone/>
          </a:pPr>
          <a:r>
            <a:rPr lang="en-US" sz="1600" kern="1200" dirty="0"/>
            <a:t>The identifier of the customer</a:t>
          </a:r>
          <a:r>
            <a:rPr lang="en-US" sz="1300" kern="1200" dirty="0"/>
            <a:t>.</a:t>
          </a:r>
        </a:p>
      </dsp:txBody>
      <dsp:txXfrm>
        <a:off x="8731432" y="5055"/>
        <a:ext cx="1772261" cy="1063356"/>
      </dsp:txXfrm>
    </dsp:sp>
    <dsp:sp modelId="{637EC734-D8A1-4DED-844D-3B201A1E27A1}">
      <dsp:nvSpPr>
        <dsp:cNvPr id="0" name=""/>
        <dsp:cNvSpPr/>
      </dsp:nvSpPr>
      <dsp:spPr>
        <a:xfrm>
          <a:off x="1782367" y="1961990"/>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2005670"/>
        <a:ext cx="20381" cy="4080"/>
      </dsp:txXfrm>
    </dsp:sp>
    <dsp:sp modelId="{AA5E03C4-96DE-4D4B-BB46-AC4D63C16E0E}">
      <dsp:nvSpPr>
        <dsp:cNvPr id="0" name=""/>
        <dsp:cNvSpPr/>
      </dsp:nvSpPr>
      <dsp:spPr>
        <a:xfrm>
          <a:off x="11905" y="1476032"/>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622300">
            <a:lnSpc>
              <a:spcPct val="90000"/>
            </a:lnSpc>
            <a:spcBef>
              <a:spcPct val="0"/>
            </a:spcBef>
            <a:spcAft>
              <a:spcPct val="35000"/>
            </a:spcAft>
            <a:buNone/>
          </a:pPr>
          <a:r>
            <a:rPr lang="en-US" sz="1400" b="1" kern="1200" dirty="0"/>
            <a:t>Sales Person</a:t>
          </a:r>
          <a:r>
            <a:rPr lang="en-US" sz="1400" kern="1200" dirty="0"/>
            <a:t>:</a:t>
          </a:r>
        </a:p>
        <a:p>
          <a:pPr marL="0" lvl="0" indent="0" algn="just" defTabSz="622300">
            <a:lnSpc>
              <a:spcPct val="90000"/>
            </a:lnSpc>
            <a:spcBef>
              <a:spcPct val="0"/>
            </a:spcBef>
            <a:spcAft>
              <a:spcPct val="35000"/>
            </a:spcAft>
            <a:buNone/>
          </a:pPr>
          <a:r>
            <a:rPr lang="en-US" sz="1400" kern="1200" dirty="0"/>
            <a:t> The sales person responsible for the transaction.</a:t>
          </a:r>
        </a:p>
      </dsp:txBody>
      <dsp:txXfrm>
        <a:off x="11905" y="1476032"/>
        <a:ext cx="1772261" cy="1063356"/>
      </dsp:txXfrm>
    </dsp:sp>
    <dsp:sp modelId="{F83263A6-56BC-46E6-9092-186BA4B11676}">
      <dsp:nvSpPr>
        <dsp:cNvPr id="0" name=""/>
        <dsp:cNvSpPr/>
      </dsp:nvSpPr>
      <dsp:spPr>
        <a:xfrm>
          <a:off x="3962249" y="1961990"/>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2005670"/>
        <a:ext cx="20381" cy="4080"/>
      </dsp:txXfrm>
    </dsp:sp>
    <dsp:sp modelId="{190DEF49-ED52-480F-8001-9769896F37DE}">
      <dsp:nvSpPr>
        <dsp:cNvPr id="0" name=""/>
        <dsp:cNvSpPr/>
      </dsp:nvSpPr>
      <dsp:spPr>
        <a:xfrm>
          <a:off x="2191787" y="1476032"/>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711200">
            <a:lnSpc>
              <a:spcPct val="90000"/>
            </a:lnSpc>
            <a:spcBef>
              <a:spcPct val="0"/>
            </a:spcBef>
            <a:spcAft>
              <a:spcPct val="35000"/>
            </a:spcAft>
            <a:buNone/>
          </a:pPr>
          <a:r>
            <a:rPr lang="en-US" sz="1600" b="1" kern="1200" dirty="0"/>
            <a:t>Customer Age</a:t>
          </a:r>
          <a:r>
            <a:rPr lang="en-US" sz="1600" kern="1200" dirty="0"/>
            <a:t>:</a:t>
          </a:r>
        </a:p>
        <a:p>
          <a:pPr marL="0" lvl="0" indent="0" algn="ctr" defTabSz="711200">
            <a:lnSpc>
              <a:spcPct val="90000"/>
            </a:lnSpc>
            <a:spcBef>
              <a:spcPct val="0"/>
            </a:spcBef>
            <a:spcAft>
              <a:spcPct val="35000"/>
            </a:spcAft>
            <a:buNone/>
          </a:pPr>
          <a:r>
            <a:rPr lang="en-US" sz="1600" kern="1200" dirty="0"/>
            <a:t> The age of the customer.</a:t>
          </a:r>
        </a:p>
      </dsp:txBody>
      <dsp:txXfrm>
        <a:off x="2191787" y="1476032"/>
        <a:ext cx="1772261" cy="1063356"/>
      </dsp:txXfrm>
    </dsp:sp>
    <dsp:sp modelId="{667C65C5-AA0C-43EB-B1BD-8F68C7590C86}">
      <dsp:nvSpPr>
        <dsp:cNvPr id="0" name=""/>
        <dsp:cNvSpPr/>
      </dsp:nvSpPr>
      <dsp:spPr>
        <a:xfrm>
          <a:off x="6142130" y="1961990"/>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2005670"/>
        <a:ext cx="20381" cy="4080"/>
      </dsp:txXfrm>
    </dsp:sp>
    <dsp:sp modelId="{C60B2B49-B018-455D-A020-74EE4585211D}">
      <dsp:nvSpPr>
        <dsp:cNvPr id="0" name=""/>
        <dsp:cNvSpPr/>
      </dsp:nvSpPr>
      <dsp:spPr>
        <a:xfrm>
          <a:off x="4371669" y="1476032"/>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622300">
            <a:lnSpc>
              <a:spcPct val="90000"/>
            </a:lnSpc>
            <a:spcBef>
              <a:spcPct val="0"/>
            </a:spcBef>
            <a:spcAft>
              <a:spcPct val="35000"/>
            </a:spcAft>
            <a:buNone/>
          </a:pPr>
          <a:r>
            <a:rPr lang="en-US" sz="1400" b="1" kern="1200" dirty="0"/>
            <a:t>Customer Age Group</a:t>
          </a:r>
          <a:r>
            <a:rPr lang="en-US" sz="1400" kern="1200" dirty="0"/>
            <a:t>: </a:t>
          </a:r>
        </a:p>
        <a:p>
          <a:pPr marL="0" lvl="0" indent="0" algn="ctr" defTabSz="622300">
            <a:lnSpc>
              <a:spcPct val="90000"/>
            </a:lnSpc>
            <a:spcBef>
              <a:spcPct val="0"/>
            </a:spcBef>
            <a:spcAft>
              <a:spcPct val="35000"/>
            </a:spcAft>
            <a:buNone/>
          </a:pPr>
          <a:r>
            <a:rPr lang="en-US" sz="1400" kern="1200" dirty="0"/>
            <a:t>The age group category of the customer.</a:t>
          </a:r>
        </a:p>
      </dsp:txBody>
      <dsp:txXfrm>
        <a:off x="4371669" y="1476032"/>
        <a:ext cx="1772261" cy="1063356"/>
      </dsp:txXfrm>
    </dsp:sp>
    <dsp:sp modelId="{B9E4403C-4AAF-44D7-8BA0-08E3AA3DE64F}">
      <dsp:nvSpPr>
        <dsp:cNvPr id="0" name=""/>
        <dsp:cNvSpPr/>
      </dsp:nvSpPr>
      <dsp:spPr>
        <a:xfrm>
          <a:off x="8322012" y="1961990"/>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2005670"/>
        <a:ext cx="20381" cy="4080"/>
      </dsp:txXfrm>
    </dsp:sp>
    <dsp:sp modelId="{18CEAFC4-7DC6-4524-B171-09CCAFC8D9C6}">
      <dsp:nvSpPr>
        <dsp:cNvPr id="0" name=""/>
        <dsp:cNvSpPr/>
      </dsp:nvSpPr>
      <dsp:spPr>
        <a:xfrm>
          <a:off x="6551550" y="1476032"/>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Customer Gender</a:t>
          </a:r>
          <a:r>
            <a:rPr lang="en-US" sz="1800" kern="1200" dirty="0"/>
            <a:t>: </a:t>
          </a:r>
        </a:p>
        <a:p>
          <a:pPr marL="0" lvl="0" indent="0" algn="ctr" defTabSz="800100">
            <a:lnSpc>
              <a:spcPct val="90000"/>
            </a:lnSpc>
            <a:spcBef>
              <a:spcPct val="0"/>
            </a:spcBef>
            <a:spcAft>
              <a:spcPct val="35000"/>
            </a:spcAft>
            <a:buNone/>
          </a:pPr>
          <a:r>
            <a:rPr lang="en-US" sz="1800" kern="1200" dirty="0"/>
            <a:t>The gender of the customer</a:t>
          </a:r>
          <a:r>
            <a:rPr lang="en-US" sz="1300" kern="1200" dirty="0"/>
            <a:t>.</a:t>
          </a:r>
        </a:p>
      </dsp:txBody>
      <dsp:txXfrm>
        <a:off x="6551550" y="1476032"/>
        <a:ext cx="1772261" cy="1063356"/>
      </dsp:txXfrm>
    </dsp:sp>
    <dsp:sp modelId="{09187435-8F05-4CED-ACA5-FCAF5E6ACC93}">
      <dsp:nvSpPr>
        <dsp:cNvPr id="0" name=""/>
        <dsp:cNvSpPr/>
      </dsp:nvSpPr>
      <dsp:spPr>
        <a:xfrm>
          <a:off x="898036" y="2537589"/>
          <a:ext cx="8719527" cy="377020"/>
        </a:xfrm>
        <a:custGeom>
          <a:avLst/>
          <a:gdLst/>
          <a:ahLst/>
          <a:cxnLst/>
          <a:rect l="0" t="0" r="0" b="0"/>
          <a:pathLst>
            <a:path>
              <a:moveTo>
                <a:pt x="8719527" y="0"/>
              </a:moveTo>
              <a:lnTo>
                <a:pt x="8719527" y="205610"/>
              </a:lnTo>
              <a:lnTo>
                <a:pt x="0" y="205610"/>
              </a:lnTo>
              <a:lnTo>
                <a:pt x="0" y="3770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2724059"/>
        <a:ext cx="436452" cy="4080"/>
      </dsp:txXfrm>
    </dsp:sp>
    <dsp:sp modelId="{5815E89C-FBF7-4582-B9BB-9F519E803F29}">
      <dsp:nvSpPr>
        <dsp:cNvPr id="0" name=""/>
        <dsp:cNvSpPr/>
      </dsp:nvSpPr>
      <dsp:spPr>
        <a:xfrm>
          <a:off x="8731432" y="1476032"/>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711200">
            <a:lnSpc>
              <a:spcPct val="90000"/>
            </a:lnSpc>
            <a:spcBef>
              <a:spcPct val="0"/>
            </a:spcBef>
            <a:spcAft>
              <a:spcPct val="35000"/>
            </a:spcAft>
            <a:buNone/>
          </a:pPr>
          <a:r>
            <a:rPr lang="en-US" sz="1600" b="1" kern="1200" dirty="0"/>
            <a:t>State</a:t>
          </a:r>
          <a:r>
            <a:rPr lang="en-US" sz="1600" kern="1200" dirty="0"/>
            <a:t>: </a:t>
          </a:r>
        </a:p>
        <a:p>
          <a:pPr marL="0" lvl="0" indent="0" algn="ctr" defTabSz="711200">
            <a:lnSpc>
              <a:spcPct val="90000"/>
            </a:lnSpc>
            <a:spcBef>
              <a:spcPct val="0"/>
            </a:spcBef>
            <a:spcAft>
              <a:spcPct val="35000"/>
            </a:spcAft>
            <a:buNone/>
          </a:pPr>
          <a:r>
            <a:rPr lang="en-US" sz="1600" kern="1200" dirty="0"/>
            <a:t>The state where the transaction occurred.</a:t>
          </a:r>
        </a:p>
      </dsp:txBody>
      <dsp:txXfrm>
        <a:off x="8731432" y="1476032"/>
        <a:ext cx="1772261" cy="1063356"/>
      </dsp:txXfrm>
    </dsp:sp>
    <dsp:sp modelId="{3157C782-A137-4A59-8543-A552ED877A72}">
      <dsp:nvSpPr>
        <dsp:cNvPr id="0" name=""/>
        <dsp:cNvSpPr/>
      </dsp:nvSpPr>
      <dsp:spPr>
        <a:xfrm>
          <a:off x="1782367" y="3432968"/>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3476647"/>
        <a:ext cx="20381" cy="4080"/>
      </dsp:txXfrm>
    </dsp:sp>
    <dsp:sp modelId="{15279021-5025-45C4-A71A-DE1320146890}">
      <dsp:nvSpPr>
        <dsp:cNvPr id="0" name=""/>
        <dsp:cNvSpPr/>
      </dsp:nvSpPr>
      <dsp:spPr>
        <a:xfrm>
          <a:off x="11905" y="2947009"/>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711200">
            <a:lnSpc>
              <a:spcPct val="90000"/>
            </a:lnSpc>
            <a:spcBef>
              <a:spcPct val="0"/>
            </a:spcBef>
            <a:spcAft>
              <a:spcPct val="35000"/>
            </a:spcAft>
            <a:buNone/>
          </a:pPr>
          <a:r>
            <a:rPr lang="en-US" sz="1600" b="1" kern="1200" dirty="0"/>
            <a:t>Product Category</a:t>
          </a:r>
          <a:r>
            <a:rPr lang="en-US" sz="1600" kern="1200" dirty="0"/>
            <a:t>: </a:t>
          </a:r>
        </a:p>
        <a:p>
          <a:pPr marL="0" lvl="0" indent="0" algn="ctr" defTabSz="711200">
            <a:lnSpc>
              <a:spcPct val="90000"/>
            </a:lnSpc>
            <a:spcBef>
              <a:spcPct val="0"/>
            </a:spcBef>
            <a:spcAft>
              <a:spcPct val="35000"/>
            </a:spcAft>
            <a:buNone/>
          </a:pPr>
          <a:r>
            <a:rPr lang="en-US" sz="1600" kern="1200" dirty="0"/>
            <a:t>The category of the product sold.</a:t>
          </a:r>
        </a:p>
      </dsp:txBody>
      <dsp:txXfrm>
        <a:off x="11905" y="2947009"/>
        <a:ext cx="1772261" cy="1063356"/>
      </dsp:txXfrm>
    </dsp:sp>
    <dsp:sp modelId="{BBE7DF93-78C7-4936-BDAF-8B85BCF7C067}">
      <dsp:nvSpPr>
        <dsp:cNvPr id="0" name=""/>
        <dsp:cNvSpPr/>
      </dsp:nvSpPr>
      <dsp:spPr>
        <a:xfrm>
          <a:off x="3962249" y="3432968"/>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3476647"/>
        <a:ext cx="20381" cy="4080"/>
      </dsp:txXfrm>
    </dsp:sp>
    <dsp:sp modelId="{788F0109-51A5-4E31-853B-41F031205332}">
      <dsp:nvSpPr>
        <dsp:cNvPr id="0" name=""/>
        <dsp:cNvSpPr/>
      </dsp:nvSpPr>
      <dsp:spPr>
        <a:xfrm>
          <a:off x="2191787" y="2947009"/>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err="1"/>
            <a:t>Sub_Category</a:t>
          </a:r>
          <a:r>
            <a:rPr lang="en-US" sz="1800" kern="1200" dirty="0" err="1"/>
            <a:t>The</a:t>
          </a:r>
          <a:r>
            <a:rPr lang="en-US" sz="1800" kern="1200" dirty="0"/>
            <a:t> sub-category of the product sold.</a:t>
          </a:r>
        </a:p>
      </dsp:txBody>
      <dsp:txXfrm>
        <a:off x="2191787" y="2947009"/>
        <a:ext cx="1772261" cy="1063356"/>
      </dsp:txXfrm>
    </dsp:sp>
    <dsp:sp modelId="{C5A8113A-BAD3-48E4-BAA6-0B5AE7094926}">
      <dsp:nvSpPr>
        <dsp:cNvPr id="0" name=""/>
        <dsp:cNvSpPr/>
      </dsp:nvSpPr>
      <dsp:spPr>
        <a:xfrm>
          <a:off x="6142130" y="3432968"/>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3476647"/>
        <a:ext cx="20381" cy="4080"/>
      </dsp:txXfrm>
    </dsp:sp>
    <dsp:sp modelId="{BE23B728-0D70-4D64-A3E0-8C7BB33CAADD}">
      <dsp:nvSpPr>
        <dsp:cNvPr id="0" name=""/>
        <dsp:cNvSpPr/>
      </dsp:nvSpPr>
      <dsp:spPr>
        <a:xfrm>
          <a:off x="4371669" y="2947009"/>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622300">
            <a:lnSpc>
              <a:spcPct val="90000"/>
            </a:lnSpc>
            <a:spcBef>
              <a:spcPct val="0"/>
            </a:spcBef>
            <a:spcAft>
              <a:spcPct val="35000"/>
            </a:spcAft>
            <a:buNone/>
          </a:pPr>
          <a:r>
            <a:rPr lang="en-US" sz="1400" b="1" kern="1200" dirty="0"/>
            <a:t>Payment Option</a:t>
          </a:r>
          <a:r>
            <a:rPr lang="en-US" sz="1400" kern="1200" dirty="0"/>
            <a:t>:</a:t>
          </a:r>
        </a:p>
        <a:p>
          <a:pPr marL="0" lvl="0" indent="0" algn="ctr" defTabSz="622300">
            <a:lnSpc>
              <a:spcPct val="90000"/>
            </a:lnSpc>
            <a:spcBef>
              <a:spcPct val="0"/>
            </a:spcBef>
            <a:spcAft>
              <a:spcPct val="35000"/>
            </a:spcAft>
            <a:buNone/>
          </a:pPr>
          <a:r>
            <a:rPr lang="en-US" sz="1400" kern="1200" dirty="0"/>
            <a:t>The payment option used by the customer.</a:t>
          </a:r>
        </a:p>
      </dsp:txBody>
      <dsp:txXfrm>
        <a:off x="4371669" y="2947009"/>
        <a:ext cx="1772261" cy="1063356"/>
      </dsp:txXfrm>
    </dsp:sp>
    <dsp:sp modelId="{61327895-AC76-429D-972A-149C4AE52A0E}">
      <dsp:nvSpPr>
        <dsp:cNvPr id="0" name=""/>
        <dsp:cNvSpPr/>
      </dsp:nvSpPr>
      <dsp:spPr>
        <a:xfrm>
          <a:off x="8322012" y="3432968"/>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3476647"/>
        <a:ext cx="20381" cy="4080"/>
      </dsp:txXfrm>
    </dsp:sp>
    <dsp:sp modelId="{E9510754-3D1D-404B-AEDD-E86EECF5FEF0}">
      <dsp:nvSpPr>
        <dsp:cNvPr id="0" name=""/>
        <dsp:cNvSpPr/>
      </dsp:nvSpPr>
      <dsp:spPr>
        <a:xfrm>
          <a:off x="6551550" y="2947009"/>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Quantity</a:t>
          </a:r>
          <a:r>
            <a:rPr lang="en-US" sz="1800" kern="1200" dirty="0"/>
            <a:t>: </a:t>
          </a:r>
        </a:p>
        <a:p>
          <a:pPr marL="0" lvl="0" indent="0" algn="ctr" defTabSz="800100">
            <a:lnSpc>
              <a:spcPct val="90000"/>
            </a:lnSpc>
            <a:spcBef>
              <a:spcPct val="0"/>
            </a:spcBef>
            <a:spcAft>
              <a:spcPct val="35000"/>
            </a:spcAft>
            <a:buNone/>
          </a:pPr>
          <a:r>
            <a:rPr lang="en-US" sz="1800" kern="1200" dirty="0"/>
            <a:t>The quantity of the product sold.</a:t>
          </a:r>
        </a:p>
      </dsp:txBody>
      <dsp:txXfrm>
        <a:off x="6551550" y="2947009"/>
        <a:ext cx="1772261" cy="1063356"/>
      </dsp:txXfrm>
    </dsp:sp>
    <dsp:sp modelId="{42ED6968-EDCA-416C-B791-D12CF5BD080F}">
      <dsp:nvSpPr>
        <dsp:cNvPr id="0" name=""/>
        <dsp:cNvSpPr/>
      </dsp:nvSpPr>
      <dsp:spPr>
        <a:xfrm>
          <a:off x="898036" y="4008566"/>
          <a:ext cx="8719527" cy="377020"/>
        </a:xfrm>
        <a:custGeom>
          <a:avLst/>
          <a:gdLst/>
          <a:ahLst/>
          <a:cxnLst/>
          <a:rect l="0" t="0" r="0" b="0"/>
          <a:pathLst>
            <a:path>
              <a:moveTo>
                <a:pt x="8719527" y="0"/>
              </a:moveTo>
              <a:lnTo>
                <a:pt x="8719527" y="205610"/>
              </a:lnTo>
              <a:lnTo>
                <a:pt x="0" y="205610"/>
              </a:lnTo>
              <a:lnTo>
                <a:pt x="0" y="3770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4195036"/>
        <a:ext cx="436452" cy="4080"/>
      </dsp:txXfrm>
    </dsp:sp>
    <dsp:sp modelId="{B70B7779-2045-4CF3-8F1C-CD461EC894CE}">
      <dsp:nvSpPr>
        <dsp:cNvPr id="0" name=""/>
        <dsp:cNvSpPr/>
      </dsp:nvSpPr>
      <dsp:spPr>
        <a:xfrm>
          <a:off x="8731432" y="2947009"/>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Unit Cost</a:t>
          </a:r>
          <a:r>
            <a:rPr lang="en-US" sz="1800" kern="1200" dirty="0"/>
            <a:t>: </a:t>
          </a:r>
        </a:p>
        <a:p>
          <a:pPr marL="0" lvl="0" indent="0" algn="ctr" defTabSz="800100">
            <a:lnSpc>
              <a:spcPct val="90000"/>
            </a:lnSpc>
            <a:spcBef>
              <a:spcPct val="0"/>
            </a:spcBef>
            <a:spcAft>
              <a:spcPct val="35000"/>
            </a:spcAft>
            <a:buNone/>
          </a:pPr>
          <a:r>
            <a:rPr lang="en-US" sz="1800" kern="1200" dirty="0"/>
            <a:t>The unit cost of the product.</a:t>
          </a:r>
        </a:p>
      </dsp:txBody>
      <dsp:txXfrm>
        <a:off x="8731432" y="2947009"/>
        <a:ext cx="1772261" cy="1063356"/>
      </dsp:txXfrm>
    </dsp:sp>
    <dsp:sp modelId="{7717B0C1-F625-4523-8942-77E0CFE1F320}">
      <dsp:nvSpPr>
        <dsp:cNvPr id="0" name=""/>
        <dsp:cNvSpPr/>
      </dsp:nvSpPr>
      <dsp:spPr>
        <a:xfrm>
          <a:off x="1782367" y="4903945"/>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4947625"/>
        <a:ext cx="20381" cy="4080"/>
      </dsp:txXfrm>
    </dsp:sp>
    <dsp:sp modelId="{A5D05DE6-9288-4078-9CFD-D40B22AC281C}">
      <dsp:nvSpPr>
        <dsp:cNvPr id="0" name=""/>
        <dsp:cNvSpPr/>
      </dsp:nvSpPr>
      <dsp:spPr>
        <a:xfrm>
          <a:off x="11905" y="4417986"/>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800100">
            <a:lnSpc>
              <a:spcPct val="90000"/>
            </a:lnSpc>
            <a:spcBef>
              <a:spcPct val="0"/>
            </a:spcBef>
            <a:spcAft>
              <a:spcPct val="35000"/>
            </a:spcAft>
            <a:buNone/>
          </a:pPr>
          <a:r>
            <a:rPr lang="en-US" sz="1800" b="1" kern="1200" dirty="0"/>
            <a:t>Unit Price</a:t>
          </a:r>
          <a:r>
            <a:rPr lang="en-US" sz="1800" kern="1200" dirty="0"/>
            <a:t>:</a:t>
          </a:r>
        </a:p>
        <a:p>
          <a:pPr marL="0" lvl="0" indent="0" algn="ctr" defTabSz="800100">
            <a:lnSpc>
              <a:spcPct val="90000"/>
            </a:lnSpc>
            <a:spcBef>
              <a:spcPct val="0"/>
            </a:spcBef>
            <a:spcAft>
              <a:spcPct val="35000"/>
            </a:spcAft>
            <a:buNone/>
          </a:pPr>
          <a:r>
            <a:rPr lang="en-US" sz="1800" kern="1200" dirty="0"/>
            <a:t> The unit price of the product.</a:t>
          </a:r>
        </a:p>
      </dsp:txBody>
      <dsp:txXfrm>
        <a:off x="11905" y="4417986"/>
        <a:ext cx="1772261" cy="1063356"/>
      </dsp:txXfrm>
    </dsp:sp>
    <dsp:sp modelId="{63473C22-CB09-4D78-A329-3F4F5F4B02E6}">
      <dsp:nvSpPr>
        <dsp:cNvPr id="0" name=""/>
        <dsp:cNvSpPr/>
      </dsp:nvSpPr>
      <dsp:spPr>
        <a:xfrm>
          <a:off x="3962249" y="4903945"/>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4947625"/>
        <a:ext cx="20381" cy="4080"/>
      </dsp:txXfrm>
    </dsp:sp>
    <dsp:sp modelId="{BE1E3CEE-AD08-465E-99F6-49524B60FD6B}">
      <dsp:nvSpPr>
        <dsp:cNvPr id="0" name=""/>
        <dsp:cNvSpPr/>
      </dsp:nvSpPr>
      <dsp:spPr>
        <a:xfrm>
          <a:off x="2191787" y="4417986"/>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711200">
            <a:lnSpc>
              <a:spcPct val="90000"/>
            </a:lnSpc>
            <a:spcBef>
              <a:spcPct val="0"/>
            </a:spcBef>
            <a:spcAft>
              <a:spcPct val="35000"/>
            </a:spcAft>
            <a:buNone/>
          </a:pPr>
          <a:r>
            <a:rPr lang="en-US" sz="1600" b="1" kern="1200" dirty="0"/>
            <a:t>Total Cost</a:t>
          </a:r>
        </a:p>
        <a:p>
          <a:pPr marL="0" lvl="0" indent="0" algn="ctr" defTabSz="711200">
            <a:lnSpc>
              <a:spcPct val="90000"/>
            </a:lnSpc>
            <a:spcBef>
              <a:spcPct val="0"/>
            </a:spcBef>
            <a:spcAft>
              <a:spcPct val="35000"/>
            </a:spcAft>
            <a:buNone/>
          </a:pPr>
          <a:r>
            <a:rPr lang="en-US" sz="1600" kern="1200" dirty="0"/>
            <a:t>: The total cost of the transaction</a:t>
          </a:r>
          <a:r>
            <a:rPr lang="en-US" sz="1500" kern="1200" dirty="0"/>
            <a:t>.</a:t>
          </a:r>
        </a:p>
      </dsp:txBody>
      <dsp:txXfrm>
        <a:off x="2191787" y="4417986"/>
        <a:ext cx="1772261" cy="1063356"/>
      </dsp:txXfrm>
    </dsp:sp>
    <dsp:sp modelId="{F9364004-7CCA-45E3-9ACA-70158F90688A}">
      <dsp:nvSpPr>
        <dsp:cNvPr id="0" name=""/>
        <dsp:cNvSpPr/>
      </dsp:nvSpPr>
      <dsp:spPr>
        <a:xfrm>
          <a:off x="6142130" y="4903945"/>
          <a:ext cx="377020" cy="91440"/>
        </a:xfrm>
        <a:custGeom>
          <a:avLst/>
          <a:gdLst/>
          <a:ahLst/>
          <a:cxnLst/>
          <a:rect l="0" t="0" r="0" b="0"/>
          <a:pathLst>
            <a:path>
              <a:moveTo>
                <a:pt x="0" y="45720"/>
              </a:moveTo>
              <a:lnTo>
                <a:pt x="37702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4947625"/>
        <a:ext cx="20381" cy="4080"/>
      </dsp:txXfrm>
    </dsp:sp>
    <dsp:sp modelId="{E2B8780B-8F9E-4C33-9FCC-2C64E12914C7}">
      <dsp:nvSpPr>
        <dsp:cNvPr id="0" name=""/>
        <dsp:cNvSpPr/>
      </dsp:nvSpPr>
      <dsp:spPr>
        <a:xfrm>
          <a:off x="4371669" y="4417986"/>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666750">
            <a:lnSpc>
              <a:spcPct val="90000"/>
            </a:lnSpc>
            <a:spcBef>
              <a:spcPct val="0"/>
            </a:spcBef>
            <a:spcAft>
              <a:spcPct val="35000"/>
            </a:spcAft>
            <a:buNone/>
          </a:pPr>
          <a:r>
            <a:rPr lang="en-US" sz="1500" b="1" kern="1200" dirty="0"/>
            <a:t>Total Revenue</a:t>
          </a:r>
          <a:r>
            <a:rPr lang="en-US" sz="1500" kern="1200" dirty="0"/>
            <a:t>: The total revenue generated from the transaction.</a:t>
          </a:r>
        </a:p>
      </dsp:txBody>
      <dsp:txXfrm>
        <a:off x="4371669" y="4417986"/>
        <a:ext cx="1772261" cy="1063356"/>
      </dsp:txXfrm>
    </dsp:sp>
    <dsp:sp modelId="{32BAEF8A-6FC9-4ACA-BBF2-65AAC20E90FB}">
      <dsp:nvSpPr>
        <dsp:cNvPr id="0" name=""/>
        <dsp:cNvSpPr/>
      </dsp:nvSpPr>
      <dsp:spPr>
        <a:xfrm>
          <a:off x="6551550" y="4417986"/>
          <a:ext cx="1772261" cy="1063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711200">
            <a:lnSpc>
              <a:spcPct val="90000"/>
            </a:lnSpc>
            <a:spcBef>
              <a:spcPct val="0"/>
            </a:spcBef>
            <a:spcAft>
              <a:spcPct val="35000"/>
            </a:spcAft>
            <a:buNone/>
          </a:pPr>
          <a:r>
            <a:rPr lang="en-US" sz="1600" b="1" kern="1200" dirty="0"/>
            <a:t>Profit/Loss</a:t>
          </a:r>
          <a:r>
            <a:rPr lang="en-US" sz="1600" kern="1200" dirty="0"/>
            <a:t>: </a:t>
          </a:r>
        </a:p>
        <a:p>
          <a:pPr marL="0" lvl="0" indent="0" algn="ctr" defTabSz="711200">
            <a:lnSpc>
              <a:spcPct val="90000"/>
            </a:lnSpc>
            <a:spcBef>
              <a:spcPct val="0"/>
            </a:spcBef>
            <a:spcAft>
              <a:spcPct val="35000"/>
            </a:spcAft>
            <a:buNone/>
          </a:pPr>
          <a:r>
            <a:rPr lang="en-US" sz="1600" kern="1200" dirty="0"/>
            <a:t>The profit or loss from the transaction.</a:t>
          </a:r>
        </a:p>
      </dsp:txBody>
      <dsp:txXfrm>
        <a:off x="6551550" y="4417986"/>
        <a:ext cx="1772261" cy="1063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CE6C4-D2D7-4E4C-B390-A92D2EC2450D}">
      <dsp:nvSpPr>
        <dsp:cNvPr id="0" name=""/>
        <dsp:cNvSpPr/>
      </dsp:nvSpPr>
      <dsp:spPr>
        <a:xfrm>
          <a:off x="0" y="0"/>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14037-AD48-405D-9882-42A0EA4A7FCC}">
      <dsp:nvSpPr>
        <dsp:cNvPr id="0" name=""/>
        <dsp:cNvSpPr/>
      </dsp:nvSpPr>
      <dsp:spPr>
        <a:xfrm>
          <a:off x="0" y="0"/>
          <a:ext cx="6173409" cy="1460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There are notable peaks in December and a decline in July</a:t>
          </a:r>
        </a:p>
      </dsp:txBody>
      <dsp:txXfrm>
        <a:off x="0" y="0"/>
        <a:ext cx="6173409" cy="1460867"/>
      </dsp:txXfrm>
    </dsp:sp>
    <dsp:sp modelId="{8B6B1A20-6198-487C-A6CE-6B28D2CA3882}">
      <dsp:nvSpPr>
        <dsp:cNvPr id="0" name=""/>
        <dsp:cNvSpPr/>
      </dsp:nvSpPr>
      <dsp:spPr>
        <a:xfrm>
          <a:off x="0" y="1460867"/>
          <a:ext cx="6173409" cy="0"/>
        </a:xfrm>
        <a:prstGeom prst="line">
          <a:avLst/>
        </a:prstGeom>
        <a:solidFill>
          <a:schemeClr val="accent2">
            <a:hueOff val="-501322"/>
            <a:satOff val="-3423"/>
            <a:lumOff val="1176"/>
            <a:alphaOff val="0"/>
          </a:schemeClr>
        </a:solidFill>
        <a:ln w="12700" cap="flat" cmpd="sng" algn="ctr">
          <a:solidFill>
            <a:schemeClr val="accent2">
              <a:hueOff val="-501322"/>
              <a:satOff val="-3423"/>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C503BA-E8AF-4877-8396-0BE920D9AECB}">
      <dsp:nvSpPr>
        <dsp:cNvPr id="0" name=""/>
        <dsp:cNvSpPr/>
      </dsp:nvSpPr>
      <dsp:spPr>
        <a:xfrm>
          <a:off x="0" y="1460867"/>
          <a:ext cx="6173409" cy="1460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Adults contribute the most to profit, while the profit distribution is fairly balanced between genders.</a:t>
          </a:r>
        </a:p>
      </dsp:txBody>
      <dsp:txXfrm>
        <a:off x="0" y="1460867"/>
        <a:ext cx="6173409" cy="1460867"/>
      </dsp:txXfrm>
    </dsp:sp>
    <dsp:sp modelId="{983CD0C0-B367-4F51-9DDE-C465A9D3CDD5}">
      <dsp:nvSpPr>
        <dsp:cNvPr id="0" name=""/>
        <dsp:cNvSpPr/>
      </dsp:nvSpPr>
      <dsp:spPr>
        <a:xfrm>
          <a:off x="0" y="2921734"/>
          <a:ext cx="6173409" cy="0"/>
        </a:xfrm>
        <a:prstGeom prst="line">
          <a:avLst/>
        </a:prstGeom>
        <a:solidFill>
          <a:schemeClr val="accent2">
            <a:hueOff val="-1002643"/>
            <a:satOff val="-6846"/>
            <a:lumOff val="2352"/>
            <a:alphaOff val="0"/>
          </a:schemeClr>
        </a:solidFill>
        <a:ln w="12700" cap="flat" cmpd="sng" algn="ctr">
          <a:solidFill>
            <a:schemeClr val="accent2">
              <a:hueOff val="-1002643"/>
              <a:satOff val="-6846"/>
              <a:lumOff val="23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4547E-48A9-4E8B-B734-3A0B2BD2B94D}">
      <dsp:nvSpPr>
        <dsp:cNvPr id="0" name=""/>
        <dsp:cNvSpPr/>
      </dsp:nvSpPr>
      <dsp:spPr>
        <a:xfrm>
          <a:off x="0" y="2921734"/>
          <a:ext cx="6173409" cy="1460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Phones generate the highest total cost and revenue, while accessories generate the highest profit.</a:t>
          </a:r>
        </a:p>
      </dsp:txBody>
      <dsp:txXfrm>
        <a:off x="0" y="2921734"/>
        <a:ext cx="6173409" cy="1460867"/>
      </dsp:txXfrm>
    </dsp:sp>
    <dsp:sp modelId="{9696A638-B9E3-4081-970E-A8B8DFED0BA9}">
      <dsp:nvSpPr>
        <dsp:cNvPr id="0" name=""/>
        <dsp:cNvSpPr/>
      </dsp:nvSpPr>
      <dsp:spPr>
        <a:xfrm>
          <a:off x="0" y="4382601"/>
          <a:ext cx="6173409" cy="0"/>
        </a:xfrm>
        <a:prstGeom prst="line">
          <a:avLst/>
        </a:prstGeom>
        <a:solidFill>
          <a:schemeClr val="accent2">
            <a:hueOff val="-1503965"/>
            <a:satOff val="-10269"/>
            <a:lumOff val="3528"/>
            <a:alphaOff val="0"/>
          </a:schemeClr>
        </a:solidFill>
        <a:ln w="12700" cap="flat" cmpd="sng" algn="ctr">
          <a:solidFill>
            <a:schemeClr val="accent2">
              <a:hueOff val="-1503965"/>
              <a:satOff val="-10269"/>
              <a:lumOff val="35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5D85C-86A4-45AD-BFCE-D13BB53CA4A2}">
      <dsp:nvSpPr>
        <dsp:cNvPr id="0" name=""/>
        <dsp:cNvSpPr/>
      </dsp:nvSpPr>
      <dsp:spPr>
        <a:xfrm>
          <a:off x="0" y="4382601"/>
          <a:ext cx="6173409" cy="1460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Cash payment emerged as the most preferred method of payment</a:t>
          </a:r>
        </a:p>
      </dsp:txBody>
      <dsp:txXfrm>
        <a:off x="0" y="4382601"/>
        <a:ext cx="6173409" cy="1460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0CEC3-B97C-4FBD-BCF2-4DD08E940666}">
      <dsp:nvSpPr>
        <dsp:cNvPr id="0" name=""/>
        <dsp:cNvSpPr/>
      </dsp:nvSpPr>
      <dsp:spPr>
        <a:xfrm>
          <a:off x="0" y="2564"/>
          <a:ext cx="10515600" cy="14371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589F8-5E46-440D-B57A-B0F9792A1E4C}">
      <dsp:nvSpPr>
        <dsp:cNvPr id="0" name=""/>
        <dsp:cNvSpPr/>
      </dsp:nvSpPr>
      <dsp:spPr>
        <a:xfrm>
          <a:off x="434731" y="325918"/>
          <a:ext cx="791193" cy="790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794FA-52BD-4071-9790-061C76E11C16}">
      <dsp:nvSpPr>
        <dsp:cNvPr id="0" name=""/>
        <dsp:cNvSpPr/>
      </dsp:nvSpPr>
      <dsp:spPr>
        <a:xfrm>
          <a:off x="1660656" y="2564"/>
          <a:ext cx="8701442" cy="1438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45" tIns="152245" rIns="152245" bIns="152245" numCol="1" spcCol="1270" anchor="ctr" anchorCtr="0">
          <a:noAutofit/>
        </a:bodyPr>
        <a:lstStyle/>
        <a:p>
          <a:pPr marL="0" lvl="0" indent="0" algn="l" defTabSz="889000">
            <a:lnSpc>
              <a:spcPct val="90000"/>
            </a:lnSpc>
            <a:spcBef>
              <a:spcPct val="0"/>
            </a:spcBef>
            <a:spcAft>
              <a:spcPct val="35000"/>
            </a:spcAft>
            <a:buNone/>
          </a:pPr>
          <a:r>
            <a:rPr lang="en-US" sz="2000" kern="1200" dirty="0"/>
            <a:t>Create targeted marketing campaigns for Adults and Youths, tailor marketing campaigns to appeal to both male and female customers.</a:t>
          </a:r>
        </a:p>
      </dsp:txBody>
      <dsp:txXfrm>
        <a:off x="1660656" y="2564"/>
        <a:ext cx="8701442" cy="1438533"/>
      </dsp:txXfrm>
    </dsp:sp>
    <dsp:sp modelId="{2286297A-DF73-481B-9141-F7C01108638E}">
      <dsp:nvSpPr>
        <dsp:cNvPr id="0" name=""/>
        <dsp:cNvSpPr/>
      </dsp:nvSpPr>
      <dsp:spPr>
        <a:xfrm>
          <a:off x="0" y="1752132"/>
          <a:ext cx="10515600" cy="14371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00A18-6392-4C2A-B6EA-7354A3C6DD03}">
      <dsp:nvSpPr>
        <dsp:cNvPr id="0" name=""/>
        <dsp:cNvSpPr/>
      </dsp:nvSpPr>
      <dsp:spPr>
        <a:xfrm>
          <a:off x="434731" y="2075486"/>
          <a:ext cx="791193" cy="790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196FA-FB30-413E-AEDD-9FB173C96B94}">
      <dsp:nvSpPr>
        <dsp:cNvPr id="0" name=""/>
        <dsp:cNvSpPr/>
      </dsp:nvSpPr>
      <dsp:spPr>
        <a:xfrm>
          <a:off x="1660656" y="1752132"/>
          <a:ext cx="8701442" cy="1438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45" tIns="152245" rIns="152245" bIns="152245" numCol="1" spcCol="1270" anchor="ctr" anchorCtr="0">
          <a:noAutofit/>
        </a:bodyPr>
        <a:lstStyle/>
        <a:p>
          <a:pPr marL="0" lvl="0" indent="0" algn="l" defTabSz="889000">
            <a:lnSpc>
              <a:spcPct val="90000"/>
            </a:lnSpc>
            <a:spcBef>
              <a:spcPct val="0"/>
            </a:spcBef>
            <a:spcAft>
              <a:spcPct val="35000"/>
            </a:spcAft>
            <a:buNone/>
          </a:pPr>
          <a:r>
            <a:rPr lang="en-US" sz="2000" kern="1200" dirty="0"/>
            <a:t>Focus on states with the highest profits for marketing efforts, inventory stocking, and promotional activities. Analyze factors contributing to lower performance in other states and strategize on ways to improve sales there.</a:t>
          </a:r>
        </a:p>
      </dsp:txBody>
      <dsp:txXfrm>
        <a:off x="1660656" y="1752132"/>
        <a:ext cx="8701442" cy="1438533"/>
      </dsp:txXfrm>
    </dsp:sp>
    <dsp:sp modelId="{A201C1B3-F2F9-4F96-983C-CF155F29452E}">
      <dsp:nvSpPr>
        <dsp:cNvPr id="0" name=""/>
        <dsp:cNvSpPr/>
      </dsp:nvSpPr>
      <dsp:spPr>
        <a:xfrm>
          <a:off x="0" y="3501700"/>
          <a:ext cx="10515600" cy="14371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4E92A-0AFE-4CC7-86C0-37DBCC764477}">
      <dsp:nvSpPr>
        <dsp:cNvPr id="0" name=""/>
        <dsp:cNvSpPr/>
      </dsp:nvSpPr>
      <dsp:spPr>
        <a:xfrm>
          <a:off x="435156" y="3825054"/>
          <a:ext cx="791193" cy="790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288ECC-7C4A-4D12-B683-6E0B9819A7CE}">
      <dsp:nvSpPr>
        <dsp:cNvPr id="0" name=""/>
        <dsp:cNvSpPr/>
      </dsp:nvSpPr>
      <dsp:spPr>
        <a:xfrm>
          <a:off x="1661506" y="3501700"/>
          <a:ext cx="8701442" cy="1438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45" tIns="152245" rIns="152245" bIns="152245" numCol="1" spcCol="1270" anchor="ctr" anchorCtr="0">
          <a:noAutofit/>
        </a:bodyPr>
        <a:lstStyle/>
        <a:p>
          <a:pPr marL="0" lvl="0" indent="0" algn="l" defTabSz="711200">
            <a:lnSpc>
              <a:spcPct val="90000"/>
            </a:lnSpc>
            <a:spcBef>
              <a:spcPct val="0"/>
            </a:spcBef>
            <a:spcAft>
              <a:spcPct val="35000"/>
            </a:spcAft>
            <a:buNone/>
          </a:pPr>
          <a:r>
            <a:rPr lang="en-US" sz="1600" kern="1200" dirty="0"/>
            <a:t>Given that phones generate the highest total cost and revenue, while accessories generate the highest profit, I recommend focusing on maintaining strong sales in the phone category due to its substantial revenue contribution, while simultaneously increasing marketing efforts and inventory for accessories to maximize their higher profit margins. This dual approach ensures steady revenue streams from high-demand phones and boosts overall profitability by leveraging the higher margins from accessories.</a:t>
          </a:r>
        </a:p>
      </dsp:txBody>
      <dsp:txXfrm>
        <a:off x="1661506" y="3501700"/>
        <a:ext cx="8701442" cy="143853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6/29/2024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976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647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945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580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92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018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114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507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8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11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046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6/29/2024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3541229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F957CC24-80D8-195D-CC12-76A4C0D0C1D0}"/>
              </a:ext>
            </a:extLst>
          </p:cNvPr>
          <p:cNvSpPr>
            <a:spLocks noGrp="1"/>
          </p:cNvSpPr>
          <p:nvPr>
            <p:ph type="ctrTitle"/>
          </p:nvPr>
        </p:nvSpPr>
        <p:spPr>
          <a:xfrm>
            <a:off x="689393" y="481339"/>
            <a:ext cx="4667560" cy="2136409"/>
          </a:xfrm>
        </p:spPr>
        <p:txBody>
          <a:bodyPr anchor="b">
            <a:normAutofit fontScale="90000"/>
          </a:bodyPr>
          <a:lstStyle/>
          <a:p>
            <a:pPr algn="l">
              <a:lnSpc>
                <a:spcPct val="90000"/>
              </a:lnSpc>
            </a:pPr>
            <a:br>
              <a:rPr lang="en-US" sz="5400" b="1" dirty="0"/>
            </a:br>
            <a:br>
              <a:rPr lang="en-US" sz="5400" b="1" dirty="0"/>
            </a:br>
            <a:r>
              <a:rPr lang="en-US" sz="5400" b="1" dirty="0"/>
              <a:t>Sales Performance Dashboard</a:t>
            </a:r>
            <a:endParaRPr lang="en-GB" sz="5400" dirty="0"/>
          </a:p>
        </p:txBody>
      </p:sp>
      <p:sp>
        <p:nvSpPr>
          <p:cNvPr id="3" name="Subtitle 2">
            <a:extLst>
              <a:ext uri="{FF2B5EF4-FFF2-40B4-BE49-F238E27FC236}">
                <a16:creationId xmlns:a16="http://schemas.microsoft.com/office/drawing/2014/main" id="{A1091D0F-863C-F98D-927E-0B0C356BBF3A}"/>
              </a:ext>
            </a:extLst>
          </p:cNvPr>
          <p:cNvSpPr>
            <a:spLocks noGrp="1"/>
          </p:cNvSpPr>
          <p:nvPr>
            <p:ph type="subTitle" idx="1"/>
          </p:nvPr>
        </p:nvSpPr>
        <p:spPr>
          <a:xfrm>
            <a:off x="327902" y="3141491"/>
            <a:ext cx="5315813" cy="3375331"/>
          </a:xfrm>
        </p:spPr>
        <p:txBody>
          <a:bodyPr anchor="t">
            <a:normAutofit/>
          </a:bodyPr>
          <a:lstStyle/>
          <a:p>
            <a:pPr algn="just">
              <a:lnSpc>
                <a:spcPct val="100000"/>
              </a:lnSpc>
            </a:pPr>
            <a:r>
              <a:rPr lang="en-US" sz="2000" b="1" dirty="0"/>
              <a:t>This repository contains a case study analysis of sales data, along with a dashboard created to visualize the findings. The data encompasses various dimensions including customer demographics, product details, and sales metrics. This README file provides an overview of the data, the analysis performed, Key insights and Recommendations.</a:t>
            </a:r>
          </a:p>
          <a:p>
            <a:pPr algn="l">
              <a:lnSpc>
                <a:spcPct val="100000"/>
              </a:lnSpc>
            </a:pPr>
            <a:endParaRPr lang="en-GB" sz="1500" dirty="0"/>
          </a:p>
        </p:txBody>
      </p:sp>
      <p:pic>
        <p:nvPicPr>
          <p:cNvPr id="4" name="Picture 3">
            <a:extLst>
              <a:ext uri="{FF2B5EF4-FFF2-40B4-BE49-F238E27FC236}">
                <a16:creationId xmlns:a16="http://schemas.microsoft.com/office/drawing/2014/main" id="{BB393A90-2517-CBAF-0AEE-C1C64C30052E}"/>
              </a:ext>
            </a:extLst>
          </p:cNvPr>
          <p:cNvPicPr>
            <a:picLocks noChangeAspect="1"/>
          </p:cNvPicPr>
          <p:nvPr/>
        </p:nvPicPr>
        <p:blipFill rotWithShape="1">
          <a:blip r:embed="rId2"/>
          <a:srcRect l="29763" r="-2" b="-2"/>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4594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4FE0176-174F-1A07-C0EB-C14820277FE1}"/>
              </a:ext>
            </a:extLst>
          </p:cNvPr>
          <p:cNvSpPr>
            <a:spLocks noGrp="1"/>
          </p:cNvSpPr>
          <p:nvPr>
            <p:ph type="title"/>
          </p:nvPr>
        </p:nvSpPr>
        <p:spPr>
          <a:xfrm>
            <a:off x="759898" y="988694"/>
            <a:ext cx="5021678" cy="1544290"/>
          </a:xfrm>
        </p:spPr>
        <p:txBody>
          <a:bodyPr>
            <a:normAutofit/>
          </a:bodyPr>
          <a:lstStyle/>
          <a:p>
            <a:r>
              <a:rPr lang="en-US" b="1" dirty="0"/>
              <a:t>Table of Contents</a:t>
            </a:r>
            <a:br>
              <a:rPr lang="en-US" b="1" dirty="0"/>
            </a:br>
            <a:endParaRPr lang="en-GB" dirty="0"/>
          </a:p>
        </p:txBody>
      </p:sp>
      <p:sp>
        <p:nvSpPr>
          <p:cNvPr id="3" name="Content Placeholder 2">
            <a:extLst>
              <a:ext uri="{FF2B5EF4-FFF2-40B4-BE49-F238E27FC236}">
                <a16:creationId xmlns:a16="http://schemas.microsoft.com/office/drawing/2014/main" id="{EE6335C3-A2ED-C4CD-6696-9E3C485839F1}"/>
              </a:ext>
            </a:extLst>
          </p:cNvPr>
          <p:cNvSpPr>
            <a:spLocks noGrp="1"/>
          </p:cNvSpPr>
          <p:nvPr>
            <p:ph idx="1"/>
          </p:nvPr>
        </p:nvSpPr>
        <p:spPr>
          <a:xfrm>
            <a:off x="1185756" y="2955401"/>
            <a:ext cx="3988112" cy="3157686"/>
          </a:xfrm>
        </p:spPr>
        <p:txBody>
          <a:bodyPr>
            <a:normAutofit/>
          </a:bodyPr>
          <a:lstStyle/>
          <a:p>
            <a:pPr>
              <a:buFont typeface="+mj-lt"/>
              <a:buAutoNum type="arabicPeriod"/>
            </a:pPr>
            <a:r>
              <a:rPr lang="en-US" sz="2400" b="1" dirty="0"/>
              <a:t>Overview</a:t>
            </a:r>
          </a:p>
          <a:p>
            <a:pPr>
              <a:buFont typeface="+mj-lt"/>
              <a:buAutoNum type="arabicPeriod"/>
            </a:pPr>
            <a:r>
              <a:rPr lang="en-US" sz="2400" b="1" dirty="0"/>
              <a:t>Data Columns</a:t>
            </a:r>
          </a:p>
          <a:p>
            <a:pPr>
              <a:buFont typeface="+mj-lt"/>
              <a:buAutoNum type="arabicPeriod"/>
            </a:pPr>
            <a:r>
              <a:rPr lang="en-US" sz="2400" b="1" dirty="0"/>
              <a:t>Analysis Performed</a:t>
            </a:r>
          </a:p>
          <a:p>
            <a:pPr>
              <a:buFont typeface="+mj-lt"/>
              <a:buAutoNum type="arabicPeriod"/>
            </a:pPr>
            <a:r>
              <a:rPr lang="en-US" sz="2400" b="1" dirty="0"/>
              <a:t>Dashboard</a:t>
            </a:r>
          </a:p>
          <a:p>
            <a:pPr>
              <a:buFont typeface="+mj-lt"/>
              <a:buAutoNum type="arabicPeriod"/>
            </a:pPr>
            <a:r>
              <a:rPr lang="en-US" sz="2400" b="1" dirty="0"/>
              <a:t>Key insights</a:t>
            </a:r>
          </a:p>
          <a:p>
            <a:pPr>
              <a:buFont typeface="+mj-lt"/>
              <a:buAutoNum type="arabicPeriod"/>
            </a:pPr>
            <a:r>
              <a:rPr lang="en-US" sz="2400" b="1" dirty="0"/>
              <a:t>Recommendations</a:t>
            </a:r>
          </a:p>
          <a:p>
            <a:pPr marL="0" indent="0">
              <a:buNone/>
            </a:pPr>
            <a:endParaRPr lang="en-GB" sz="1800" dirty="0"/>
          </a:p>
        </p:txBody>
      </p:sp>
      <p:pic>
        <p:nvPicPr>
          <p:cNvPr id="7" name="Graphic 6" descr="List">
            <a:extLst>
              <a:ext uri="{FF2B5EF4-FFF2-40B4-BE49-F238E27FC236}">
                <a16:creationId xmlns:a16="http://schemas.microsoft.com/office/drawing/2014/main" id="{F5344866-3F30-DCEC-3542-17AF37523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8067" y="567942"/>
            <a:ext cx="5716862" cy="5716862"/>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5266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5" name="Freeform: Shape 3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Freeform: Shape 3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C1D414B-C0B4-ABC9-0D4F-46CA45A26B66}"/>
              </a:ext>
            </a:extLst>
          </p:cNvPr>
          <p:cNvSpPr>
            <a:spLocks noGrp="1"/>
          </p:cNvSpPr>
          <p:nvPr>
            <p:ph type="title"/>
          </p:nvPr>
        </p:nvSpPr>
        <p:spPr>
          <a:xfrm>
            <a:off x="1198182" y="559813"/>
            <a:ext cx="3988369" cy="2236864"/>
          </a:xfrm>
        </p:spPr>
        <p:txBody>
          <a:bodyPr>
            <a:normAutofit/>
          </a:bodyPr>
          <a:lstStyle/>
          <a:p>
            <a:r>
              <a:rPr lang="en-US" sz="6000" b="1" dirty="0"/>
              <a:t>Overview</a:t>
            </a:r>
            <a:br>
              <a:rPr lang="en-US" b="1" dirty="0"/>
            </a:br>
            <a:endParaRPr lang="en-GB" dirty="0"/>
          </a:p>
        </p:txBody>
      </p:sp>
      <p:sp>
        <p:nvSpPr>
          <p:cNvPr id="3" name="Content Placeholder 2">
            <a:extLst>
              <a:ext uri="{FF2B5EF4-FFF2-40B4-BE49-F238E27FC236}">
                <a16:creationId xmlns:a16="http://schemas.microsoft.com/office/drawing/2014/main" id="{301C9698-6B6B-2978-D293-992C7CBF85CD}"/>
              </a:ext>
            </a:extLst>
          </p:cNvPr>
          <p:cNvSpPr>
            <a:spLocks noGrp="1"/>
          </p:cNvSpPr>
          <p:nvPr>
            <p:ph idx="1"/>
          </p:nvPr>
        </p:nvSpPr>
        <p:spPr>
          <a:xfrm>
            <a:off x="692844" y="2955401"/>
            <a:ext cx="5235118" cy="3157686"/>
          </a:xfrm>
        </p:spPr>
        <p:txBody>
          <a:bodyPr>
            <a:normAutofit fontScale="92500" lnSpcReduction="10000"/>
          </a:bodyPr>
          <a:lstStyle/>
          <a:p>
            <a:pPr marL="0" indent="0" algn="just">
              <a:buNone/>
            </a:pPr>
            <a:r>
              <a:rPr lang="en-US" sz="2400" b="1" dirty="0"/>
              <a:t>The primary goal of this project was to analyze sales data to derive insights into customer behavior, product performance, and sales trends. The resulting dashboard enables stakeholders to interactively explore the data and gain valuable insights for strategic decision-making.</a:t>
            </a:r>
          </a:p>
          <a:p>
            <a:endParaRPr lang="en-GB" sz="1800" dirty="0"/>
          </a:p>
        </p:txBody>
      </p:sp>
      <p:pic>
        <p:nvPicPr>
          <p:cNvPr id="7" name="Graphic 6" descr="Statistics">
            <a:extLst>
              <a:ext uri="{FF2B5EF4-FFF2-40B4-BE49-F238E27FC236}">
                <a16:creationId xmlns:a16="http://schemas.microsoft.com/office/drawing/2014/main" id="{BAEB3F9D-6036-5150-A64C-AC43066D25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38067" y="567942"/>
            <a:ext cx="5716862" cy="5716862"/>
          </a:xfrm>
          <a:prstGeom prst="rect">
            <a:avLst/>
          </a:prstGeom>
        </p:spPr>
      </p:pic>
      <p:grpSp>
        <p:nvGrpSpPr>
          <p:cNvPr id="43"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5" name="Freeform: Shape 44">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 name="Freeform: Shape 50">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318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86D4-2BAA-DE90-3A83-0C1426C737EE}"/>
              </a:ext>
            </a:extLst>
          </p:cNvPr>
          <p:cNvSpPr>
            <a:spLocks noGrp="1"/>
          </p:cNvSpPr>
          <p:nvPr>
            <p:ph type="title"/>
          </p:nvPr>
        </p:nvSpPr>
        <p:spPr>
          <a:xfrm>
            <a:off x="838200" y="365125"/>
            <a:ext cx="10515600" cy="588603"/>
          </a:xfrm>
        </p:spPr>
        <p:txBody>
          <a:bodyPr>
            <a:normAutofit fontScale="90000"/>
          </a:bodyPr>
          <a:lstStyle/>
          <a:p>
            <a:r>
              <a:rPr lang="en-US" b="1"/>
              <a:t>Data Columns</a:t>
            </a:r>
            <a:endParaRPr lang="en-GB" dirty="0"/>
          </a:p>
        </p:txBody>
      </p:sp>
      <p:graphicFrame>
        <p:nvGraphicFramePr>
          <p:cNvPr id="34" name="Content Placeholder 2">
            <a:extLst>
              <a:ext uri="{FF2B5EF4-FFF2-40B4-BE49-F238E27FC236}">
                <a16:creationId xmlns:a16="http://schemas.microsoft.com/office/drawing/2014/main" id="{940F5E29-3178-B404-709F-67227AD5F29A}"/>
              </a:ext>
            </a:extLst>
          </p:cNvPr>
          <p:cNvGraphicFramePr>
            <a:graphicFrameLocks noGrp="1"/>
          </p:cNvGraphicFramePr>
          <p:nvPr>
            <p:ph idx="1"/>
            <p:extLst>
              <p:ext uri="{D42A27DB-BD31-4B8C-83A1-F6EECF244321}">
                <p14:modId xmlns:p14="http://schemas.microsoft.com/office/powerpoint/2010/main" val="3883836603"/>
              </p:ext>
            </p:extLst>
          </p:nvPr>
        </p:nvGraphicFramePr>
        <p:xfrm>
          <a:off x="838200" y="1081548"/>
          <a:ext cx="10515600"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40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B7243C2-429C-FFF9-DE1C-2C14878AB32D}"/>
              </a:ext>
            </a:extLst>
          </p:cNvPr>
          <p:cNvSpPr>
            <a:spLocks noGrp="1"/>
          </p:cNvSpPr>
          <p:nvPr>
            <p:ph type="title"/>
          </p:nvPr>
        </p:nvSpPr>
        <p:spPr>
          <a:xfrm>
            <a:off x="1198182" y="559813"/>
            <a:ext cx="5605358" cy="1664573"/>
          </a:xfrm>
        </p:spPr>
        <p:txBody>
          <a:bodyPr>
            <a:normAutofit/>
          </a:bodyPr>
          <a:lstStyle/>
          <a:p>
            <a:r>
              <a:rPr lang="en-US" b="1" dirty="0"/>
              <a:t>Analysis Performed</a:t>
            </a:r>
            <a:br>
              <a:rPr lang="en-US" b="1" dirty="0"/>
            </a:br>
            <a:endParaRPr lang="en-GB" dirty="0"/>
          </a:p>
        </p:txBody>
      </p:sp>
      <p:sp>
        <p:nvSpPr>
          <p:cNvPr id="3" name="Content Placeholder 2">
            <a:extLst>
              <a:ext uri="{FF2B5EF4-FFF2-40B4-BE49-F238E27FC236}">
                <a16:creationId xmlns:a16="http://schemas.microsoft.com/office/drawing/2014/main" id="{B57386D7-DAC0-8F74-7222-525494B565F4}"/>
              </a:ext>
            </a:extLst>
          </p:cNvPr>
          <p:cNvSpPr>
            <a:spLocks noGrp="1"/>
          </p:cNvSpPr>
          <p:nvPr>
            <p:ph idx="1"/>
          </p:nvPr>
        </p:nvSpPr>
        <p:spPr>
          <a:xfrm>
            <a:off x="1185755" y="2384474"/>
            <a:ext cx="5604997" cy="3728613"/>
          </a:xfrm>
        </p:spPr>
        <p:txBody>
          <a:bodyPr>
            <a:normAutofit fontScale="92500" lnSpcReduction="10000"/>
          </a:bodyPr>
          <a:lstStyle/>
          <a:p>
            <a:pPr marL="0" indent="0">
              <a:lnSpc>
                <a:spcPct val="100000"/>
              </a:lnSpc>
              <a:buNone/>
            </a:pPr>
            <a:r>
              <a:rPr lang="en-US" sz="1700" b="1" dirty="0"/>
              <a:t>The analysis performed in this project includes:</a:t>
            </a:r>
          </a:p>
          <a:p>
            <a:pPr>
              <a:lnSpc>
                <a:spcPct val="100000"/>
              </a:lnSpc>
              <a:buFont typeface="Arial" panose="020B0604020202020204" pitchFamily="34" charset="0"/>
              <a:buChar char="•"/>
            </a:pPr>
            <a:r>
              <a:rPr lang="en-US" sz="1700" b="1" dirty="0"/>
              <a:t>Trends and Seasonality Analysis: </a:t>
            </a:r>
            <a:r>
              <a:rPr lang="en-US" sz="1700" dirty="0"/>
              <a:t>Identifying Monthly and Yearly Trends as well as Seasonal Patterns.</a:t>
            </a:r>
          </a:p>
          <a:p>
            <a:pPr>
              <a:lnSpc>
                <a:spcPct val="100000"/>
              </a:lnSpc>
              <a:buFont typeface="Arial" panose="020B0604020202020204" pitchFamily="34" charset="0"/>
              <a:buChar char="•"/>
            </a:pPr>
            <a:r>
              <a:rPr lang="en-US" sz="1700" b="1" dirty="0"/>
              <a:t>Customer Analysis</a:t>
            </a:r>
            <a:r>
              <a:rPr lang="en-US" sz="1700" dirty="0"/>
              <a:t>: Age, gender, and geographical distribution of customers.</a:t>
            </a:r>
          </a:p>
          <a:p>
            <a:pPr>
              <a:lnSpc>
                <a:spcPct val="100000"/>
              </a:lnSpc>
              <a:buFont typeface="Arial" panose="020B0604020202020204" pitchFamily="34" charset="0"/>
              <a:buChar char="•"/>
            </a:pPr>
            <a:r>
              <a:rPr lang="en-US" sz="1700" b="1" dirty="0"/>
              <a:t>Sales Performance</a:t>
            </a:r>
            <a:r>
              <a:rPr lang="en-US" sz="1700" dirty="0"/>
              <a:t>: Revenue, cost, and profit/loss analysis over time.</a:t>
            </a:r>
          </a:p>
          <a:p>
            <a:pPr>
              <a:lnSpc>
                <a:spcPct val="100000"/>
              </a:lnSpc>
              <a:buFont typeface="Arial" panose="020B0604020202020204" pitchFamily="34" charset="0"/>
              <a:buChar char="•"/>
            </a:pPr>
            <a:r>
              <a:rPr lang="en-US" sz="1700" b="1" dirty="0"/>
              <a:t>Product Analysis</a:t>
            </a:r>
            <a:r>
              <a:rPr lang="en-US" sz="1700" dirty="0"/>
              <a:t>: Performance of different product categories and sub-categories.</a:t>
            </a:r>
          </a:p>
          <a:p>
            <a:pPr>
              <a:lnSpc>
                <a:spcPct val="100000"/>
              </a:lnSpc>
              <a:buFont typeface="Arial" panose="020B0604020202020204" pitchFamily="34" charset="0"/>
              <a:buChar char="•"/>
            </a:pPr>
            <a:r>
              <a:rPr lang="en-US" sz="1700" b="1" dirty="0"/>
              <a:t>Sales Person Performance</a:t>
            </a:r>
            <a:r>
              <a:rPr lang="en-US" sz="1700" dirty="0"/>
              <a:t>: Analysis of sales performance by different sales persons.</a:t>
            </a:r>
          </a:p>
          <a:p>
            <a:pPr>
              <a:lnSpc>
                <a:spcPct val="100000"/>
              </a:lnSpc>
              <a:buFont typeface="Arial" panose="020B0604020202020204" pitchFamily="34" charset="0"/>
              <a:buChar char="•"/>
            </a:pPr>
            <a:r>
              <a:rPr lang="en-US" sz="1700" b="1" dirty="0"/>
              <a:t>Payment Options</a:t>
            </a:r>
            <a:r>
              <a:rPr lang="en-US" sz="1700" dirty="0"/>
              <a:t>: Trends in payment options used by customers.</a:t>
            </a:r>
          </a:p>
          <a:p>
            <a:pPr>
              <a:lnSpc>
                <a:spcPct val="100000"/>
              </a:lnSpc>
            </a:pPr>
            <a:endParaRPr lang="en-GB" sz="1700" dirty="0"/>
          </a:p>
        </p:txBody>
      </p:sp>
      <p:pic>
        <p:nvPicPr>
          <p:cNvPr id="5" name="Picture 4" descr="Graph on document with pen">
            <a:extLst>
              <a:ext uri="{FF2B5EF4-FFF2-40B4-BE49-F238E27FC236}">
                <a16:creationId xmlns:a16="http://schemas.microsoft.com/office/drawing/2014/main" id="{D7212EA1-822B-9B98-0177-43166A02DD76}"/>
              </a:ext>
            </a:extLst>
          </p:cNvPr>
          <p:cNvPicPr>
            <a:picLocks noChangeAspect="1"/>
          </p:cNvPicPr>
          <p:nvPr/>
        </p:nvPicPr>
        <p:blipFill rotWithShape="1">
          <a:blip r:embed="rId2"/>
          <a:srcRect l="32511" r="18789" b="-1"/>
          <a:stretch/>
        </p:blipFill>
        <p:spPr>
          <a:xfrm>
            <a:off x="7188594" y="10"/>
            <a:ext cx="5003406" cy="6857990"/>
          </a:xfrm>
          <a:prstGeom prst="rect">
            <a:avLst/>
          </a:prstGeom>
        </p:spPr>
      </p:pic>
      <p:grpSp>
        <p:nvGrpSpPr>
          <p:cNvPr id="23"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7276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E220-7282-3042-55C3-91EC24A79179}"/>
              </a:ext>
            </a:extLst>
          </p:cNvPr>
          <p:cNvSpPr>
            <a:spLocks noGrp="1"/>
          </p:cNvSpPr>
          <p:nvPr>
            <p:ph type="title"/>
          </p:nvPr>
        </p:nvSpPr>
        <p:spPr>
          <a:xfrm>
            <a:off x="1229924" y="88490"/>
            <a:ext cx="9623323" cy="963101"/>
          </a:xfrm>
        </p:spPr>
        <p:txBody>
          <a:bodyPr/>
          <a:lstStyle/>
          <a:p>
            <a:pPr algn="ctr"/>
            <a:r>
              <a:rPr lang="en-GB" dirty="0"/>
              <a:t>DASHBOARD</a:t>
            </a:r>
          </a:p>
        </p:txBody>
      </p:sp>
      <p:pic>
        <p:nvPicPr>
          <p:cNvPr id="5" name="Content Placeholder 4" descr="A screenshot of a computer&#10;&#10;Description automatically generated">
            <a:extLst>
              <a:ext uri="{FF2B5EF4-FFF2-40B4-BE49-F238E27FC236}">
                <a16:creationId xmlns:a16="http://schemas.microsoft.com/office/drawing/2014/main" id="{3F6C862D-B187-28BD-4A96-CB5703300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46" y="1445342"/>
            <a:ext cx="11852680" cy="5047533"/>
          </a:xfrm>
        </p:spPr>
      </p:pic>
    </p:spTree>
    <p:extLst>
      <p:ext uri="{BB962C8B-B14F-4D97-AF65-F5344CB8AC3E}">
        <p14:creationId xmlns:p14="http://schemas.microsoft.com/office/powerpoint/2010/main" val="65953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B601A8D-2987-5F1A-B866-9C0AAB685C24}"/>
              </a:ext>
            </a:extLst>
          </p:cNvPr>
          <p:cNvSpPr>
            <a:spLocks noGrp="1"/>
          </p:cNvSpPr>
          <p:nvPr>
            <p:ph type="title"/>
          </p:nvPr>
        </p:nvSpPr>
        <p:spPr>
          <a:xfrm>
            <a:off x="1198182" y="559813"/>
            <a:ext cx="3980254" cy="5577934"/>
          </a:xfrm>
        </p:spPr>
        <p:txBody>
          <a:bodyPr>
            <a:normAutofit/>
          </a:bodyPr>
          <a:lstStyle/>
          <a:p>
            <a:r>
              <a:rPr lang="en-GB" dirty="0"/>
              <a:t>KEY INSIGHTS</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6C912A75-D51D-0737-D928-2C228C53308D}"/>
              </a:ext>
            </a:extLst>
          </p:cNvPr>
          <p:cNvGraphicFramePr>
            <a:graphicFrameLocks noGrp="1"/>
          </p:cNvGraphicFramePr>
          <p:nvPr>
            <p:ph idx="1"/>
            <p:extLst>
              <p:ext uri="{D42A27DB-BD31-4B8C-83A1-F6EECF244321}">
                <p14:modId xmlns:p14="http://schemas.microsoft.com/office/powerpoint/2010/main" val="1258384639"/>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674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4E7604B-90EB-BAB1-8A05-9F76349F2BAE}"/>
              </a:ext>
            </a:extLst>
          </p:cNvPr>
          <p:cNvSpPr>
            <a:spLocks noGrp="1"/>
          </p:cNvSpPr>
          <p:nvPr>
            <p:ph type="title"/>
          </p:nvPr>
        </p:nvSpPr>
        <p:spPr>
          <a:xfrm>
            <a:off x="1198181" y="228600"/>
            <a:ext cx="9782566" cy="1425102"/>
          </a:xfrm>
        </p:spPr>
        <p:txBody>
          <a:bodyPr anchor="t">
            <a:normAutofit/>
          </a:bodyPr>
          <a:lstStyle/>
          <a:p>
            <a:r>
              <a:rPr lang="en-GB" dirty="0"/>
              <a:t>RECOMMENDATIONS</a:t>
            </a:r>
          </a:p>
        </p:txBody>
      </p:sp>
      <p:grpSp>
        <p:nvGrpSpPr>
          <p:cNvPr id="23"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979FC499-274D-4E99-8621-41A01906E051}"/>
              </a:ext>
            </a:extLst>
          </p:cNvPr>
          <p:cNvGraphicFramePr>
            <a:graphicFrameLocks noGrp="1"/>
          </p:cNvGraphicFramePr>
          <p:nvPr>
            <p:ph idx="1"/>
            <p:extLst>
              <p:ext uri="{D42A27DB-BD31-4B8C-83A1-F6EECF244321}">
                <p14:modId xmlns:p14="http://schemas.microsoft.com/office/powerpoint/2010/main" val="1621014659"/>
              </p:ext>
            </p:extLst>
          </p:nvPr>
        </p:nvGraphicFramePr>
        <p:xfrm>
          <a:off x="838200" y="1825624"/>
          <a:ext cx="10515600" cy="4942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5944625"/>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213B39"/>
      </a:dk2>
      <a:lt2>
        <a:srgbClr val="E8E4E2"/>
      </a:lt2>
      <a:accent1>
        <a:srgbClr val="29A3E7"/>
      </a:accent1>
      <a:accent2>
        <a:srgbClr val="14B4AA"/>
      </a:accent2>
      <a:accent3>
        <a:srgbClr val="21B970"/>
      </a:accent3>
      <a:accent4>
        <a:srgbClr val="14BA26"/>
      </a:accent4>
      <a:accent5>
        <a:srgbClr val="4FB720"/>
      </a:accent5>
      <a:accent6>
        <a:srgbClr val="85AF13"/>
      </a:accent6>
      <a:hlink>
        <a:srgbClr val="BF6C3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212</TotalTime>
  <Words>589</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AvenirNext LT Pro Medium</vt:lpstr>
      <vt:lpstr>Posterama</vt:lpstr>
      <vt:lpstr>ExploreVTI</vt:lpstr>
      <vt:lpstr>  Sales Performance Dashboard</vt:lpstr>
      <vt:lpstr>Table of Contents </vt:lpstr>
      <vt:lpstr>Overview </vt:lpstr>
      <vt:lpstr>Data Columns</vt:lpstr>
      <vt:lpstr>Analysis Performed </vt:lpstr>
      <vt:lpstr>DASHBOARD</vt:lpstr>
      <vt:lpstr>KEY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Chidiebere Ibe</dc:creator>
  <cp:lastModifiedBy>Chidiebere Ibe</cp:lastModifiedBy>
  <cp:revision>1</cp:revision>
  <dcterms:created xsi:type="dcterms:W3CDTF">2024-06-29T15:32:23Z</dcterms:created>
  <dcterms:modified xsi:type="dcterms:W3CDTF">2024-06-29T19:04:36Z</dcterms:modified>
</cp:coreProperties>
</file>