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c63aedcf56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c63aedcf56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c63aedcf5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c63aedcf5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c63aedcf56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c63aedcf56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c63aedcf5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c63aedcf5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c63aedcf5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c63aedcf5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c63aedcf56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c63aedcf56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c63aedcf56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c63aedcf56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c63aedcf5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c63aedcf5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c63aedcf56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c63aedcf56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ibm.com/topics/software-testing" TargetMode="External"/><Relationship Id="rId4" Type="http://schemas.openxmlformats.org/officeDocument/2006/relationships/hyperlink" Target="https://en.wikipedia.org/wiki/Software_testing" TargetMode="External"/><Relationship Id="rId5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ibm.com/topics/software-testing" TargetMode="External"/><Relationship Id="rId4" Type="http://schemas.openxmlformats.org/officeDocument/2006/relationships/hyperlink" Target="https://en.wikipedia.org/wiki/Software_testing" TargetMode="External"/><Relationship Id="rId5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AUTOMATED TESTING WITH PYTHON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EXPLORERS CLUB - 28/3/2024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Levels of Testing</a:t>
            </a:r>
            <a:endParaRPr/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Unit testing: Testing individual components or functions of the software in isolation to ensure they perform as intended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Integration Testing: Testing the interaction between integrated units or components to verify they work together as expected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End-To-End Testing: Assessing the entire application, from start to finish, to ensure the flow of the software operates correctly in a real-world scenario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Testing?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4973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“Process of checking the evaluating and verifying that a software or application does what it is supposed to do” </a:t>
            </a:r>
            <a:r>
              <a:rPr lang="en" u="sng">
                <a:solidFill>
                  <a:schemeClr val="hlink"/>
                </a:solidFill>
                <a:hlinkClick r:id="rId3"/>
              </a:rPr>
              <a:t>IBM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“Examining the artifacts and behavior of the software under test by verification and validation” </a:t>
            </a:r>
            <a:r>
              <a:rPr lang="en" u="sng">
                <a:solidFill>
                  <a:schemeClr val="hlink"/>
                </a:solidFill>
                <a:hlinkClick r:id="rId4"/>
              </a:rPr>
              <a:t>Wikipedia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37200" y="1170125"/>
            <a:ext cx="3554398" cy="21233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Testing?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4973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“Process of checking the evaluating and verifying that a software or application does what it is supposed to do” </a:t>
            </a:r>
            <a:r>
              <a:rPr lang="en" u="sng">
                <a:solidFill>
                  <a:schemeClr val="hlink"/>
                </a:solidFill>
                <a:hlinkClick r:id="rId3"/>
              </a:rPr>
              <a:t>IBM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“Examining the artifacts and behavior of the software under test by verification and validation” </a:t>
            </a:r>
            <a:r>
              <a:rPr lang="en" u="sng">
                <a:solidFill>
                  <a:schemeClr val="hlink"/>
                </a:solidFill>
                <a:hlinkClick r:id="rId4"/>
              </a:rPr>
              <a:t>Wikipedia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37200" y="1170125"/>
            <a:ext cx="3554398" cy="2123369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/>
          <p:nvPr/>
        </p:nvSpPr>
        <p:spPr>
          <a:xfrm>
            <a:off x="325000" y="1172825"/>
            <a:ext cx="4945800" cy="339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/>
              <a:t>Testing is a process of finding errors in your software</a:t>
            </a:r>
            <a:endParaRPr b="1" sz="2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Test?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4365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Costs of less thorough testing can be higher than expected.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Quality assurance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Easier to add new features without breaking existing code</a:t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7750" y="590775"/>
            <a:ext cx="3060489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6"/>
          <p:cNvSpPr txBox="1"/>
          <p:nvPr/>
        </p:nvSpPr>
        <p:spPr>
          <a:xfrm>
            <a:off x="6697850" y="4568875"/>
            <a:ext cx="1851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Mariner 1 (Credit: Nasa)</a:t>
            </a:r>
            <a:endParaRPr sz="900">
              <a:solidFill>
                <a:schemeClr val="dk2"/>
              </a:solidFill>
            </a:endParaRPr>
          </a:p>
        </p:txBody>
      </p:sp>
      <p:cxnSp>
        <p:nvCxnSpPr>
          <p:cNvPr id="79" name="Google Shape;79;p16"/>
          <p:cNvCxnSpPr/>
          <p:nvPr/>
        </p:nvCxnSpPr>
        <p:spPr>
          <a:xfrm>
            <a:off x="3702200" y="1667400"/>
            <a:ext cx="2063100" cy="141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Manual Testing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Involves a human actively engaging with the software to identify errors without using any automated tools</a:t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350" y="2057338"/>
            <a:ext cx="8001000" cy="275272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7"/>
          <p:cNvSpPr txBox="1"/>
          <p:nvPr/>
        </p:nvSpPr>
        <p:spPr>
          <a:xfrm>
            <a:off x="5016325" y="2345650"/>
            <a:ext cx="2600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7B7B7"/>
                </a:solidFill>
              </a:rPr>
              <a:t>manual_testing.py</a:t>
            </a:r>
            <a:endParaRPr sz="1800">
              <a:solidFill>
                <a:srgbClr val="B7B7B7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Manual Testing</a:t>
            </a:r>
            <a:endParaRPr/>
          </a:p>
        </p:txBody>
      </p:sp>
      <p:sp>
        <p:nvSpPr>
          <p:cNvPr id="93" name="Google Shape;93;p18"/>
          <p:cNvSpPr txBox="1"/>
          <p:nvPr/>
        </p:nvSpPr>
        <p:spPr>
          <a:xfrm>
            <a:off x="5016325" y="2345650"/>
            <a:ext cx="2600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7B7B7"/>
                </a:solidFill>
              </a:rPr>
              <a:t>manual_testing.py</a:t>
            </a:r>
            <a:endParaRPr sz="1800">
              <a:solidFill>
                <a:srgbClr val="B7B7B7"/>
              </a:solidFill>
            </a:endParaRPr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875" y="1207038"/>
            <a:ext cx="8724424" cy="284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Manual Testing</a:t>
            </a:r>
            <a:endParaRPr/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400" y="1017725"/>
            <a:ext cx="6008499" cy="380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Automated Testing</a:t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Instead of a human, we make use of automated tools and scripts</a:t>
            </a:r>
            <a:endParaRPr/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500" y="1816138"/>
            <a:ext cx="8001000" cy="275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Automated Testing</a:t>
            </a:r>
            <a:endParaRPr/>
          </a:p>
        </p:txBody>
      </p:sp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175" y="1017725"/>
            <a:ext cx="3786974" cy="2368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455795"/>
            <a:ext cx="9144003" cy="1687711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1"/>
          <p:cNvSpPr/>
          <p:nvPr/>
        </p:nvSpPr>
        <p:spPr>
          <a:xfrm>
            <a:off x="3942400" y="1451328"/>
            <a:ext cx="3264150" cy="1954125"/>
          </a:xfrm>
          <a:custGeom>
            <a:rect b="b" l="l" r="r" t="t"/>
            <a:pathLst>
              <a:path extrusionOk="0" h="78165" w="130566">
                <a:moveTo>
                  <a:pt x="0" y="9208"/>
                </a:moveTo>
                <a:cubicBezTo>
                  <a:pt x="8290" y="7701"/>
                  <a:pt x="31559" y="-494"/>
                  <a:pt x="49740" y="165"/>
                </a:cubicBezTo>
                <a:cubicBezTo>
                  <a:pt x="67921" y="825"/>
                  <a:pt x="95617" y="165"/>
                  <a:pt x="109088" y="13165"/>
                </a:cubicBezTo>
                <a:cubicBezTo>
                  <a:pt x="122559" y="26165"/>
                  <a:pt x="126986" y="67332"/>
                  <a:pt x="130566" y="78165"/>
                </a:cubicBezTo>
              </a:path>
            </a:pathLst>
          </a:cu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16" name="Google Shape;116;p21"/>
          <p:cNvSpPr txBox="1"/>
          <p:nvPr/>
        </p:nvSpPr>
        <p:spPr>
          <a:xfrm>
            <a:off x="6047850" y="1017400"/>
            <a:ext cx="2162100" cy="4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Pytest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