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embeddedFontLst>
    <p:embeddedFont>
      <p:font typeface="Roboto Slab" panose="020B0604020202020204" charset="0"/>
      <p:regular r:id="rId33"/>
      <p:bold r:id="rId34"/>
    </p:embeddedFont>
    <p:embeddedFont>
      <p:font typeface="Source Sans Pro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BE877DD-E411-4F4C-8563-55254F0492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1DCCD28C-E778-411E-86F2-DA48B4DBEDD7}">
          <p14:sldIdLst>
            <p14:sldId id="285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1729A7D-1AEA-4F46-9FAA-5522F0AD2F88}">
  <a:tblStyle styleId="{F1729A7D-1AEA-4F46-9FAA-5522F0AD2F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36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cordeli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athtothestockphoto.com/wp-content/uploads/DeathtotheStockPhoto-License.pdf" TargetMode="External"/><Relationship Id="rId5" Type="http://schemas.openxmlformats.org/officeDocument/2006/relationships/hyperlink" Target="http://deathtothestockphoto.com/" TargetMode="Externa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269507" y="1795355"/>
            <a:ext cx="4119239" cy="96560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>
                <a:solidFill>
                  <a:srgbClr val="FF5050"/>
                </a:solidFill>
              </a:rPr>
              <a:t>			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A.I</a:t>
            </a:r>
            <a:br>
              <a:rPr lang="en-US" sz="4000" dirty="0"/>
            </a:br>
            <a:endParaRPr sz="4000" dirty="0"/>
          </a:p>
        </p:txBody>
      </p:sp>
      <p:sp>
        <p:nvSpPr>
          <p:cNvPr id="4" name="Shape 70">
            <a:extLst>
              <a:ext uri="{FF2B5EF4-FFF2-40B4-BE49-F238E27FC236}">
                <a16:creationId xmlns:a16="http://schemas.microsoft.com/office/drawing/2014/main" id="{8F81DA51-0C41-4EA5-94A4-AECD1467D273}"/>
              </a:ext>
            </a:extLst>
          </p:cNvPr>
          <p:cNvSpPr txBox="1">
            <a:spLocks/>
          </p:cNvSpPr>
          <p:nvPr/>
        </p:nvSpPr>
        <p:spPr>
          <a:xfrm>
            <a:off x="1402672" y="2986443"/>
            <a:ext cx="7741328" cy="9656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000" dirty="0"/>
              <a:t>Drug research and 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24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179" name="Shape 179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Shape 207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6" name="Shape 216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{F1729A7D-1AEA-4F46-9FAA-5522F0AD2F88}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 descr="mapa_linea_n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5" name="Shape 225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226" name="Shape 2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229" name="Shape 229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232" name="Shape 232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235" name="Shape 235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238" name="Shape 23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241" name="Shape 241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7" name="Shape 257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8" name="Shape 258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9" name="Shape 259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Shape 273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3" name="Shape 283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6" name="Shape 286"/>
          <p:cNvSpPr txBox="1">
            <a:spLocks noGrp="1"/>
          </p:cNvSpPr>
          <p:nvPr>
            <p:ph type="body" idx="3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87" name="Shape 287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288" name="Shape 28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297" name="Shape 29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300" name="Shape 3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309" name="Shape 30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3453692" y="1777657"/>
            <a:ext cx="359272" cy="376691"/>
            <a:chOff x="5961125" y="1623900"/>
            <a:chExt cx="427450" cy="448175"/>
          </a:xfrm>
        </p:grpSpPr>
        <p:sp>
          <p:nvSpPr>
            <p:cNvPr id="321" name="Shape 32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6040971" y="1803252"/>
            <a:ext cx="345971" cy="325505"/>
            <a:chOff x="5972700" y="2330200"/>
            <a:chExt cx="411625" cy="387275"/>
          </a:xfrm>
        </p:grpSpPr>
        <p:sp>
          <p:nvSpPr>
            <p:cNvPr id="329" name="Shape 3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Disclaimer</a:t>
            </a:r>
            <a:endParaRPr dirty="0"/>
          </a:p>
        </p:txBody>
      </p:sp>
      <p:sp>
        <p:nvSpPr>
          <p:cNvPr id="76" name="Shape 76"/>
          <p:cNvSpPr txBox="1"/>
          <p:nvPr/>
        </p:nvSpPr>
        <p:spPr>
          <a:xfrm>
            <a:off x="786150" y="1553112"/>
            <a:ext cx="641364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Topics and Videos are 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116575" y="4820325"/>
            <a:ext cx="5338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www.slidescarnival.com/help-use-presentation-template</a:t>
            </a:r>
            <a:endParaRPr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5523468" y="83991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4787663" y="7181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2388093" y="585926"/>
            <a:ext cx="4412201" cy="395944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601157" y="799770"/>
            <a:ext cx="4002730" cy="301188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 dirty="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 dirty="0">
              <a:highlight>
                <a:srgbClr val="ECEFF1"/>
              </a:highlight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" name="video_file_2">
            <a:hlinkClick r:id="" action="ppaction://media"/>
            <a:extLst>
              <a:ext uri="{FF2B5EF4-FFF2-40B4-BE49-F238E27FC236}">
                <a16:creationId xmlns:a16="http://schemas.microsoft.com/office/drawing/2014/main" id="{F397D091-CF2F-4F8E-9E26-522B30018D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01157" y="799770"/>
            <a:ext cx="4002729" cy="3002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2648113" y="328041"/>
            <a:ext cx="3413292" cy="30836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799131" y="431064"/>
            <a:ext cx="3133097" cy="2349822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8585797" y="6501810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video_file_2">
            <a:hlinkClick r:id="" action="ppaction://media"/>
            <a:extLst>
              <a:ext uri="{FF2B5EF4-FFF2-40B4-BE49-F238E27FC236}">
                <a16:creationId xmlns:a16="http://schemas.microsoft.com/office/drawing/2014/main" id="{F397D091-CF2F-4F8E-9E26-522B30018D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99131" y="431065"/>
            <a:ext cx="3133095" cy="2349821"/>
          </a:xfrm>
          <a:prstGeom prst="rect">
            <a:avLst/>
          </a:prstGeom>
        </p:spPr>
      </p:pic>
      <p:pic>
        <p:nvPicPr>
          <p:cNvPr id="361" name="Picture 360">
            <a:extLst>
              <a:ext uri="{FF2B5EF4-FFF2-40B4-BE49-F238E27FC236}">
                <a16:creationId xmlns:a16="http://schemas.microsoft.com/office/drawing/2014/main" id="{F6A6B1AB-3180-4642-B7D5-D083E076E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84" y="3514746"/>
            <a:ext cx="8470387" cy="16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8056 L 0.00469 0.131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7" name="Shape 377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lang="en" sz="1800" b="1"/>
              <a:t>Roboto Slab</a:t>
            </a:r>
            <a:endParaRPr sz="1800" b="1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lang="en" sz="1800" b="1"/>
              <a:t>Source Sans Pro</a:t>
            </a:r>
            <a:endParaRPr sz="18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https://www.fontsquirrel.com/fonts/roboto-slab</a:t>
            </a:r>
            <a:endParaRPr sz="11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https://www.fontsquirrel.com/fonts/source-sans-pro</a:t>
            </a:r>
            <a:endParaRPr sz="11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lang="en" sz="1800" b="1">
                <a:solidFill>
                  <a:srgbClr val="0091EA"/>
                </a:solidFill>
              </a:rPr>
              <a:t>#0091ea</a:t>
            </a:r>
            <a:endParaRPr sz="1800" b="1">
              <a:solidFill>
                <a:srgbClr val="0091EA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lang="en" sz="1800" b="1"/>
              <a:t>#263238</a:t>
            </a:r>
            <a:endParaRPr sz="1800" b="1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lang="en" sz="1800" b="1">
                <a:solidFill>
                  <a:srgbClr val="607D8B"/>
                </a:solidFill>
              </a:rPr>
              <a:t>#607d8b</a:t>
            </a:r>
            <a:endParaRPr sz="1800" b="1">
              <a:solidFill>
                <a:srgbClr val="607D8B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lang="en" sz="18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8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Shape 400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Shape 41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Shape 4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Shape 426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Shape 428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Shape 42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Shape 433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Shape 434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Shape 43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Shape 443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Shape 447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Shape 451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Shape 452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Shape 45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Shape 45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Shape 462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Shape 47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Shape 47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Shape 481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Shape 482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Shape 483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Shape 48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Shape 492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Shape 49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Shape 503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Shape 50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Shape 51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Shape 523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Shape 52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Shape 533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Shape 5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Shape 5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Shape 541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Shape 542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Shape 5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Shape 5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Shape 554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Shape 556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Shape 55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Shape 560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Shape 56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Shape 56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Shape 56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Shape 572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Shape 573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Shape 574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Shape 58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Shape 59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Shape 59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Shape 59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Shape 605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Shape 60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Shape 61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Shape 6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Shape 62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Shape 630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Shape 634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Shape 635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Shape 644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Shape 6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Shape 65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Shape 662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Shape 66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Shape 673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Shape 67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Shape 68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Shape 68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Shape 715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Shape 7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Shape 754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Shape 75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Shape 76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Shape 773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Shape 774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Shape 77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Shape 784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Shape 792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Shape 79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Shape 808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Shape 80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Shape 82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Shape 82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Shape 834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Shape 83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Shape 8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Shape 8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Shape 843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Hello!</a:t>
            </a:r>
            <a:endParaRPr sz="6000" b="1"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-US" sz="3600" b="1" dirty="0">
                <a:solidFill>
                  <a:srgbClr val="0091EA"/>
                </a:solidFill>
                <a:latin typeface="Roboto Slab"/>
                <a:ea typeface="Roboto Slab"/>
                <a:sym typeface="Roboto Slab"/>
              </a:rPr>
              <a:t>Praneeth</a:t>
            </a:r>
            <a:endParaRPr sz="3600" b="1" dirty="0">
              <a:solidFill>
                <a:srgbClr val="0091EA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I am here because I love to give presentations. </a:t>
            </a:r>
            <a:endParaRPr sz="2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You can find me at:</a:t>
            </a:r>
            <a:endParaRPr sz="26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@username</a:t>
            </a:r>
            <a:endParaRPr sz="2600"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6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Shape 852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4" name="Shape 8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Shape 12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Shape 12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1064</Words>
  <Application>Microsoft Office PowerPoint</Application>
  <PresentationFormat>On-screen Show (4:3)</PresentationFormat>
  <Paragraphs>177</Paragraphs>
  <Slides>30</Slides>
  <Notes>30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Roboto Slab</vt:lpstr>
      <vt:lpstr>Source Sans Pro</vt:lpstr>
      <vt:lpstr>Arial</vt:lpstr>
      <vt:lpstr>Calibri</vt:lpstr>
      <vt:lpstr>Cordelia template</vt:lpstr>
      <vt:lpstr>   A.I </vt:lpstr>
      <vt:lpstr>Disclaimer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 Drug research and Operations</dc:title>
  <dc:creator>Bellamkonda, Praneeth Krishna</dc:creator>
  <cp:lastModifiedBy>Bellamkonda, Praneeth Krishna</cp:lastModifiedBy>
  <cp:revision>8</cp:revision>
  <dcterms:modified xsi:type="dcterms:W3CDTF">2018-05-08T19:23:22Z</dcterms:modified>
</cp:coreProperties>
</file>