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7/5/23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7/5/23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7/5/23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7/5/23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7/5/23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118F29-EBF1-FAC9-D264-52C7E0E43D63}"/>
              </a:ext>
            </a:extLst>
          </p:cNvPr>
          <p:cNvSpPr>
            <a:spLocks noGrp="1"/>
          </p:cNvSpPr>
          <p:nvPr>
            <p:ph type="ctrTitle"/>
          </p:nvPr>
        </p:nvSpPr>
        <p:spPr/>
        <p:txBody>
          <a:bodyPr/>
          <a:lstStyle/>
          <a:p>
            <a:endParaRPr lang="es-AR" dirty="0"/>
          </a:p>
        </p:txBody>
      </p:sp>
      <p:sp>
        <p:nvSpPr>
          <p:cNvPr id="3" name="Subtítulo 2">
            <a:extLst>
              <a:ext uri="{FF2B5EF4-FFF2-40B4-BE49-F238E27FC236}">
                <a16:creationId xmlns:a16="http://schemas.microsoft.com/office/drawing/2014/main" id="{CE202FA9-8332-AE3D-3A34-0876B728D133}"/>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78037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F5B22-C97A-ADBD-8270-09D43AD67CC6}"/>
              </a:ext>
            </a:extLst>
          </p:cNvPr>
          <p:cNvSpPr>
            <a:spLocks noGrp="1"/>
          </p:cNvSpPr>
          <p:nvPr>
            <p:ph type="title"/>
          </p:nvPr>
        </p:nvSpPr>
        <p:spPr/>
        <p:txBody>
          <a:bodyPr/>
          <a:lstStyle/>
          <a:p>
            <a:r>
              <a:rPr lang="es-AR" dirty="0"/>
              <a:t>Lugares de centralidad</a:t>
            </a:r>
          </a:p>
        </p:txBody>
      </p:sp>
      <p:sp>
        <p:nvSpPr>
          <p:cNvPr id="3" name="Marcador de contenido 2">
            <a:extLst>
              <a:ext uri="{FF2B5EF4-FFF2-40B4-BE49-F238E27FC236}">
                <a16:creationId xmlns:a16="http://schemas.microsoft.com/office/drawing/2014/main" id="{7A7AC967-5155-7D4F-827F-575AFF1E77D9}"/>
              </a:ext>
            </a:extLst>
          </p:cNvPr>
          <p:cNvSpPr>
            <a:spLocks noGrp="1"/>
          </p:cNvSpPr>
          <p:nvPr>
            <p:ph idx="1"/>
          </p:nvPr>
        </p:nvSpPr>
        <p:spPr>
          <a:xfrm>
            <a:off x="1371600" y="1638300"/>
            <a:ext cx="9601200" cy="3581400"/>
          </a:xfrm>
        </p:spPr>
        <p:txBody>
          <a:bodyPr>
            <a:normAutofit/>
          </a:bodyPr>
          <a:lstStyle/>
          <a:p>
            <a:pPr marL="0" indent="0">
              <a:buNone/>
            </a:pPr>
            <a:r>
              <a:rPr lang="es-AR" dirty="0">
                <a:effectLst/>
                <a:latin typeface="Helvetica Neue" panose="02000503000000020004" pitchFamily="2" charset="0"/>
              </a:rPr>
              <a:t>“son aquellos espacios –alternativos a los del urbano consolidado– donde se aglutinan las funciones centrales. Encontrarlas en ámbitos hasta hoy poco considerados (áreas de reciente urbanización, espacios fragmentarios a lo largo de las infraestructuras o dentro de contenedores creados por la ciudad moderna) denota cómo han cambiado tanto la estrategia como las lógicas de localización de estas funciones. El resultado es que algunos de los ámbitos donde se localizan son de alta complejidad y presentan interacciones entre el hombre y el ambiente que recuerdan a aquellas típicas de los núcleos consolidados. Gracias a esta capacidad de atracción y estímulo de sus usuarios/consumidores, estos espacios adquieren un papel estructurador en el tejido urbano contemporáneo.”</a:t>
            </a:r>
          </a:p>
          <a:p>
            <a:pPr marL="0" indent="0">
              <a:buNone/>
            </a:pPr>
            <a:r>
              <a:rPr lang="es-AR" dirty="0"/>
              <a:t>Paris 2013. p.49</a:t>
            </a:r>
          </a:p>
        </p:txBody>
      </p:sp>
    </p:spTree>
    <p:extLst>
      <p:ext uri="{BB962C8B-B14F-4D97-AF65-F5344CB8AC3E}">
        <p14:creationId xmlns:p14="http://schemas.microsoft.com/office/powerpoint/2010/main" val="88846726"/>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1485</TotalTime>
  <Words>135</Words>
  <Application>Microsoft Macintosh PowerPoint</Application>
  <PresentationFormat>Panorámica</PresentationFormat>
  <Paragraphs>3</Paragraphs>
  <Slides>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Franklin Gothic Book</vt:lpstr>
      <vt:lpstr>Helvetica Neue</vt:lpstr>
      <vt:lpstr>Recorte</vt:lpstr>
      <vt:lpstr>Presentación de PowerPoint</vt:lpstr>
      <vt:lpstr>Lugares de centralidad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Ignacio Belogi</dc:creator>
  <cp:lastModifiedBy>Ignacio Belogi</cp:lastModifiedBy>
  <cp:revision>1</cp:revision>
  <dcterms:created xsi:type="dcterms:W3CDTF">2023-07-05T12:57:29Z</dcterms:created>
  <dcterms:modified xsi:type="dcterms:W3CDTF">2023-07-06T13:42:54Z</dcterms:modified>
</cp:coreProperties>
</file>