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77CC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>
      <p:cViewPr>
        <p:scale>
          <a:sx n="66" d="100"/>
          <a:sy n="66" d="100"/>
        </p:scale>
        <p:origin x="-1284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5245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39627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49404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0473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77851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356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11491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0995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0511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34275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10513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D291-2A53-4F26-B645-34F37821E842}" type="datetimeFigureOut">
              <a:rPr lang="hr-HR" smtClean="0"/>
              <a:pPr/>
              <a:t>4.7.2014.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AB39-29EF-4D59-B218-CB9B3FCDAB1E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9779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2996952"/>
            <a:ext cx="7772400" cy="1256804"/>
          </a:xfrm>
        </p:spPr>
        <p:txBody>
          <a:bodyPr>
            <a:no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Internet prodavaonica</a:t>
            </a:r>
            <a:br>
              <a:rPr lang="hr-HR" dirty="0" smtClean="0">
                <a:latin typeface="Arial" pitchFamily="34" charset="0"/>
                <a:cs typeface="Arial" pitchFamily="34" charset="0"/>
              </a:rPr>
            </a:br>
            <a:r>
              <a:rPr lang="hr-H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rukotvorina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343759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Korištene tehnologije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408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Apache Tomcat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Java Servlet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smtClean="0">
                <a:latin typeface="Arial" pitchFamily="34" charset="0"/>
                <a:cs typeface="Arial" pitchFamily="34" charset="0"/>
              </a:rPr>
              <a:t>JSP </a:t>
            </a:r>
            <a:r>
              <a:rPr lang="hr-HR" sz="3200" i="1" smtClean="0">
                <a:latin typeface="Arial" pitchFamily="34" charset="0"/>
                <a:cs typeface="Arial" pitchFamily="34" charset="0"/>
              </a:rPr>
              <a:t>(Java Server Pages)</a:t>
            </a:r>
            <a:endParaRPr lang="hr-HR" sz="3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Implementacija sjednice</a:t>
            </a:r>
          </a:p>
        </p:txBody>
      </p:sp>
    </p:spTree>
    <p:extLst>
      <p:ext uri="{BB962C8B-B14F-4D97-AF65-F5344CB8AC3E}">
        <p14:creationId xmlns:p14="http://schemas.microsoft.com/office/powerpoint/2010/main" xmlns="" val="33575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Korištene tehnologije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69674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Hibernate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Objektno-relacijsko preslikavanje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Olakšava korištenje bazama podataka</a:t>
            </a:r>
          </a:p>
          <a:p>
            <a:pPr>
              <a:lnSpc>
                <a:spcPct val="150000"/>
              </a:lnSpc>
            </a:pPr>
            <a:endParaRPr lang="hr-HR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xmlns="" val="395258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Korištene tehnologije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Bootstrap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Izrada dizajna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Dodatne komponente</a:t>
            </a:r>
          </a:p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Sitemesh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Dekoratori</a:t>
            </a:r>
          </a:p>
        </p:txBody>
      </p:sp>
    </p:spTree>
    <p:extLst>
      <p:ext uri="{BB962C8B-B14F-4D97-AF65-F5344CB8AC3E}">
        <p14:creationId xmlns:p14="http://schemas.microsoft.com/office/powerpoint/2010/main" xmlns="" val="8348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Sadržaj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 Razvoj internetskih </a:t>
            </a:r>
            <a:r>
              <a:rPr lang="hr-HR" sz="3200" dirty="0" smtClean="0">
                <a:latin typeface="Arial" pitchFamily="34" charset="0"/>
                <a:cs typeface="Arial" pitchFamily="34" charset="0"/>
              </a:rPr>
              <a:t>prodavaonica</a:t>
            </a:r>
            <a:endParaRPr lang="hr-HR" sz="32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 Prednosti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 Nedostaci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 Zadatak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 Relacijski dijagram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 Korištene tehnologije</a:t>
            </a:r>
          </a:p>
        </p:txBody>
      </p:sp>
    </p:spTree>
    <p:extLst>
      <p:ext uri="{BB962C8B-B14F-4D97-AF65-F5344CB8AC3E}">
        <p14:creationId xmlns:p14="http://schemas.microsoft.com/office/powerpoint/2010/main" xmlns="" val="35099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Razvoj internetskih prodavaonica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Uvijeti za razvoj: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i="1" dirty="0" smtClean="0">
                <a:latin typeface="Arial" pitchFamily="34" charset="0"/>
                <a:cs typeface="Arial" pitchFamily="34" charset="0"/>
              </a:rPr>
              <a:t>World Wide Web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Internet bankarstvo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Sigurne transakcije (SSL)</a:t>
            </a:r>
          </a:p>
        </p:txBody>
      </p:sp>
    </p:spTree>
    <p:extLst>
      <p:ext uri="{BB962C8B-B14F-4D97-AF65-F5344CB8AC3E}">
        <p14:creationId xmlns:p14="http://schemas.microsoft.com/office/powerpoint/2010/main" xmlns="" val="198629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Prednosti internetskih prodavaonica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Mogućnost brze pretrage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Dostupne u svako doba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Širok izbor proizvoda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Dostava robe na adresu</a:t>
            </a:r>
          </a:p>
        </p:txBody>
      </p:sp>
    </p:spTree>
    <p:extLst>
      <p:ext uri="{BB962C8B-B14F-4D97-AF65-F5344CB8AC3E}">
        <p14:creationId xmlns:p14="http://schemas.microsoft.com/office/powerpoint/2010/main" xmlns="" val="4070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Nedostaci internetskih prodavaonica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Moguće prijevare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Dodatni troškovi dostave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Pregled ograničen na slike i opis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Problemi s dostavom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Vrijeme dostave</a:t>
            </a:r>
          </a:p>
        </p:txBody>
      </p:sp>
    </p:spTree>
    <p:extLst>
      <p:ext uri="{BB962C8B-B14F-4D97-AF65-F5344CB8AC3E}">
        <p14:creationId xmlns:p14="http://schemas.microsoft.com/office/powerpoint/2010/main" xmlns="" val="7571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Zadatak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6247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Internet prodavaonica rukotvorina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Administracija</a:t>
            </a:r>
          </a:p>
          <a:p>
            <a:pPr>
              <a:lnSpc>
                <a:spcPct val="150000"/>
              </a:lnSpc>
            </a:pPr>
            <a:r>
              <a:rPr lang="hr-HR" dirty="0">
                <a:latin typeface="Arial" pitchFamily="34" charset="0"/>
                <a:cs typeface="Arial" pitchFamily="34" charset="0"/>
              </a:rPr>
              <a:t>	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Proizvodi, cijene, popusti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Korištenje</a:t>
            </a:r>
          </a:p>
          <a:p>
            <a:pPr>
              <a:lnSpc>
                <a:spcPct val="150000"/>
              </a:lnSpc>
            </a:pPr>
            <a:r>
              <a:rPr lang="hr-HR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Registracija, pretraga, košarica, kupovina</a:t>
            </a:r>
          </a:p>
        </p:txBody>
      </p:sp>
    </p:spTree>
    <p:extLst>
      <p:ext uri="{BB962C8B-B14F-4D97-AF65-F5344CB8AC3E}">
        <p14:creationId xmlns:p14="http://schemas.microsoft.com/office/powerpoint/2010/main" xmlns="" val="331979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Relacijski model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1203648"/>
            <a:ext cx="6048672" cy="56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367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Korištene tehnologije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Apache Struts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MVC model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Akcije</a:t>
            </a:r>
          </a:p>
        </p:txBody>
      </p:sp>
    </p:spTree>
    <p:extLst>
      <p:ext uri="{BB962C8B-B14F-4D97-AF65-F5344CB8AC3E}">
        <p14:creationId xmlns:p14="http://schemas.microsoft.com/office/powerpoint/2010/main" xmlns="" val="388559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6"/>
            <a:ext cx="9144000" cy="1196752"/>
          </a:xfrm>
          <a:prstGeom prst="rect">
            <a:avLst/>
          </a:prstGeom>
          <a:solidFill>
            <a:srgbClr val="77C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Korištene tehnologije</a:t>
            </a:r>
            <a:endParaRPr lang="hr-H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3648"/>
            <a:ext cx="1907704" cy="5654352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123728" y="1700808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Spring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Modularnost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Integracija sa Struts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Ubacivanje zavisnih objekata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hr-HR" sz="3200" dirty="0" smtClean="0">
                <a:latin typeface="Arial" pitchFamily="34" charset="0"/>
                <a:cs typeface="Arial" pitchFamily="34" charset="0"/>
              </a:rPr>
              <a:t>Presretači (</a:t>
            </a:r>
            <a:r>
              <a:rPr lang="hr-HR" sz="3200" i="1" dirty="0" smtClean="0">
                <a:latin typeface="Arial" pitchFamily="34" charset="0"/>
                <a:cs typeface="Arial" pitchFamily="34" charset="0"/>
              </a:rPr>
              <a:t>Interceptors</a:t>
            </a:r>
            <a:r>
              <a:rPr lang="hr-HR" sz="3200" dirty="0" smtClean="0">
                <a:latin typeface="Arial" pitchFamily="34" charset="0"/>
                <a:cs typeface="Arial" pitchFamily="34" charset="0"/>
              </a:rPr>
              <a:t>)</a:t>
            </a:r>
            <a:endParaRPr lang="hr-HR" sz="32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36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133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Internet prodavaonica  rukotvorina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prodavaonica  rukotvrinama</dc:title>
  <dc:creator>WinXPProSP2</dc:creator>
  <cp:lastModifiedBy>marijanaklecak</cp:lastModifiedBy>
  <cp:revision>13</cp:revision>
  <dcterms:created xsi:type="dcterms:W3CDTF">2014-07-03T19:24:25Z</dcterms:created>
  <dcterms:modified xsi:type="dcterms:W3CDTF">2014-07-04T06:04:57Z</dcterms:modified>
</cp:coreProperties>
</file>