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8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03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22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1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7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0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572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4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8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0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B3AA-456D-4414-8AB0-C0E65E4720BC}" type="datetimeFigureOut">
              <a:rPr lang="tr-TR" smtClean="0"/>
              <a:t>26.02.2019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4CAC-274C-45E6-BDBC-2080B2E619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9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asdasd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asdasdasdasdasdas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Geniş ekran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asdasd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Windows Kullanıcısı</dc:creator>
  <cp:lastModifiedBy>Windows Kullanıcısı</cp:lastModifiedBy>
  <cp:revision>1</cp:revision>
  <dcterms:created xsi:type="dcterms:W3CDTF">2019-02-26T06:58:13Z</dcterms:created>
  <dcterms:modified xsi:type="dcterms:W3CDTF">2019-02-26T06:58:24Z</dcterms:modified>
</cp:coreProperties>
</file>