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">
          <p15:clr>
            <a:srgbClr val="A4A3A4"/>
          </p15:clr>
        </p15:guide>
        <p15:guide id="2" orient="horz" pos="2927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pos="507">
          <p15:clr>
            <a:srgbClr val="A4A3A4"/>
          </p15:clr>
        </p15:guide>
        <p15:guide id="5" pos="5545">
          <p15:clr>
            <a:srgbClr val="A4A3A4"/>
          </p15:clr>
        </p15:guide>
        <p15:guide id="6" pos="2810">
          <p15:clr>
            <a:srgbClr val="A4A3A4"/>
          </p15:clr>
        </p15:guide>
        <p15:guide id="7" pos="53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950"/>
    <a:srgbClr val="947A67"/>
    <a:srgbClr val="450E00"/>
    <a:srgbClr val="C6341B"/>
    <a:srgbClr val="941612"/>
    <a:srgbClr val="958F87"/>
    <a:srgbClr val="BFAE9F"/>
    <a:srgbClr val="6E1704"/>
    <a:srgbClr val="D0671C"/>
    <a:srgbClr val="B21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4" autoAdjust="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691"/>
        <p:guide orient="horz" pos="2927"/>
        <p:guide orient="horz" pos="811"/>
        <p:guide pos="507"/>
        <p:guide pos="5545"/>
        <p:guide pos="2810"/>
        <p:guide pos="53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FA539-FE8D-4F57-BE8B-2D1199AF1E60}" type="datetimeFigureOut">
              <a:rPr lang="nl-NL" smtClean="0"/>
              <a:t>6-6-2017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9F99-B0B5-443B-AC8E-04E59822F1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66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38218" y="1109380"/>
            <a:ext cx="5652000" cy="1383030"/>
          </a:xfrm>
        </p:spPr>
        <p:txBody>
          <a:bodyPr anchor="b" anchorCtr="0"/>
          <a:lstStyle>
            <a:lvl1pPr algn="l">
              <a:lnSpc>
                <a:spcPts val="3600"/>
              </a:lnSpc>
              <a:defRPr sz="3200" b="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71778" y="2564474"/>
            <a:ext cx="5276575" cy="508635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24494" y="1560864"/>
            <a:ext cx="5667375" cy="1514474"/>
          </a:xfrm>
        </p:spPr>
        <p:txBody>
          <a:bodyPr anchor="b" anchorCtr="0"/>
          <a:lstStyle>
            <a:lvl1pPr algn="ctr">
              <a:lnSpc>
                <a:spcPts val="3600"/>
              </a:lnSpc>
              <a:defRPr sz="2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88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33944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t>6-6-2017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0FD-9ED4-478E-B7DD-84C74ED70310}" type="datetime1">
              <a:rPr lang="nl-NL" smtClean="0"/>
              <a:t>6-6-2017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1"/>
          </p:nvPr>
        </p:nvSpPr>
        <p:spPr>
          <a:xfrm>
            <a:off x="709613" y="1287463"/>
            <a:ext cx="3751262" cy="3359150"/>
          </a:xfrm>
        </p:spPr>
        <p:txBody>
          <a:bodyPr/>
          <a:lstStyle>
            <a:lvl1pPr marL="0" indent="0">
              <a:lnSpc>
                <a:spcPts val="1100"/>
              </a:lnSpc>
              <a:buFont typeface="Arial" panose="020B0604020202020204" pitchFamily="34" charset="0"/>
              <a:buChar char="‪"/>
              <a:defRPr sz="800"/>
            </a:lvl1pPr>
            <a:lvl2pPr marL="180000" indent="-180000">
              <a:lnSpc>
                <a:spcPts val="1100"/>
              </a:lnSpc>
              <a:buSzPct val="100000"/>
              <a:buFont typeface="MS Reference Sans Serif" panose="020B0604030504040204" pitchFamily="34" charset="0"/>
              <a:buChar char="•"/>
              <a:defRPr sz="800"/>
            </a:lvl2pPr>
            <a:lvl3pPr marL="360000" indent="-180000">
              <a:lnSpc>
                <a:spcPts val="1100"/>
              </a:lnSpc>
              <a:buFont typeface="MS Reference Sans Serif" panose="020B0604030504040204" pitchFamily="34" charset="0"/>
              <a:buChar char="□"/>
              <a:defRPr sz="800"/>
            </a:lvl3pPr>
            <a:lvl4pPr marL="540000" indent="-180000">
              <a:lnSpc>
                <a:spcPts val="1100"/>
              </a:lnSpc>
              <a:buFont typeface="Wingdings" panose="05000000000000000000" pitchFamily="2" charset="2"/>
              <a:buChar char="§"/>
              <a:defRPr sz="800"/>
            </a:lvl4pPr>
            <a:lvl5pPr marL="720000" indent="-180000">
              <a:lnSpc>
                <a:spcPts val="1100"/>
              </a:lnSpc>
              <a:buFont typeface="MS Reference Sans Serif" panose="020B0604030504040204" pitchFamily="34" charset="0"/>
              <a:buChar char="–"/>
              <a:defRPr sz="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2"/>
          </p:nvPr>
        </p:nvSpPr>
        <p:spPr>
          <a:xfrm>
            <a:off x="4672075" y="1287463"/>
            <a:ext cx="3751200" cy="3359150"/>
          </a:xfrm>
        </p:spPr>
        <p:txBody>
          <a:bodyPr/>
          <a:lstStyle>
            <a:lvl1pPr marL="0" indent="0">
              <a:lnSpc>
                <a:spcPts val="1100"/>
              </a:lnSpc>
              <a:buFont typeface="Arial" panose="020B0604020202020204" pitchFamily="34" charset="0"/>
              <a:buChar char="‪"/>
              <a:defRPr sz="800"/>
            </a:lvl1pPr>
            <a:lvl2pPr marL="180000" indent="-180000">
              <a:lnSpc>
                <a:spcPts val="1100"/>
              </a:lnSpc>
              <a:buSzPct val="100000"/>
              <a:buFont typeface="MS Reference Sans Serif" panose="020B0604030504040204" pitchFamily="34" charset="0"/>
              <a:buChar char="•"/>
              <a:defRPr sz="800"/>
            </a:lvl2pPr>
            <a:lvl3pPr marL="360000" indent="-180000">
              <a:lnSpc>
                <a:spcPts val="1100"/>
              </a:lnSpc>
              <a:buFont typeface="MS Reference Sans Serif" panose="020B0604030504040204" pitchFamily="34" charset="0"/>
              <a:buChar char="□"/>
              <a:defRPr sz="800"/>
            </a:lvl3pPr>
            <a:lvl4pPr marL="540000" indent="-180000">
              <a:lnSpc>
                <a:spcPts val="1100"/>
              </a:lnSpc>
              <a:buFont typeface="Wingdings" panose="05000000000000000000" pitchFamily="2" charset="2"/>
              <a:buChar char="§"/>
              <a:defRPr sz="800"/>
            </a:lvl4pPr>
            <a:lvl5pPr marL="720000" indent="-180000">
              <a:lnSpc>
                <a:spcPts val="1100"/>
              </a:lnSpc>
              <a:defRPr sz="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3E3C3C-816A-49BD-9F1D-9797A6679B01}" type="datetime1">
              <a:rPr lang="nl-NL" smtClean="0"/>
              <a:t>6-6-2017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2041" y="1240156"/>
            <a:ext cx="3587115" cy="33944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718050" y="1324099"/>
            <a:ext cx="4425951" cy="3007395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038335-E60E-4817-BACF-F7656E0EF3E7}" type="datetime1">
              <a:rPr lang="nl-NL" smtClean="0"/>
              <a:t>6-6-2017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365647"/>
            <a:ext cx="9144000" cy="3509566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6AD125A-30D2-472F-84FE-A4092C1A6F39}" type="datetime1">
              <a:rPr lang="nl-NL" smtClean="0"/>
              <a:t>6-6-2017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0"/>
            <a:ext cx="9144000" cy="4875213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E041CD9-2B1A-4416-A3D6-DED401657F57}" type="datetime1">
              <a:rPr lang="nl-NL" smtClean="0"/>
              <a:t>6-6-2017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238250" y="1365646"/>
            <a:ext cx="7905749" cy="377785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27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4964" y="1510545"/>
            <a:ext cx="6918960" cy="1383030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2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90336" y="276343"/>
            <a:ext cx="8112352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0336" y="1240156"/>
            <a:ext cx="8112352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165820" y="4898925"/>
            <a:ext cx="152855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0A04AC61-7E62-4AEF-A090-21104D61F626}" type="datetime1">
              <a:rPr lang="nl-NL" smtClean="0"/>
              <a:t>6-6-2017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66762" y="4898925"/>
            <a:ext cx="511200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27400" y="4898925"/>
            <a:ext cx="36000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1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2200"/>
        </a:lnSpc>
        <a:spcBef>
          <a:spcPts val="0"/>
        </a:spcBef>
        <a:buSzPct val="105000"/>
        <a:buFont typeface="Symbol" panose="05050102010706020507" pitchFamily="18" charset="2"/>
        <a:buChar char="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667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687400" y="687469"/>
            <a:ext cx="6644887" cy="407141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Force to think you in functional way</a:t>
            </a:r>
          </a:p>
          <a:p>
            <a:pPr marL="522900" lvl="1" indent="-342900">
              <a:buFont typeface="+mj-lt"/>
              <a:buAutoNum type="alphaLcPeriod"/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 (</a:t>
            </a:r>
            <a:r>
              <a:rPr lang="en-GB" dirty="0">
                <a:solidFill>
                  <a:srgbClr val="00B050"/>
                </a:solidFill>
              </a:rPr>
              <a:t>only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 "step by step" but “one by one”</a:t>
            </a:r>
          </a:p>
          <a:p>
            <a:pPr marL="522900" lvl="1" indent="-342900">
              <a:buFont typeface="+mj-lt"/>
              <a:buAutoNum type="alphaLcPeriod"/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Code density is higher</a:t>
            </a:r>
          </a:p>
          <a:p>
            <a:pPr marL="522900" lvl="1" indent="-342900">
              <a:buFont typeface="+mj-lt"/>
              <a:buAutoNum type="alphaLcPeriod"/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 iterators</a:t>
            </a:r>
          </a:p>
          <a:p>
            <a:pPr marL="522900" lvl="1" indent="-342900">
              <a:buFont typeface="+mj-lt"/>
              <a:buAutoNum type="alphaLcPeriod"/>
            </a:pPr>
            <a:r>
              <a:rPr lang="en-GB" dirty="0">
                <a:solidFill>
                  <a:srgbClr val="00B050"/>
                </a:solidFill>
              </a:rPr>
              <a:t>code is more structured =  more readable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Constrains (not everything you can do with collections you can do with streams) (Java 9+ ?)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 bunch of new API that people tend to forget by time</a:t>
            </a:r>
          </a:p>
          <a:p>
            <a:pPr marL="522900" lvl="1" indent="-342900">
              <a:buFont typeface="+mj-lt"/>
              <a:buAutoNum type="alphaLcPeriod"/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Developers that don’t know functional programming (Java 8) may have a difficulties in understanding your code</a:t>
            </a:r>
            <a:endParaRPr lang="nl-NL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J</a:t>
            </a:r>
            <a:r>
              <a:rPr lang="nl-NL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ava streams once-off (</a:t>
            </a:r>
            <a:r>
              <a:rPr lang="en-GB" dirty="0"/>
              <a:t>Any call to a terminal operation closes the stream)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Debugging ?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t>6-6-2017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Functional programming notes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78F6A91-9181-492D-B040-06031B95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36" y="276343"/>
            <a:ext cx="8112352" cy="411126"/>
          </a:xfrm>
        </p:spPr>
        <p:txBody>
          <a:bodyPr/>
          <a:lstStyle/>
          <a:p>
            <a:r>
              <a:rPr lang="en-US" dirty="0"/>
              <a:t>Functional programming notes: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9726204"/>
      </p:ext>
    </p:extLst>
  </p:cSld>
  <p:clrMapOvr>
    <a:masterClrMapping/>
  </p:clrMapOvr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287</TotalTime>
  <Words>111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MS Reference Sans Serif</vt:lpstr>
      <vt:lpstr>Symbol</vt:lpstr>
      <vt:lpstr>Wingdings</vt:lpstr>
      <vt:lpstr>Qualogy</vt:lpstr>
      <vt:lpstr>Functional programming notes: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ibereziuk</cp:lastModifiedBy>
  <cp:revision>34</cp:revision>
  <dcterms:created xsi:type="dcterms:W3CDTF">2016-03-14T21:06:12Z</dcterms:created>
  <dcterms:modified xsi:type="dcterms:W3CDTF">2017-06-06T09:33:13Z</dcterms:modified>
</cp:coreProperties>
</file>