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9" r:id="rId8"/>
    <p:sldId id="263" r:id="rId9"/>
    <p:sldId id="270" r:id="rId10"/>
    <p:sldId id="265" r:id="rId11"/>
    <p:sldId id="266" r:id="rId12"/>
    <p:sldId id="267" r:id="rId13"/>
    <p:sldId id="268" r:id="rId14"/>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950"/>
    <a:srgbClr val="947A67"/>
    <a:srgbClr val="450E00"/>
    <a:srgbClr val="C6341B"/>
    <a:srgbClr val="941612"/>
    <a:srgbClr val="958F87"/>
    <a:srgbClr val="BFAE9F"/>
    <a:srgbClr val="6E1704"/>
    <a:srgbClr val="D0671C"/>
    <a:srgbClr val="B212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74" autoAdjust="0"/>
  </p:normalViewPr>
  <p:slideViewPr>
    <p:cSldViewPr snapToGrid="0">
      <p:cViewPr>
        <p:scale>
          <a:sx n="100" d="100"/>
          <a:sy n="100" d="100"/>
        </p:scale>
        <p:origin x="-3768" y="-1812"/>
      </p:cViewPr>
      <p:guideLst>
        <p:guide orient="horz" pos="691"/>
        <p:guide orient="horz" pos="2927"/>
        <p:guide orient="horz" pos="811"/>
        <p:guide pos="507"/>
        <p:guide pos="5545"/>
        <p:guide pos="2810"/>
        <p:guide pos="530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0627345954552213E-2"/>
          <c:y val="3.53218855363579E-2"/>
          <c:w val="0.9624957346280868"/>
          <c:h val="0.9293562289272842"/>
        </c:manualLayout>
      </c:layout>
      <c:barChart>
        <c:barDir val="bar"/>
        <c:grouping val="clustered"/>
        <c:varyColors val="0"/>
        <c:ser>
          <c:idx val="0"/>
          <c:order val="0"/>
          <c:tx>
            <c:strRef>
              <c:f>Blad1!$B$1</c:f>
              <c:strCache>
                <c:ptCount val="1"/>
                <c:pt idx="0">
                  <c:v>Reeks 1</c:v>
                </c:pt>
              </c:strCache>
            </c:strRef>
          </c:tx>
          <c:invertIfNegative val="0"/>
          <c:dPt>
            <c:idx val="0"/>
            <c:invertIfNegative val="0"/>
            <c:bubble3D val="0"/>
            <c:spPr>
              <a:solidFill>
                <a:srgbClr val="5E5950"/>
              </a:solidFill>
            </c:spPr>
          </c:dPt>
          <c:cat>
            <c:strRef>
              <c:f>Blad1!$A$2</c:f>
              <c:strCache>
                <c:ptCount val="1"/>
                <c:pt idx="0">
                  <c:v>Categorie 1</c:v>
                </c:pt>
              </c:strCache>
            </c:strRef>
          </c:cat>
          <c:val>
            <c:numRef>
              <c:f>Blad1!$B$2</c:f>
              <c:numCache>
                <c:formatCode>0%</c:formatCode>
                <c:ptCount val="1"/>
                <c:pt idx="0">
                  <c:v>1</c:v>
                </c:pt>
              </c:numCache>
            </c:numRef>
          </c:val>
        </c:ser>
        <c:ser>
          <c:idx val="1"/>
          <c:order val="1"/>
          <c:tx>
            <c:strRef>
              <c:f>Blad1!$C$1</c:f>
              <c:strCache>
                <c:ptCount val="1"/>
                <c:pt idx="0">
                  <c:v>Reeks 2</c:v>
                </c:pt>
              </c:strCache>
            </c:strRef>
          </c:tx>
          <c:spPr>
            <a:solidFill>
              <a:srgbClr val="947A67"/>
            </a:solidFill>
          </c:spPr>
          <c:invertIfNegative val="0"/>
          <c:cat>
            <c:strRef>
              <c:f>Blad1!$A$2</c:f>
              <c:strCache>
                <c:ptCount val="1"/>
                <c:pt idx="0">
                  <c:v>Categorie 1</c:v>
                </c:pt>
              </c:strCache>
            </c:strRef>
          </c:cat>
          <c:val>
            <c:numRef>
              <c:f>Blad1!$C$2</c:f>
              <c:numCache>
                <c:formatCode>0%</c:formatCode>
                <c:ptCount val="1"/>
                <c:pt idx="0">
                  <c:v>0.75</c:v>
                </c:pt>
              </c:numCache>
            </c:numRef>
          </c:val>
        </c:ser>
        <c:ser>
          <c:idx val="2"/>
          <c:order val="2"/>
          <c:tx>
            <c:strRef>
              <c:f>Blad1!$D$1</c:f>
              <c:strCache>
                <c:ptCount val="1"/>
                <c:pt idx="0">
                  <c:v>Reeks 3</c:v>
                </c:pt>
              </c:strCache>
            </c:strRef>
          </c:tx>
          <c:spPr>
            <a:solidFill>
              <a:srgbClr val="450E00"/>
            </a:solidFill>
          </c:spPr>
          <c:invertIfNegative val="0"/>
          <c:cat>
            <c:strRef>
              <c:f>Blad1!$A$2</c:f>
              <c:strCache>
                <c:ptCount val="1"/>
                <c:pt idx="0">
                  <c:v>Categorie 1</c:v>
                </c:pt>
              </c:strCache>
            </c:strRef>
          </c:cat>
          <c:val>
            <c:numRef>
              <c:f>Blad1!$D$2</c:f>
              <c:numCache>
                <c:formatCode>0%</c:formatCode>
                <c:ptCount val="1"/>
                <c:pt idx="0">
                  <c:v>0.55000000000000004</c:v>
                </c:pt>
              </c:numCache>
            </c:numRef>
          </c:val>
        </c:ser>
        <c:ser>
          <c:idx val="3"/>
          <c:order val="3"/>
          <c:tx>
            <c:strRef>
              <c:f>Blad1!$E$1</c:f>
              <c:strCache>
                <c:ptCount val="1"/>
                <c:pt idx="0">
                  <c:v>Reeks 4</c:v>
                </c:pt>
              </c:strCache>
            </c:strRef>
          </c:tx>
          <c:spPr>
            <a:solidFill>
              <a:srgbClr val="C6341B"/>
            </a:solidFill>
          </c:spPr>
          <c:invertIfNegative val="0"/>
          <c:cat>
            <c:strRef>
              <c:f>Blad1!$A$2</c:f>
              <c:strCache>
                <c:ptCount val="1"/>
                <c:pt idx="0">
                  <c:v>Categorie 1</c:v>
                </c:pt>
              </c:strCache>
            </c:strRef>
          </c:cat>
          <c:val>
            <c:numRef>
              <c:f>Blad1!$E$2</c:f>
              <c:numCache>
                <c:formatCode>0%</c:formatCode>
                <c:ptCount val="1"/>
                <c:pt idx="0">
                  <c:v>0.7</c:v>
                </c:pt>
              </c:numCache>
            </c:numRef>
          </c:val>
        </c:ser>
        <c:ser>
          <c:idx val="4"/>
          <c:order val="4"/>
          <c:tx>
            <c:strRef>
              <c:f>Blad1!$F$1</c:f>
              <c:strCache>
                <c:ptCount val="1"/>
                <c:pt idx="0">
                  <c:v>Reeks 5</c:v>
                </c:pt>
              </c:strCache>
            </c:strRef>
          </c:tx>
          <c:spPr>
            <a:solidFill>
              <a:srgbClr val="941612"/>
            </a:solidFill>
          </c:spPr>
          <c:invertIfNegative val="0"/>
          <c:cat>
            <c:strRef>
              <c:f>Blad1!$A$2</c:f>
              <c:strCache>
                <c:ptCount val="1"/>
                <c:pt idx="0">
                  <c:v>Categorie 1</c:v>
                </c:pt>
              </c:strCache>
            </c:strRef>
          </c:cat>
          <c:val>
            <c:numRef>
              <c:f>Blad1!$F$2</c:f>
              <c:numCache>
                <c:formatCode>0%</c:formatCode>
                <c:ptCount val="1"/>
                <c:pt idx="0">
                  <c:v>0.4</c:v>
                </c:pt>
              </c:numCache>
            </c:numRef>
          </c:val>
        </c:ser>
        <c:ser>
          <c:idx val="5"/>
          <c:order val="5"/>
          <c:tx>
            <c:strRef>
              <c:f>Blad1!$G$1</c:f>
              <c:strCache>
                <c:ptCount val="1"/>
                <c:pt idx="0">
                  <c:v>Reeks 6</c:v>
                </c:pt>
              </c:strCache>
            </c:strRef>
          </c:tx>
          <c:spPr>
            <a:solidFill>
              <a:srgbClr val="958F87"/>
            </a:solidFill>
          </c:spPr>
          <c:invertIfNegative val="0"/>
          <c:cat>
            <c:strRef>
              <c:f>Blad1!$A$2</c:f>
              <c:strCache>
                <c:ptCount val="1"/>
                <c:pt idx="0">
                  <c:v>Categorie 1</c:v>
                </c:pt>
              </c:strCache>
            </c:strRef>
          </c:cat>
          <c:val>
            <c:numRef>
              <c:f>Blad1!$G$2</c:f>
              <c:numCache>
                <c:formatCode>0%</c:formatCode>
                <c:ptCount val="1"/>
                <c:pt idx="0">
                  <c:v>0.85</c:v>
                </c:pt>
              </c:numCache>
            </c:numRef>
          </c:val>
        </c:ser>
        <c:ser>
          <c:idx val="6"/>
          <c:order val="6"/>
          <c:tx>
            <c:strRef>
              <c:f>Blad1!$H$1</c:f>
              <c:strCache>
                <c:ptCount val="1"/>
                <c:pt idx="0">
                  <c:v>Reeks 7</c:v>
                </c:pt>
              </c:strCache>
            </c:strRef>
          </c:tx>
          <c:spPr>
            <a:solidFill>
              <a:srgbClr val="BFAE9F"/>
            </a:solidFill>
          </c:spPr>
          <c:invertIfNegative val="0"/>
          <c:cat>
            <c:strRef>
              <c:f>Blad1!$A$2</c:f>
              <c:strCache>
                <c:ptCount val="1"/>
                <c:pt idx="0">
                  <c:v>Categorie 1</c:v>
                </c:pt>
              </c:strCache>
            </c:strRef>
          </c:cat>
          <c:val>
            <c:numRef>
              <c:f>Blad1!$H$2</c:f>
              <c:numCache>
                <c:formatCode>0%</c:formatCode>
                <c:ptCount val="1"/>
                <c:pt idx="0">
                  <c:v>0.7</c:v>
                </c:pt>
              </c:numCache>
            </c:numRef>
          </c:val>
        </c:ser>
        <c:ser>
          <c:idx val="7"/>
          <c:order val="7"/>
          <c:tx>
            <c:strRef>
              <c:f>Blad1!$I$1</c:f>
              <c:strCache>
                <c:ptCount val="1"/>
                <c:pt idx="0">
                  <c:v>Reeks 8</c:v>
                </c:pt>
              </c:strCache>
            </c:strRef>
          </c:tx>
          <c:spPr>
            <a:solidFill>
              <a:srgbClr val="6E1704"/>
            </a:solidFill>
          </c:spPr>
          <c:invertIfNegative val="0"/>
          <c:cat>
            <c:strRef>
              <c:f>Blad1!$A$2</c:f>
              <c:strCache>
                <c:ptCount val="1"/>
                <c:pt idx="0">
                  <c:v>Categorie 1</c:v>
                </c:pt>
              </c:strCache>
            </c:strRef>
          </c:cat>
          <c:val>
            <c:numRef>
              <c:f>Blad1!$I$2</c:f>
              <c:numCache>
                <c:formatCode>0%</c:formatCode>
                <c:ptCount val="1"/>
                <c:pt idx="0">
                  <c:v>0.8</c:v>
                </c:pt>
              </c:numCache>
            </c:numRef>
          </c:val>
        </c:ser>
        <c:ser>
          <c:idx val="8"/>
          <c:order val="8"/>
          <c:tx>
            <c:strRef>
              <c:f>Blad1!$J$1</c:f>
              <c:strCache>
                <c:ptCount val="1"/>
                <c:pt idx="0">
                  <c:v>Reeks 9</c:v>
                </c:pt>
              </c:strCache>
            </c:strRef>
          </c:tx>
          <c:spPr>
            <a:solidFill>
              <a:srgbClr val="D0671C"/>
            </a:solidFill>
          </c:spPr>
          <c:invertIfNegative val="0"/>
          <c:cat>
            <c:strRef>
              <c:f>Blad1!$A$2</c:f>
              <c:strCache>
                <c:ptCount val="1"/>
                <c:pt idx="0">
                  <c:v>Categorie 1</c:v>
                </c:pt>
              </c:strCache>
            </c:strRef>
          </c:cat>
          <c:val>
            <c:numRef>
              <c:f>Blad1!$J$2</c:f>
              <c:numCache>
                <c:formatCode>0%</c:formatCode>
                <c:ptCount val="1"/>
                <c:pt idx="0">
                  <c:v>1</c:v>
                </c:pt>
              </c:numCache>
            </c:numRef>
          </c:val>
        </c:ser>
        <c:ser>
          <c:idx val="9"/>
          <c:order val="9"/>
          <c:tx>
            <c:strRef>
              <c:f>Blad1!$K$1</c:f>
              <c:strCache>
                <c:ptCount val="1"/>
                <c:pt idx="0">
                  <c:v>Reeks 10</c:v>
                </c:pt>
              </c:strCache>
            </c:strRef>
          </c:tx>
          <c:spPr>
            <a:solidFill>
              <a:srgbClr val="B21218"/>
            </a:solidFill>
          </c:spPr>
          <c:invertIfNegative val="0"/>
          <c:cat>
            <c:strRef>
              <c:f>Blad1!$A$2</c:f>
              <c:strCache>
                <c:ptCount val="1"/>
                <c:pt idx="0">
                  <c:v>Categorie 1</c:v>
                </c:pt>
              </c:strCache>
            </c:strRef>
          </c:cat>
          <c:val>
            <c:numRef>
              <c:f>Blad1!$K$2</c:f>
              <c:numCache>
                <c:formatCode>0%</c:formatCode>
                <c:ptCount val="1"/>
                <c:pt idx="0">
                  <c:v>0.6</c:v>
                </c:pt>
              </c:numCache>
            </c:numRef>
          </c:val>
        </c:ser>
        <c:dLbls>
          <c:showLegendKey val="0"/>
          <c:showVal val="0"/>
          <c:showCatName val="0"/>
          <c:showSerName val="0"/>
          <c:showPercent val="0"/>
          <c:showBubbleSize val="0"/>
        </c:dLbls>
        <c:gapWidth val="0"/>
        <c:overlap val="-70"/>
        <c:axId val="51192576"/>
        <c:axId val="51194112"/>
      </c:barChart>
      <c:catAx>
        <c:axId val="51192576"/>
        <c:scaling>
          <c:orientation val="minMax"/>
        </c:scaling>
        <c:delete val="1"/>
        <c:axPos val="l"/>
        <c:majorTickMark val="out"/>
        <c:minorTickMark val="none"/>
        <c:tickLblPos val="nextTo"/>
        <c:crossAx val="51194112"/>
        <c:crosses val="autoZero"/>
        <c:auto val="1"/>
        <c:lblAlgn val="ctr"/>
        <c:lblOffset val="100"/>
        <c:noMultiLvlLbl val="0"/>
      </c:catAx>
      <c:valAx>
        <c:axId val="51194112"/>
        <c:scaling>
          <c:orientation val="minMax"/>
        </c:scaling>
        <c:delete val="1"/>
        <c:axPos val="b"/>
        <c:numFmt formatCode="0%" sourceLinked="1"/>
        <c:majorTickMark val="out"/>
        <c:minorTickMark val="none"/>
        <c:tickLblPos val="nextTo"/>
        <c:crossAx val="51192576"/>
        <c:crosses val="autoZero"/>
        <c:crossBetween val="between"/>
      </c:valAx>
    </c:plotArea>
    <c:plotVisOnly val="1"/>
    <c:dispBlanksAs val="gap"/>
    <c:showDLblsOverMax val="0"/>
  </c:chart>
  <c:txPr>
    <a:bodyPr/>
    <a:lstStyle/>
    <a:p>
      <a:pPr>
        <a:defRPr sz="1800"/>
      </a:pPr>
      <a:endParaRPr lang="nl-NL"/>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FA539-FE8D-4F57-BE8B-2D1199AF1E60}" type="datetimeFigureOut">
              <a:rPr lang="nl-NL" smtClean="0"/>
              <a:t>22-3-2016</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9F99-B0B5-443B-AC8E-04E59822F13A}" type="slidenum">
              <a:rPr lang="nl-NL" smtClean="0"/>
              <a:t>‹nr.›</a:t>
            </a:fld>
            <a:endParaRPr lang="nl-NL"/>
          </a:p>
        </p:txBody>
      </p:sp>
    </p:spTree>
    <p:extLst>
      <p:ext uri="{BB962C8B-B14F-4D97-AF65-F5344CB8AC3E}">
        <p14:creationId xmlns:p14="http://schemas.microsoft.com/office/powerpoint/2010/main" val="299366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3038218" y="1109380"/>
            <a:ext cx="5652000" cy="1383030"/>
          </a:xfrm>
        </p:spPr>
        <p:txBody>
          <a:bodyPr anchor="b" anchorCtr="0"/>
          <a:lstStyle>
            <a:lvl1pPr algn="l">
              <a:lnSpc>
                <a:spcPts val="3600"/>
              </a:lnSpc>
              <a:defRPr sz="3200" b="0">
                <a:solidFill>
                  <a:schemeClr val="accent3"/>
                </a:solidFill>
              </a:defRPr>
            </a:lvl1pPr>
          </a:lstStyle>
          <a:p>
            <a:r>
              <a:rPr lang="nl-NL" smtClean="0"/>
              <a:t>Klik om de stijl te bewerken</a:t>
            </a:r>
            <a:endParaRPr lang="nl-NL"/>
          </a:p>
        </p:txBody>
      </p:sp>
      <p:sp>
        <p:nvSpPr>
          <p:cNvPr id="3" name="Ondertitel 2"/>
          <p:cNvSpPr>
            <a:spLocks noGrp="1"/>
          </p:cNvSpPr>
          <p:nvPr>
            <p:ph type="subTitle" idx="1"/>
          </p:nvPr>
        </p:nvSpPr>
        <p:spPr>
          <a:xfrm>
            <a:off x="3071778" y="2564474"/>
            <a:ext cx="5276575" cy="508635"/>
          </a:xfrm>
        </p:spPr>
        <p:txBody>
          <a:bodyPr tIns="0"/>
          <a:lstStyle>
            <a:lvl1pPr marL="0" indent="0" algn="l">
              <a:spcBef>
                <a:spcPts val="0"/>
              </a:spcBef>
              <a:buNone/>
              <a:defRPr sz="14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Tree>
    <p:extLst>
      <p:ext uri="{BB962C8B-B14F-4D97-AF65-F5344CB8AC3E}">
        <p14:creationId xmlns:p14="http://schemas.microsoft.com/office/powerpoint/2010/main" val="25361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slide varia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024494" y="1560864"/>
            <a:ext cx="5667375" cy="1514474"/>
          </a:xfrm>
        </p:spPr>
        <p:txBody>
          <a:bodyPr anchor="b" anchorCtr="0"/>
          <a:lstStyle>
            <a:lvl1pPr algn="ctr">
              <a:lnSpc>
                <a:spcPts val="3600"/>
              </a:lnSpc>
              <a:defRPr sz="2600" b="0">
                <a:solidFill>
                  <a:schemeClr val="bg2"/>
                </a:solidFill>
              </a:defRPr>
            </a:lvl1pPr>
          </a:lstStyle>
          <a:p>
            <a:r>
              <a:rPr lang="nl-NL" smtClean="0"/>
              <a:t>Klik om de stijl te bewerken</a:t>
            </a:r>
            <a:endParaRPr lang="nl-NL"/>
          </a:p>
        </p:txBody>
      </p:sp>
    </p:spTree>
    <p:extLst>
      <p:ext uri="{BB962C8B-B14F-4D97-AF65-F5344CB8AC3E}">
        <p14:creationId xmlns:p14="http://schemas.microsoft.com/office/powerpoint/2010/main" val="153880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a:xfrm>
            <a:off x="690336" y="1240156"/>
            <a:ext cx="8112352" cy="339447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46E1E061-2774-4E41-8E48-94FD708F0FDD}" type="datetime1">
              <a:rPr lang="nl-NL" smtClean="0"/>
              <a:t>22-3-2016</a:t>
            </a:fld>
            <a:endParaRPr lang="nl-NL"/>
          </a:p>
        </p:txBody>
      </p:sp>
      <p:sp>
        <p:nvSpPr>
          <p:cNvPr id="5" name="Tijdelijke aanduiding voor voettekst 4"/>
          <p:cNvSpPr>
            <a:spLocks noGrp="1"/>
          </p:cNvSpPr>
          <p:nvPr>
            <p:ph type="ftr" sz="quarter" idx="11"/>
          </p:nvPr>
        </p:nvSpPr>
        <p:spPr/>
        <p:txBody>
          <a:bodyPr/>
          <a:lstStyle/>
          <a:p>
            <a:r>
              <a:rPr lang="nl-NL" smtClean="0"/>
              <a:t>Ruimte voor voettekst</a:t>
            </a:r>
            <a:endParaRPr lang="nl-NL"/>
          </a:p>
        </p:txBody>
      </p:sp>
      <p:sp>
        <p:nvSpPr>
          <p:cNvPr id="6" name="Tijdelijke aanduiding voor dianummer 5"/>
          <p:cNvSpPr>
            <a:spLocks noGrp="1"/>
          </p:cNvSpPr>
          <p:nvPr>
            <p:ph type="sldNum" sz="quarter" idx="12"/>
          </p:nvPr>
        </p:nvSpPr>
        <p:spPr/>
        <p:txBody>
          <a:bodyPr/>
          <a:lstStyle/>
          <a:p>
            <a:fld id="{63C85D72-AA85-4C41-A1AF-C673E1DFEC3B}" type="slidenum">
              <a:rPr lang="nl-NL" smtClean="0"/>
              <a:pPr/>
              <a:t>‹nr.›</a:t>
            </a:fld>
            <a:endParaRPr lang="nl-NL"/>
          </a:p>
        </p:txBody>
      </p:sp>
    </p:spTree>
    <p:extLst>
      <p:ext uri="{BB962C8B-B14F-4D97-AF65-F5344CB8AC3E}">
        <p14:creationId xmlns:p14="http://schemas.microsoft.com/office/powerpoint/2010/main" val="320463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7C50E0FD-9ED4-478E-B7DD-84C74ED70310}" type="datetime1">
              <a:rPr lang="nl-NL" smtClean="0"/>
              <a:t>22-3-2016</a:t>
            </a:fld>
            <a:endParaRPr lang="nl-NL"/>
          </a:p>
        </p:txBody>
      </p:sp>
      <p:sp>
        <p:nvSpPr>
          <p:cNvPr id="4" name="Tijdelijke aanduiding voor voettekst 3"/>
          <p:cNvSpPr>
            <a:spLocks noGrp="1"/>
          </p:cNvSpPr>
          <p:nvPr>
            <p:ph type="ftr" sz="quarter" idx="11"/>
          </p:nvPr>
        </p:nvSpPr>
        <p:spPr/>
        <p:txBody>
          <a:bodyPr/>
          <a:lstStyle/>
          <a:p>
            <a:r>
              <a:rPr lang="nl-NL" smtClean="0"/>
              <a:t>Ruimte voor voettekst</a:t>
            </a:r>
            <a:endParaRPr lang="nl-NL"/>
          </a:p>
        </p:txBody>
      </p:sp>
      <p:sp>
        <p:nvSpPr>
          <p:cNvPr id="5" name="Tijdelijke aanduiding voor dianummer 4"/>
          <p:cNvSpPr>
            <a:spLocks noGrp="1"/>
          </p:cNvSpPr>
          <p:nvPr>
            <p:ph type="sldNum" sz="quarter" idx="12"/>
          </p:nvPr>
        </p:nvSpPr>
        <p:spPr/>
        <p:txBody>
          <a:bodyPr/>
          <a:lstStyle/>
          <a:p>
            <a:fld id="{63C85D72-AA85-4C41-A1AF-C673E1DFEC3B}" type="slidenum">
              <a:rPr lang="nl-NL" smtClean="0"/>
              <a:pPr/>
              <a:t>‹nr.›</a:t>
            </a:fld>
            <a:endParaRPr lang="nl-NL"/>
          </a:p>
        </p:txBody>
      </p:sp>
    </p:spTree>
    <p:extLst>
      <p:ext uri="{BB962C8B-B14F-4D97-AF65-F5344CB8AC3E}">
        <p14:creationId xmlns:p14="http://schemas.microsoft.com/office/powerpoint/2010/main" val="59125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apport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8" name="Tijdelijke aanduiding voor inhoud 2"/>
          <p:cNvSpPr>
            <a:spLocks noGrp="1"/>
          </p:cNvSpPr>
          <p:nvPr>
            <p:ph idx="11"/>
          </p:nvPr>
        </p:nvSpPr>
        <p:spPr>
          <a:xfrm>
            <a:off x="709613" y="1287463"/>
            <a:ext cx="3751262" cy="3359150"/>
          </a:xfrm>
        </p:spPr>
        <p:txBody>
          <a:bodyPr/>
          <a:lstStyle>
            <a:lvl1pPr marL="0" indent="0">
              <a:lnSpc>
                <a:spcPts val="1100"/>
              </a:lnSpc>
              <a:buFont typeface="Arial" panose="020B0604020202020204" pitchFamily="34" charset="0"/>
              <a:buChar char="‪"/>
              <a:defRPr sz="800"/>
            </a:lvl1pPr>
            <a:lvl2pPr marL="180000" indent="-180000">
              <a:lnSpc>
                <a:spcPts val="1100"/>
              </a:lnSpc>
              <a:buSzPct val="100000"/>
              <a:buFont typeface="MS Reference Sans Serif" panose="020B0604030504040204" pitchFamily="34" charset="0"/>
              <a:buChar char="•"/>
              <a:defRPr sz="800"/>
            </a:lvl2pPr>
            <a:lvl3pPr marL="360000" indent="-180000">
              <a:lnSpc>
                <a:spcPts val="1100"/>
              </a:lnSpc>
              <a:buFont typeface="MS Reference Sans Serif" panose="020B0604030504040204" pitchFamily="34" charset="0"/>
              <a:buChar char="□"/>
              <a:defRPr sz="800"/>
            </a:lvl3pPr>
            <a:lvl4pPr marL="540000" indent="-180000">
              <a:lnSpc>
                <a:spcPts val="1100"/>
              </a:lnSpc>
              <a:buFont typeface="Wingdings" panose="05000000000000000000" pitchFamily="2" charset="2"/>
              <a:buChar char="§"/>
              <a:defRPr sz="800"/>
            </a:lvl4pPr>
            <a:lvl5pPr marL="720000" indent="-180000">
              <a:lnSpc>
                <a:spcPts val="1100"/>
              </a:lnSpc>
              <a:buFont typeface="MS Reference Sans Serif" panose="020B0604030504040204" pitchFamily="34" charset="0"/>
              <a:buChar char="–"/>
              <a:defRPr sz="800"/>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9" name="Tijdelijke aanduiding voor inhoud 2"/>
          <p:cNvSpPr>
            <a:spLocks noGrp="1"/>
          </p:cNvSpPr>
          <p:nvPr>
            <p:ph idx="12"/>
          </p:nvPr>
        </p:nvSpPr>
        <p:spPr>
          <a:xfrm>
            <a:off x="4672075" y="1287463"/>
            <a:ext cx="3751200" cy="3359150"/>
          </a:xfrm>
        </p:spPr>
        <p:txBody>
          <a:bodyPr/>
          <a:lstStyle>
            <a:lvl1pPr marL="0" indent="0">
              <a:lnSpc>
                <a:spcPts val="1100"/>
              </a:lnSpc>
              <a:buFont typeface="Arial" panose="020B0604020202020204" pitchFamily="34" charset="0"/>
              <a:buChar char="‪"/>
              <a:defRPr sz="800"/>
            </a:lvl1pPr>
            <a:lvl2pPr marL="180000" indent="-180000">
              <a:lnSpc>
                <a:spcPts val="1100"/>
              </a:lnSpc>
              <a:buSzPct val="100000"/>
              <a:buFont typeface="MS Reference Sans Serif" panose="020B0604030504040204" pitchFamily="34" charset="0"/>
              <a:buChar char="•"/>
              <a:defRPr sz="800"/>
            </a:lvl2pPr>
            <a:lvl3pPr marL="360000" indent="-180000">
              <a:lnSpc>
                <a:spcPts val="1100"/>
              </a:lnSpc>
              <a:buFont typeface="MS Reference Sans Serif" panose="020B0604030504040204" pitchFamily="34" charset="0"/>
              <a:buChar char="□"/>
              <a:defRPr sz="800"/>
            </a:lvl3pPr>
            <a:lvl4pPr marL="540000" indent="-180000">
              <a:lnSpc>
                <a:spcPts val="1100"/>
              </a:lnSpc>
              <a:buFont typeface="Wingdings" panose="05000000000000000000" pitchFamily="2" charset="2"/>
              <a:buChar char="§"/>
              <a:defRPr sz="800"/>
            </a:lvl4pPr>
            <a:lvl5pPr marL="720000" indent="-180000">
              <a:lnSpc>
                <a:spcPts val="1100"/>
              </a:lnSpc>
              <a:defRPr sz="800"/>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3"/>
          </p:nvPr>
        </p:nvSpPr>
        <p:spPr/>
        <p:txBody>
          <a:bodyPr/>
          <a:lstStyle/>
          <a:p>
            <a:fld id="{C63E3C3C-816A-49BD-9F1D-9797A6679B01}" type="datetime1">
              <a:rPr lang="nl-NL" smtClean="0"/>
              <a:t>22-3-2016</a:t>
            </a:fld>
            <a:endParaRPr lang="nl-NL"/>
          </a:p>
        </p:txBody>
      </p:sp>
      <p:sp>
        <p:nvSpPr>
          <p:cNvPr id="10" name="Tijdelijke aanduiding voor voettekst 9"/>
          <p:cNvSpPr>
            <a:spLocks noGrp="1"/>
          </p:cNvSpPr>
          <p:nvPr>
            <p:ph type="ftr" sz="quarter" idx="14"/>
          </p:nvPr>
        </p:nvSpPr>
        <p:spPr/>
        <p:txBody>
          <a:bodyPr/>
          <a:lstStyle/>
          <a:p>
            <a:r>
              <a:rPr lang="nl-NL" smtClean="0"/>
              <a:t>Ruimte voor voettekst</a:t>
            </a:r>
            <a:endParaRPr lang="nl-NL"/>
          </a:p>
        </p:txBody>
      </p:sp>
      <p:sp>
        <p:nvSpPr>
          <p:cNvPr id="11" name="Tijdelijke aanduiding voor dianummer 10"/>
          <p:cNvSpPr>
            <a:spLocks noGrp="1"/>
          </p:cNvSpPr>
          <p:nvPr>
            <p:ph type="sldNum" sz="quarter" idx="15"/>
          </p:nvPr>
        </p:nvSpPr>
        <p:spPr/>
        <p:txBody>
          <a:bodyPr/>
          <a:lstStyle/>
          <a:p>
            <a:fld id="{63C85D72-AA85-4C41-A1AF-C673E1DFEC3B}" type="slidenum">
              <a:rPr lang="nl-NL" smtClean="0"/>
              <a:pPr/>
              <a:t>‹nr.›</a:t>
            </a:fld>
            <a:endParaRPr lang="nl-NL"/>
          </a:p>
        </p:txBody>
      </p:sp>
    </p:spTree>
    <p:extLst>
      <p:ext uri="{BB962C8B-B14F-4D97-AF65-F5344CB8AC3E}">
        <p14:creationId xmlns:p14="http://schemas.microsoft.com/office/powerpoint/2010/main" val="33126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a:xfrm>
            <a:off x="692041" y="1240156"/>
            <a:ext cx="3587115" cy="339447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inhoud 5"/>
          <p:cNvSpPr>
            <a:spLocks noGrp="1"/>
          </p:cNvSpPr>
          <p:nvPr>
            <p:ph sz="quarter" idx="10"/>
          </p:nvPr>
        </p:nvSpPr>
        <p:spPr>
          <a:xfrm>
            <a:off x="4718050" y="1324099"/>
            <a:ext cx="4425951" cy="3007395"/>
          </a:xfrm>
          <a:solidFill>
            <a:schemeClr val="accent6"/>
          </a:solidFill>
        </p:spPr>
        <p:txBody>
          <a:bodyPr anchor="ctr" anchorCtr="0"/>
          <a:lstStyle>
            <a:lvl1pPr marL="0" indent="0" algn="ctr">
              <a:lnSpc>
                <a:spcPts val="1800"/>
              </a:lnSpc>
              <a:buNone/>
              <a:defRPr sz="1200" baseline="0">
                <a:solidFill>
                  <a:schemeClr val="bg2"/>
                </a:solidFill>
              </a:defRPr>
            </a:lvl1pPr>
          </a:lstStyle>
          <a:p>
            <a:pPr lvl="0"/>
            <a:endParaRPr lang="nl-NL"/>
          </a:p>
        </p:txBody>
      </p:sp>
      <p:sp>
        <p:nvSpPr>
          <p:cNvPr id="4" name="Tijdelijke aanduiding voor datum 3"/>
          <p:cNvSpPr>
            <a:spLocks noGrp="1"/>
          </p:cNvSpPr>
          <p:nvPr>
            <p:ph type="dt" sz="half" idx="11"/>
          </p:nvPr>
        </p:nvSpPr>
        <p:spPr/>
        <p:txBody>
          <a:bodyPr/>
          <a:lstStyle/>
          <a:p>
            <a:fld id="{D9038335-E60E-4817-BACF-F7656E0EF3E7}" type="datetime1">
              <a:rPr lang="nl-NL" smtClean="0"/>
              <a:t>22-3-2016</a:t>
            </a:fld>
            <a:endParaRPr lang="nl-NL"/>
          </a:p>
        </p:txBody>
      </p:sp>
      <p:sp>
        <p:nvSpPr>
          <p:cNvPr id="5" name="Tijdelijke aanduiding voor voettekst 4"/>
          <p:cNvSpPr>
            <a:spLocks noGrp="1"/>
          </p:cNvSpPr>
          <p:nvPr>
            <p:ph type="ftr" sz="quarter" idx="12"/>
          </p:nvPr>
        </p:nvSpPr>
        <p:spPr/>
        <p:txBody>
          <a:bodyPr/>
          <a:lstStyle/>
          <a:p>
            <a:r>
              <a:rPr lang="nl-NL" smtClean="0"/>
              <a:t>Ruimte voor voettekst</a:t>
            </a:r>
            <a:endParaRPr lang="nl-NL"/>
          </a:p>
        </p:txBody>
      </p:sp>
      <p:sp>
        <p:nvSpPr>
          <p:cNvPr id="7" name="Tijdelijke aanduiding voor dianummer 6"/>
          <p:cNvSpPr>
            <a:spLocks noGrp="1"/>
          </p:cNvSpPr>
          <p:nvPr>
            <p:ph type="sldNum" sz="quarter" idx="13"/>
          </p:nvPr>
        </p:nvSpPr>
        <p:spPr/>
        <p:txBody>
          <a:bodyPr/>
          <a:lstStyle/>
          <a:p>
            <a:fld id="{63C85D72-AA85-4C41-A1AF-C673E1DFEC3B}" type="slidenum">
              <a:rPr lang="nl-NL" smtClean="0"/>
              <a:pPr/>
              <a:t>‹nr.›</a:t>
            </a:fld>
            <a:endParaRPr lang="nl-NL"/>
          </a:p>
        </p:txBody>
      </p:sp>
    </p:spTree>
    <p:extLst>
      <p:ext uri="{BB962C8B-B14F-4D97-AF65-F5344CB8AC3E}">
        <p14:creationId xmlns:p14="http://schemas.microsoft.com/office/powerpoint/2010/main" val="308323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met afbeeld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inhoud 5"/>
          <p:cNvSpPr>
            <a:spLocks noGrp="1"/>
          </p:cNvSpPr>
          <p:nvPr>
            <p:ph sz="quarter" idx="10"/>
          </p:nvPr>
        </p:nvSpPr>
        <p:spPr>
          <a:xfrm>
            <a:off x="1" y="1365647"/>
            <a:ext cx="9144000" cy="3509566"/>
          </a:xfrm>
          <a:solidFill>
            <a:schemeClr val="accent6"/>
          </a:solidFill>
        </p:spPr>
        <p:txBody>
          <a:bodyPr anchor="ctr" anchorCtr="0"/>
          <a:lstStyle>
            <a:lvl1pPr marL="0" indent="0" algn="ctr">
              <a:lnSpc>
                <a:spcPts val="1800"/>
              </a:lnSpc>
              <a:buNone/>
              <a:defRPr sz="1200" baseline="0">
                <a:solidFill>
                  <a:schemeClr val="bg2"/>
                </a:solidFill>
              </a:defRPr>
            </a:lvl1pPr>
          </a:lstStyle>
          <a:p>
            <a:pPr lvl="0"/>
            <a:endParaRPr lang="nl-NL"/>
          </a:p>
        </p:txBody>
      </p:sp>
      <p:sp>
        <p:nvSpPr>
          <p:cNvPr id="3" name="Tijdelijke aanduiding voor datum 2"/>
          <p:cNvSpPr>
            <a:spLocks noGrp="1"/>
          </p:cNvSpPr>
          <p:nvPr>
            <p:ph type="dt" sz="half" idx="11"/>
          </p:nvPr>
        </p:nvSpPr>
        <p:spPr/>
        <p:txBody>
          <a:bodyPr/>
          <a:lstStyle/>
          <a:p>
            <a:fld id="{E6AD125A-30D2-472F-84FE-A4092C1A6F39}" type="datetime1">
              <a:rPr lang="nl-NL" smtClean="0"/>
              <a:t>22-3-2016</a:t>
            </a:fld>
            <a:endParaRPr lang="nl-NL"/>
          </a:p>
        </p:txBody>
      </p:sp>
      <p:sp>
        <p:nvSpPr>
          <p:cNvPr id="4" name="Tijdelijke aanduiding voor voettekst 3"/>
          <p:cNvSpPr>
            <a:spLocks noGrp="1"/>
          </p:cNvSpPr>
          <p:nvPr>
            <p:ph type="ftr" sz="quarter" idx="12"/>
          </p:nvPr>
        </p:nvSpPr>
        <p:spPr/>
        <p:txBody>
          <a:bodyPr/>
          <a:lstStyle/>
          <a:p>
            <a:r>
              <a:rPr lang="nl-NL" smtClean="0"/>
              <a:t>Ruimte voor voettekst</a:t>
            </a:r>
            <a:endParaRPr lang="nl-NL"/>
          </a:p>
        </p:txBody>
      </p:sp>
      <p:sp>
        <p:nvSpPr>
          <p:cNvPr id="5" name="Tijdelijke aanduiding voor dianummer 4"/>
          <p:cNvSpPr>
            <a:spLocks noGrp="1"/>
          </p:cNvSpPr>
          <p:nvPr>
            <p:ph type="sldNum" sz="quarter" idx="13"/>
          </p:nvPr>
        </p:nvSpPr>
        <p:spPr/>
        <p:txBody>
          <a:bodyPr/>
          <a:lstStyle/>
          <a:p>
            <a:fld id="{63C85D72-AA85-4C41-A1AF-C673E1DFEC3B}" type="slidenum">
              <a:rPr lang="nl-NL" smtClean="0"/>
              <a:pPr/>
              <a:t>‹nr.›</a:t>
            </a:fld>
            <a:endParaRPr lang="nl-NL"/>
          </a:p>
        </p:txBody>
      </p:sp>
    </p:spTree>
    <p:extLst>
      <p:ext uri="{BB962C8B-B14F-4D97-AF65-F5344CB8AC3E}">
        <p14:creationId xmlns:p14="http://schemas.microsoft.com/office/powerpoint/2010/main" val="203063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foto">
    <p:spTree>
      <p:nvGrpSpPr>
        <p:cNvPr id="1" name=""/>
        <p:cNvGrpSpPr/>
        <p:nvPr/>
      </p:nvGrpSpPr>
      <p:grpSpPr>
        <a:xfrm>
          <a:off x="0" y="0"/>
          <a:ext cx="0" cy="0"/>
          <a:chOff x="0" y="0"/>
          <a:chExt cx="0" cy="0"/>
        </a:xfrm>
      </p:grpSpPr>
      <p:sp>
        <p:nvSpPr>
          <p:cNvPr id="6" name="Tijdelijke aanduiding voor inhoud 5"/>
          <p:cNvSpPr>
            <a:spLocks noGrp="1"/>
          </p:cNvSpPr>
          <p:nvPr>
            <p:ph sz="quarter" idx="10"/>
          </p:nvPr>
        </p:nvSpPr>
        <p:spPr>
          <a:xfrm>
            <a:off x="1" y="0"/>
            <a:ext cx="9144000" cy="4875213"/>
          </a:xfrm>
          <a:solidFill>
            <a:schemeClr val="accent6"/>
          </a:solidFill>
        </p:spPr>
        <p:txBody>
          <a:bodyPr anchor="ctr" anchorCtr="0"/>
          <a:lstStyle>
            <a:lvl1pPr marL="0" indent="0" algn="ctr">
              <a:lnSpc>
                <a:spcPts val="1800"/>
              </a:lnSpc>
              <a:buNone/>
              <a:defRPr sz="1200" baseline="0">
                <a:solidFill>
                  <a:schemeClr val="bg2"/>
                </a:solidFill>
              </a:defRPr>
            </a:lvl1pPr>
          </a:lstStyle>
          <a:p>
            <a:pPr lvl="0"/>
            <a:endParaRPr lang="nl-NL"/>
          </a:p>
        </p:txBody>
      </p:sp>
      <p:sp>
        <p:nvSpPr>
          <p:cNvPr id="5" name="Tijdelijke aanduiding voor datum 4"/>
          <p:cNvSpPr>
            <a:spLocks noGrp="1"/>
          </p:cNvSpPr>
          <p:nvPr>
            <p:ph type="dt" sz="half" idx="11"/>
          </p:nvPr>
        </p:nvSpPr>
        <p:spPr/>
        <p:txBody>
          <a:bodyPr/>
          <a:lstStyle/>
          <a:p>
            <a:fld id="{2E041CD9-2B1A-4416-A3D6-DED401657F57}" type="datetime1">
              <a:rPr lang="nl-NL" smtClean="0"/>
              <a:t>22-3-2016</a:t>
            </a:fld>
            <a:endParaRPr lang="nl-NL"/>
          </a:p>
        </p:txBody>
      </p:sp>
      <p:sp>
        <p:nvSpPr>
          <p:cNvPr id="7" name="Tijdelijke aanduiding voor voettekst 6"/>
          <p:cNvSpPr>
            <a:spLocks noGrp="1"/>
          </p:cNvSpPr>
          <p:nvPr>
            <p:ph type="ftr" sz="quarter" idx="12"/>
          </p:nvPr>
        </p:nvSpPr>
        <p:spPr/>
        <p:txBody>
          <a:bodyPr/>
          <a:lstStyle/>
          <a:p>
            <a:r>
              <a:rPr lang="nl-NL" smtClean="0"/>
              <a:t>Ruimte voor voettekst</a:t>
            </a:r>
            <a:endParaRPr lang="nl-NL"/>
          </a:p>
        </p:txBody>
      </p:sp>
      <p:sp>
        <p:nvSpPr>
          <p:cNvPr id="8" name="Tijdelijke aanduiding voor dianummer 7"/>
          <p:cNvSpPr>
            <a:spLocks noGrp="1"/>
          </p:cNvSpPr>
          <p:nvPr>
            <p:ph type="sldNum" sz="quarter" idx="13"/>
          </p:nvPr>
        </p:nvSpPr>
        <p:spPr/>
        <p:txBody>
          <a:bodyPr/>
          <a:lstStyle/>
          <a:p>
            <a:fld id="{63C85D72-AA85-4C41-A1AF-C673E1DFEC3B}" type="slidenum">
              <a:rPr lang="nl-NL" smtClean="0"/>
              <a:pPr/>
              <a:t>‹nr.›</a:t>
            </a:fld>
            <a:endParaRPr lang="nl-NL"/>
          </a:p>
        </p:txBody>
      </p:sp>
    </p:spTree>
    <p:extLst>
      <p:ext uri="{BB962C8B-B14F-4D97-AF65-F5344CB8AC3E}">
        <p14:creationId xmlns:p14="http://schemas.microsoft.com/office/powerpoint/2010/main" val="145287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oto met masker">
    <p:bg>
      <p:bgPr>
        <a:solidFill>
          <a:schemeClr val="bg1"/>
        </a:solidFill>
        <a:effectLst/>
      </p:bgPr>
    </p:bg>
    <p:spTree>
      <p:nvGrpSpPr>
        <p:cNvPr id="1" name=""/>
        <p:cNvGrpSpPr/>
        <p:nvPr/>
      </p:nvGrpSpPr>
      <p:grpSpPr>
        <a:xfrm>
          <a:off x="0" y="0"/>
          <a:ext cx="0" cy="0"/>
          <a:chOff x="0" y="0"/>
          <a:chExt cx="0" cy="0"/>
        </a:xfrm>
      </p:grpSpPr>
      <p:sp>
        <p:nvSpPr>
          <p:cNvPr id="6" name="Tijdelijke aanduiding voor inhoud 5"/>
          <p:cNvSpPr>
            <a:spLocks noGrp="1"/>
          </p:cNvSpPr>
          <p:nvPr>
            <p:ph sz="quarter" idx="10"/>
          </p:nvPr>
        </p:nvSpPr>
        <p:spPr>
          <a:xfrm>
            <a:off x="1238250" y="1365646"/>
            <a:ext cx="7905749" cy="3777854"/>
          </a:xfrm>
          <a:solidFill>
            <a:schemeClr val="accent6"/>
          </a:solidFill>
        </p:spPr>
        <p:txBody>
          <a:bodyPr anchor="ctr" anchorCtr="0"/>
          <a:lstStyle>
            <a:lvl1pPr marL="0" indent="0" algn="ctr">
              <a:lnSpc>
                <a:spcPts val="1800"/>
              </a:lnSpc>
              <a:buNone/>
              <a:defRPr sz="1200" baseline="0">
                <a:solidFill>
                  <a:schemeClr val="bg2"/>
                </a:solidFill>
              </a:defRPr>
            </a:lvl1pPr>
          </a:lstStyle>
          <a:p>
            <a:pPr lvl="0"/>
            <a:endParaRPr lang="nl-NL"/>
          </a:p>
        </p:txBody>
      </p:sp>
      <p:sp>
        <p:nvSpPr>
          <p:cNvPr id="2" name="Titel 1"/>
          <p:cNvSpPr>
            <a:spLocks noGrp="1"/>
          </p:cNvSpPr>
          <p:nvPr>
            <p:ph type="title"/>
          </p:nvPr>
        </p:nvSpPr>
        <p:spPr/>
        <p:txBody>
          <a:bodyPr/>
          <a:lstStyle>
            <a:lvl1pPr>
              <a:defRPr>
                <a:solidFill>
                  <a:schemeClr val="bg2"/>
                </a:solidFill>
              </a:defRPr>
            </a:lvl1pPr>
          </a:lstStyle>
          <a:p>
            <a:r>
              <a:rPr lang="nl-NL" smtClean="0"/>
              <a:t>Klik om de stijl te bewerken</a:t>
            </a:r>
            <a:endParaRPr lang="nl-NL"/>
          </a:p>
        </p:txBody>
      </p:sp>
    </p:spTree>
    <p:extLst>
      <p:ext uri="{BB962C8B-B14F-4D97-AF65-F5344CB8AC3E}">
        <p14:creationId xmlns:p14="http://schemas.microsoft.com/office/powerpoint/2010/main" val="340275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slide varia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374964" y="1510545"/>
            <a:ext cx="6918960" cy="1383030"/>
          </a:xfrm>
        </p:spPr>
        <p:txBody>
          <a:bodyPr anchor="b" anchorCtr="0"/>
          <a:lstStyle>
            <a:lvl1pPr algn="ctr">
              <a:lnSpc>
                <a:spcPts val="4600"/>
              </a:lnSpc>
              <a:defRPr sz="2600" b="0">
                <a:solidFill>
                  <a:schemeClr val="bg2"/>
                </a:solidFill>
              </a:defRPr>
            </a:lvl1pPr>
          </a:lstStyle>
          <a:p>
            <a:r>
              <a:rPr lang="nl-NL" smtClean="0"/>
              <a:t>Klik om de stijl te bewerken</a:t>
            </a:r>
            <a:endParaRPr lang="nl-NL"/>
          </a:p>
        </p:txBody>
      </p:sp>
    </p:spTree>
    <p:extLst>
      <p:ext uri="{BB962C8B-B14F-4D97-AF65-F5344CB8AC3E}">
        <p14:creationId xmlns:p14="http://schemas.microsoft.com/office/powerpoint/2010/main" val="123797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90336" y="276343"/>
            <a:ext cx="8112352" cy="857250"/>
          </a:xfrm>
          <a:prstGeom prst="rect">
            <a:avLst/>
          </a:prstGeom>
        </p:spPr>
        <p:txBody>
          <a:bodyPr vert="horz" lIns="91440" tIns="45720" rIns="91440" bIns="45720" rtlCol="0" anchor="b" anchorCtr="0">
            <a:no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690336" y="1240156"/>
            <a:ext cx="8112352" cy="3394472"/>
          </a:xfrm>
          <a:prstGeom prst="rect">
            <a:avLst/>
          </a:prstGeom>
        </p:spPr>
        <p:txBody>
          <a:bodyPr vert="horz" lIns="91440" tIns="45720" rIns="91440" bIns="45720" rtlCol="0">
            <a:no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6165820" y="4898925"/>
            <a:ext cx="1528550" cy="216000"/>
          </a:xfrm>
          <a:prstGeom prst="rect">
            <a:avLst/>
          </a:prstGeom>
        </p:spPr>
        <p:txBody>
          <a:bodyPr vert="horz" lIns="36000" tIns="36000" rIns="36000" bIns="36000" rtlCol="0" anchor="ctr"/>
          <a:lstStyle>
            <a:lvl1pPr algn="l">
              <a:defRPr sz="800">
                <a:solidFill>
                  <a:schemeClr val="bg1"/>
                </a:solidFill>
              </a:defRPr>
            </a:lvl1pPr>
          </a:lstStyle>
          <a:p>
            <a:fld id="{0A04AC61-7E62-4AEF-A090-21104D61F626}" type="datetime1">
              <a:rPr lang="nl-NL" smtClean="0"/>
              <a:t>22-3-2016</a:t>
            </a:fld>
            <a:endParaRPr lang="nl-NL"/>
          </a:p>
        </p:txBody>
      </p:sp>
      <p:sp>
        <p:nvSpPr>
          <p:cNvPr id="5" name="Tijdelijke aanduiding voor voettekst 4"/>
          <p:cNvSpPr>
            <a:spLocks noGrp="1"/>
          </p:cNvSpPr>
          <p:nvPr>
            <p:ph type="ftr" sz="quarter" idx="3"/>
          </p:nvPr>
        </p:nvSpPr>
        <p:spPr>
          <a:xfrm>
            <a:off x="766762" y="4898925"/>
            <a:ext cx="5112000" cy="216000"/>
          </a:xfrm>
          <a:prstGeom prst="rect">
            <a:avLst/>
          </a:prstGeom>
        </p:spPr>
        <p:txBody>
          <a:bodyPr vert="horz" lIns="36000" tIns="36000" rIns="36000" bIns="36000" rtlCol="0" anchor="ctr"/>
          <a:lstStyle>
            <a:lvl1pPr algn="l">
              <a:defRPr sz="800">
                <a:solidFill>
                  <a:schemeClr val="bg1"/>
                </a:solidFill>
              </a:defRPr>
            </a:lvl1pPr>
          </a:lstStyle>
          <a:p>
            <a:r>
              <a:rPr lang="nl-NL" smtClean="0"/>
              <a:t>Ruimte voor voettekst</a:t>
            </a:r>
            <a:endParaRPr lang="nl-NL"/>
          </a:p>
        </p:txBody>
      </p:sp>
      <p:sp>
        <p:nvSpPr>
          <p:cNvPr id="6" name="Tijdelijke aanduiding voor dianummer 5"/>
          <p:cNvSpPr>
            <a:spLocks noGrp="1"/>
          </p:cNvSpPr>
          <p:nvPr>
            <p:ph type="sldNum" sz="quarter" idx="4"/>
          </p:nvPr>
        </p:nvSpPr>
        <p:spPr>
          <a:xfrm>
            <a:off x="327400" y="4898925"/>
            <a:ext cx="360000" cy="216000"/>
          </a:xfrm>
          <a:prstGeom prst="rect">
            <a:avLst/>
          </a:prstGeom>
        </p:spPr>
        <p:txBody>
          <a:bodyPr vert="horz" lIns="36000" tIns="36000" rIns="36000" bIns="36000" rtlCol="0" anchor="ctr"/>
          <a:lstStyle>
            <a:lvl1pPr algn="l">
              <a:defRPr sz="800">
                <a:solidFill>
                  <a:schemeClr val="bg1"/>
                </a:solidFill>
              </a:defRPr>
            </a:lvl1pPr>
          </a:lstStyle>
          <a:p>
            <a:fld id="{63C85D72-AA85-4C41-A1AF-C673E1DFEC3B}" type="slidenum">
              <a:rPr lang="nl-NL" smtClean="0"/>
              <a:pPr/>
              <a:t>‹nr.›</a:t>
            </a:fld>
            <a:endParaRPr lang="nl-NL"/>
          </a:p>
        </p:txBody>
      </p:sp>
    </p:spTree>
    <p:extLst>
      <p:ext uri="{BB962C8B-B14F-4D97-AF65-F5344CB8AC3E}">
        <p14:creationId xmlns:p14="http://schemas.microsoft.com/office/powerpoint/2010/main" val="4099976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1" r:id="rId5"/>
    <p:sldLayoutId id="2147483662" r:id="rId6"/>
    <p:sldLayoutId id="2147483664" r:id="rId7"/>
    <p:sldLayoutId id="2147483665" r:id="rId8"/>
    <p:sldLayoutId id="2147483666" r:id="rId9"/>
    <p:sldLayoutId id="2147483667" r:id="rId10"/>
  </p:sldLayoutIdLst>
  <p:hf hdr="0"/>
  <p:txStyles>
    <p:titleStyle>
      <a:lvl1pPr algn="l" defTabSz="914400" rtl="0" eaLnBrk="1" latinLnBrk="0" hangingPunct="1">
        <a:lnSpc>
          <a:spcPts val="2600"/>
        </a:lnSpc>
        <a:spcBef>
          <a:spcPct val="0"/>
        </a:spcBef>
        <a:buNone/>
        <a:defRPr sz="2100" b="1" kern="1200">
          <a:solidFill>
            <a:schemeClr val="accent1"/>
          </a:solidFill>
          <a:latin typeface="+mj-lt"/>
          <a:ea typeface="+mj-ea"/>
          <a:cs typeface="+mj-cs"/>
        </a:defRPr>
      </a:lvl1pPr>
    </p:titleStyle>
    <p:bodyStyle>
      <a:lvl1pPr marL="180000" indent="-180000" algn="l" defTabSz="914400" rtl="0" eaLnBrk="1" latinLnBrk="0" hangingPunct="1">
        <a:lnSpc>
          <a:spcPts val="2200"/>
        </a:lnSpc>
        <a:spcBef>
          <a:spcPts val="0"/>
        </a:spcBef>
        <a:buSzPct val="105000"/>
        <a:buFont typeface="Symbol" panose="05050102010706020507" pitchFamily="18" charset="2"/>
        <a:buChar char=""/>
        <a:defRPr sz="1600" kern="1200">
          <a:solidFill>
            <a:schemeClr val="tx1"/>
          </a:solidFill>
          <a:latin typeface="+mn-lt"/>
          <a:ea typeface="+mn-ea"/>
          <a:cs typeface="+mn-cs"/>
        </a:defRPr>
      </a:lvl1pPr>
      <a:lvl2pPr marL="360000" indent="-180000" algn="l" defTabSz="914400" rtl="0" eaLnBrk="1" latinLnBrk="0" hangingPunct="1">
        <a:lnSpc>
          <a:spcPts val="2200"/>
        </a:lnSpc>
        <a:spcBef>
          <a:spcPts val="0"/>
        </a:spcBef>
        <a:buSzPct val="80000"/>
        <a:buFont typeface="MS Reference Sans Serif" panose="020B060403050404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ts val="2200"/>
        </a:lnSpc>
        <a:spcBef>
          <a:spcPts val="0"/>
        </a:spcBef>
        <a:buSzPct val="80000"/>
        <a:buFont typeface="Wingdings" panose="05000000000000000000" pitchFamily="2" charset="2"/>
        <a:buChar char="§"/>
        <a:defRPr sz="1400" kern="1200">
          <a:solidFill>
            <a:schemeClr val="tx1"/>
          </a:solidFill>
          <a:latin typeface="+mn-lt"/>
          <a:ea typeface="+mn-ea"/>
          <a:cs typeface="+mn-cs"/>
        </a:defRPr>
      </a:lvl3pPr>
      <a:lvl4pPr marL="1341438" indent="-266700" algn="l" defTabSz="914400" rtl="0" eaLnBrk="1" latinLnBrk="0" hangingPunct="1">
        <a:lnSpc>
          <a:spcPts val="2200"/>
        </a:lnSpc>
        <a:spcBef>
          <a:spcPts val="0"/>
        </a:spcBef>
        <a:buSzPct val="80000"/>
        <a:buFont typeface="MS Reference Sans Serif" panose="020B060403050404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ts val="2200"/>
        </a:lnSpc>
        <a:spcBef>
          <a:spcPts val="0"/>
        </a:spcBef>
        <a:buSzPct val="80000"/>
        <a:buFont typeface="MS Reference Sans Serif" panose="020B060403050404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smtClean="0"/>
              <a:t>Korte titel van </a:t>
            </a:r>
            <a:br>
              <a:rPr lang="nl-NL" smtClean="0"/>
            </a:br>
            <a:r>
              <a:rPr lang="nl-NL" smtClean="0"/>
              <a:t>presentatie Qualogy</a:t>
            </a:r>
            <a:endParaRPr lang="nl-NL"/>
          </a:p>
        </p:txBody>
      </p:sp>
      <p:sp>
        <p:nvSpPr>
          <p:cNvPr id="3" name="Ondertitel 2"/>
          <p:cNvSpPr>
            <a:spLocks noGrp="1"/>
          </p:cNvSpPr>
          <p:nvPr>
            <p:ph type="subTitle" idx="1"/>
          </p:nvPr>
        </p:nvSpPr>
        <p:spPr/>
        <p:txBody>
          <a:bodyPr/>
          <a:lstStyle/>
          <a:p>
            <a:r>
              <a:rPr lang="nl-NL" smtClean="0"/>
              <a:t>Locatie, datum</a:t>
            </a:r>
            <a:endParaRPr lang="nl-NL"/>
          </a:p>
        </p:txBody>
      </p:sp>
    </p:spTree>
    <p:extLst>
      <p:ext uri="{BB962C8B-B14F-4D97-AF65-F5344CB8AC3E}">
        <p14:creationId xmlns:p14="http://schemas.microsoft.com/office/powerpoint/2010/main" val="401667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inhoud 9"/>
          <p:cNvSpPr>
            <a:spLocks noGrp="1"/>
          </p:cNvSpPr>
          <p:nvPr>
            <p:ph sz="quarter" idx="10"/>
          </p:nvPr>
        </p:nvSpPr>
        <p:spPr/>
        <p:txBody>
          <a:bodyPr/>
          <a:lstStyle/>
          <a:p>
            <a:endParaRPr lang="nl-NL"/>
          </a:p>
        </p:txBody>
      </p:sp>
      <p:pic>
        <p:nvPicPr>
          <p:cNvPr id="12" name="Afbeelding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el 4"/>
          <p:cNvSpPr>
            <a:spLocks noGrp="1"/>
          </p:cNvSpPr>
          <p:nvPr>
            <p:ph type="title"/>
          </p:nvPr>
        </p:nvSpPr>
        <p:spPr/>
        <p:txBody>
          <a:bodyPr/>
          <a:lstStyle/>
          <a:p>
            <a:r>
              <a:rPr lang="nl-NL" smtClean="0"/>
              <a:t>Fotoslide met een titel</a:t>
            </a:r>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NL" smtClean="0"/>
              <a:t>Titelslide variant één</a:t>
            </a:r>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nl-NL" smtClean="0"/>
              <a:t>Titel slide</a:t>
            </a:r>
            <a:br>
              <a:rPr lang="nl-NL" smtClean="0"/>
            </a:br>
            <a:r>
              <a:rPr lang="nl-NL" smtClean="0"/>
              <a:t>variant twee</a:t>
            </a:r>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mtClean="0"/>
              <a:t>Grafiek slide met kleurstelling</a:t>
            </a:r>
            <a:endParaRPr lang="nl-NL"/>
          </a:p>
        </p:txBody>
      </p:sp>
      <p:sp>
        <p:nvSpPr>
          <p:cNvPr id="6" name="Vrije vorm 5"/>
          <p:cNvSpPr/>
          <p:nvPr/>
        </p:nvSpPr>
        <p:spPr>
          <a:xfrm>
            <a:off x="804863" y="1350169"/>
            <a:ext cx="4833937" cy="3050381"/>
          </a:xfrm>
          <a:custGeom>
            <a:avLst/>
            <a:gdLst>
              <a:gd name="connsiteX0" fmla="*/ 0 w 4543425"/>
              <a:gd name="connsiteY0" fmla="*/ 0 h 3981450"/>
              <a:gd name="connsiteX1" fmla="*/ 0 w 4543425"/>
              <a:gd name="connsiteY1" fmla="*/ 3981450 h 3981450"/>
              <a:gd name="connsiteX2" fmla="*/ 4543425 w 4543425"/>
              <a:gd name="connsiteY2" fmla="*/ 3981450 h 3981450"/>
            </a:gdLst>
            <a:ahLst/>
            <a:cxnLst>
              <a:cxn ang="0">
                <a:pos x="connsiteX0" y="connsiteY0"/>
              </a:cxn>
              <a:cxn ang="0">
                <a:pos x="connsiteX1" y="connsiteY1"/>
              </a:cxn>
              <a:cxn ang="0">
                <a:pos x="connsiteX2" y="connsiteY2"/>
              </a:cxn>
            </a:cxnLst>
            <a:rect l="l" t="t" r="r" b="b"/>
            <a:pathLst>
              <a:path w="4543425" h="3981450">
                <a:moveTo>
                  <a:pt x="0" y="0"/>
                </a:moveTo>
                <a:lnTo>
                  <a:pt x="0" y="3981450"/>
                </a:lnTo>
                <a:lnTo>
                  <a:pt x="4543425" y="3981450"/>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kstvak 16"/>
          <p:cNvSpPr txBox="1"/>
          <p:nvPr/>
        </p:nvSpPr>
        <p:spPr>
          <a:xfrm>
            <a:off x="7019307" y="1332014"/>
            <a:ext cx="795411" cy="2913618"/>
          </a:xfrm>
          <a:prstGeom prst="rect">
            <a:avLst/>
          </a:prstGeom>
          <a:noFill/>
        </p:spPr>
        <p:txBody>
          <a:bodyPr wrap="none" rtlCol="0">
            <a:spAutoFit/>
          </a:bodyPr>
          <a:lstStyle/>
          <a:p>
            <a:pPr>
              <a:lnSpc>
                <a:spcPts val="2240"/>
              </a:lnSpc>
            </a:pPr>
            <a:r>
              <a:rPr lang="nl-NL" sz="1600" smtClean="0"/>
              <a:t>60%</a:t>
            </a:r>
          </a:p>
          <a:p>
            <a:pPr>
              <a:lnSpc>
                <a:spcPts val="2240"/>
              </a:lnSpc>
            </a:pPr>
            <a:r>
              <a:rPr lang="nl-NL" sz="1600" smtClean="0"/>
              <a:t>100%</a:t>
            </a:r>
          </a:p>
          <a:p>
            <a:pPr>
              <a:lnSpc>
                <a:spcPts val="2240"/>
              </a:lnSpc>
            </a:pPr>
            <a:r>
              <a:rPr lang="nl-NL" sz="1600" smtClean="0"/>
              <a:t>80%</a:t>
            </a:r>
          </a:p>
          <a:p>
            <a:pPr>
              <a:lnSpc>
                <a:spcPts val="2240"/>
              </a:lnSpc>
            </a:pPr>
            <a:r>
              <a:rPr lang="nl-NL" sz="1600" smtClean="0"/>
              <a:t>70%</a:t>
            </a:r>
          </a:p>
          <a:p>
            <a:pPr>
              <a:lnSpc>
                <a:spcPts val="2240"/>
              </a:lnSpc>
            </a:pPr>
            <a:r>
              <a:rPr lang="nl-NL" sz="1600" smtClean="0"/>
              <a:t>85%</a:t>
            </a:r>
          </a:p>
          <a:p>
            <a:pPr>
              <a:lnSpc>
                <a:spcPts val="2240"/>
              </a:lnSpc>
            </a:pPr>
            <a:r>
              <a:rPr lang="nl-NL" sz="1600" smtClean="0"/>
              <a:t>40%</a:t>
            </a:r>
          </a:p>
          <a:p>
            <a:pPr>
              <a:lnSpc>
                <a:spcPts val="2240"/>
              </a:lnSpc>
            </a:pPr>
            <a:r>
              <a:rPr lang="nl-NL" sz="1600" smtClean="0"/>
              <a:t>70%</a:t>
            </a:r>
          </a:p>
          <a:p>
            <a:pPr>
              <a:lnSpc>
                <a:spcPts val="2240"/>
              </a:lnSpc>
            </a:pPr>
            <a:r>
              <a:rPr lang="nl-NL" sz="1600" smtClean="0"/>
              <a:t>55%</a:t>
            </a:r>
          </a:p>
          <a:p>
            <a:pPr>
              <a:lnSpc>
                <a:spcPts val="2240"/>
              </a:lnSpc>
            </a:pPr>
            <a:r>
              <a:rPr lang="nl-NL" sz="1600" smtClean="0"/>
              <a:t>75%</a:t>
            </a:r>
          </a:p>
          <a:p>
            <a:pPr>
              <a:lnSpc>
                <a:spcPts val="2240"/>
              </a:lnSpc>
            </a:pPr>
            <a:r>
              <a:rPr lang="nl-NL" sz="1600" smtClean="0"/>
              <a:t>100%</a:t>
            </a:r>
            <a:endParaRPr lang="nl-NL" sz="1600"/>
          </a:p>
        </p:txBody>
      </p:sp>
      <p:sp>
        <p:nvSpPr>
          <p:cNvPr id="18" name="Rechthoek 17"/>
          <p:cNvSpPr/>
          <p:nvPr/>
        </p:nvSpPr>
        <p:spPr>
          <a:xfrm>
            <a:off x="6858989" y="1459144"/>
            <a:ext cx="144000" cy="144000"/>
          </a:xfrm>
          <a:prstGeom prst="rect">
            <a:avLst/>
          </a:prstGeom>
          <a:solidFill>
            <a:srgbClr val="B21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p:cNvSpPr/>
          <p:nvPr/>
        </p:nvSpPr>
        <p:spPr>
          <a:xfrm>
            <a:off x="6858989" y="1736698"/>
            <a:ext cx="144000" cy="144000"/>
          </a:xfrm>
          <a:prstGeom prst="rect">
            <a:avLst/>
          </a:prstGeom>
          <a:solidFill>
            <a:srgbClr val="D06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p:cNvSpPr/>
          <p:nvPr/>
        </p:nvSpPr>
        <p:spPr>
          <a:xfrm>
            <a:off x="6858989" y="3124468"/>
            <a:ext cx="144000" cy="144000"/>
          </a:xfrm>
          <a:prstGeom prst="rect">
            <a:avLst/>
          </a:prstGeom>
          <a:solidFill>
            <a:srgbClr val="C634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p:cNvSpPr/>
          <p:nvPr/>
        </p:nvSpPr>
        <p:spPr>
          <a:xfrm>
            <a:off x="6858989" y="2569360"/>
            <a:ext cx="144000" cy="144000"/>
          </a:xfrm>
          <a:prstGeom prst="rect">
            <a:avLst/>
          </a:prstGeom>
          <a:solidFill>
            <a:srgbClr val="958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Rechthoek 21"/>
          <p:cNvSpPr/>
          <p:nvPr/>
        </p:nvSpPr>
        <p:spPr>
          <a:xfrm>
            <a:off x="6858989" y="2291806"/>
            <a:ext cx="144000" cy="144000"/>
          </a:xfrm>
          <a:prstGeom prst="rect">
            <a:avLst/>
          </a:prstGeom>
          <a:solidFill>
            <a:srgbClr val="BFA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p:cNvSpPr/>
          <p:nvPr/>
        </p:nvSpPr>
        <p:spPr>
          <a:xfrm>
            <a:off x="6858989" y="3402022"/>
            <a:ext cx="144000" cy="144000"/>
          </a:xfrm>
          <a:prstGeom prst="rect">
            <a:avLst/>
          </a:prstGeom>
          <a:solidFill>
            <a:srgbClr val="450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p:cNvSpPr/>
          <p:nvPr/>
        </p:nvSpPr>
        <p:spPr>
          <a:xfrm>
            <a:off x="6858989" y="3957128"/>
            <a:ext cx="144000" cy="144000"/>
          </a:xfrm>
          <a:prstGeom prst="rect">
            <a:avLst/>
          </a:prstGeom>
          <a:solidFill>
            <a:srgbClr val="5E59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p:cNvSpPr/>
          <p:nvPr/>
        </p:nvSpPr>
        <p:spPr>
          <a:xfrm>
            <a:off x="6858989" y="3679576"/>
            <a:ext cx="144000" cy="144000"/>
          </a:xfrm>
          <a:prstGeom prst="rect">
            <a:avLst/>
          </a:prstGeom>
          <a:solidFill>
            <a:srgbClr val="947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hthoek 25"/>
          <p:cNvSpPr/>
          <p:nvPr/>
        </p:nvSpPr>
        <p:spPr>
          <a:xfrm>
            <a:off x="6858989" y="2014252"/>
            <a:ext cx="144000" cy="144000"/>
          </a:xfrm>
          <a:prstGeom prst="rect">
            <a:avLst/>
          </a:prstGeom>
          <a:solidFill>
            <a:srgbClr val="6E1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Rechthoek 26"/>
          <p:cNvSpPr/>
          <p:nvPr/>
        </p:nvSpPr>
        <p:spPr>
          <a:xfrm>
            <a:off x="6858989" y="2846914"/>
            <a:ext cx="144000" cy="144000"/>
          </a:xfrm>
          <a:prstGeom prst="rect">
            <a:avLst/>
          </a:prstGeom>
          <a:solidFill>
            <a:srgbClr val="941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p:ph type="dt" sz="half" idx="10"/>
          </p:nvPr>
        </p:nvSpPr>
        <p:spPr/>
        <p:txBody>
          <a:bodyPr/>
          <a:lstStyle/>
          <a:p>
            <a:fld id="{3CD81800-BB8C-4D0E-99D9-C90A23D539CA}" type="datetime1">
              <a:rPr lang="nl-NL" smtClean="0"/>
              <a:t>22-3-2016</a:t>
            </a:fld>
            <a:endParaRPr lang="nl-NL"/>
          </a:p>
        </p:txBody>
      </p:sp>
      <p:sp>
        <p:nvSpPr>
          <p:cNvPr id="3" name="Tijdelijke aanduiding voor voettekst 2"/>
          <p:cNvSpPr>
            <a:spLocks noGrp="1"/>
          </p:cNvSpPr>
          <p:nvPr>
            <p:ph type="ftr" sz="quarter" idx="11"/>
          </p:nvPr>
        </p:nvSpPr>
        <p:spPr/>
        <p:txBody>
          <a:bodyPr/>
          <a:lstStyle/>
          <a:p>
            <a:r>
              <a:rPr lang="nl-NL" smtClean="0"/>
              <a:t>Ruimte voor voettekst</a:t>
            </a:r>
            <a:endParaRPr lang="nl-NL"/>
          </a:p>
        </p:txBody>
      </p:sp>
      <p:sp>
        <p:nvSpPr>
          <p:cNvPr id="4" name="Tijdelijke aanduiding voor dianummer 3"/>
          <p:cNvSpPr>
            <a:spLocks noGrp="1"/>
          </p:cNvSpPr>
          <p:nvPr>
            <p:ph type="sldNum" sz="quarter" idx="12"/>
          </p:nvPr>
        </p:nvSpPr>
        <p:spPr/>
        <p:txBody>
          <a:bodyPr/>
          <a:lstStyle/>
          <a:p>
            <a:fld id="{63C85D72-AA85-4C41-A1AF-C673E1DFEC3B}" type="slidenum">
              <a:rPr lang="nl-NL" smtClean="0"/>
              <a:pPr/>
              <a:t>13</a:t>
            </a:fld>
            <a:endParaRPr lang="nl-NL"/>
          </a:p>
        </p:txBody>
      </p:sp>
      <p:graphicFrame>
        <p:nvGraphicFramePr>
          <p:cNvPr id="29" name="Tijdelijke aanduiding voor inhoud 28"/>
          <p:cNvGraphicFramePr>
            <a:graphicFrameLocks/>
          </p:cNvGraphicFramePr>
          <p:nvPr>
            <p:extLst>
              <p:ext uri="{D42A27DB-BD31-4B8C-83A1-F6EECF244321}">
                <p14:modId xmlns:p14="http://schemas.microsoft.com/office/powerpoint/2010/main" val="3362488700"/>
              </p:ext>
            </p:extLst>
          </p:nvPr>
        </p:nvGraphicFramePr>
        <p:xfrm>
          <a:off x="948651" y="1237223"/>
          <a:ext cx="6497425" cy="3135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mtClean="0"/>
              <a:t>Tekstslide</a:t>
            </a:r>
            <a:endParaRPr lang="nl-NL"/>
          </a:p>
        </p:txBody>
      </p:sp>
      <p:sp>
        <p:nvSpPr>
          <p:cNvPr id="6" name="Tijdelijke aanduiding voor inhoud 5"/>
          <p:cNvSpPr>
            <a:spLocks noGrp="1"/>
          </p:cNvSpPr>
          <p:nvPr>
            <p:ph idx="1"/>
          </p:nvPr>
        </p:nvSpPr>
        <p:spPr>
          <a:xfrm>
            <a:off x="690336" y="1240156"/>
            <a:ext cx="8112352" cy="3394472"/>
          </a:xfrm>
        </p:spPr>
        <p:txBody>
          <a:bodyPr/>
          <a:lstStyle/>
          <a:p>
            <a:pPr marL="0" indent="0">
              <a:buNone/>
            </a:pPr>
            <a:r>
              <a:rPr lang="nl-NL" b="1" smtClean="0">
                <a:solidFill>
                  <a:schemeClr val="accent3"/>
                </a:solidFill>
              </a:rPr>
              <a:t>MS Reference Sans Serif 16/22 (Bold)</a:t>
            </a:r>
          </a:p>
          <a:p>
            <a:r>
              <a:rPr lang="nl-NL" smtClean="0"/>
              <a:t>MS Reference 16pt/22 interlinie Aditem qui accab ium sitem di cus, ulpa conserc ienima nate sequi quam am, ommo commolu ptatate cor antem</a:t>
            </a:r>
          </a:p>
          <a:p>
            <a:endParaRPr lang="nl-NL" smtClean="0"/>
          </a:p>
          <a:p>
            <a:r>
              <a:rPr lang="nl-NL" smtClean="0"/>
              <a:t>libusc illique debis de odis perepratem velis nonseque porerumquo comnimi nullor ad quidio. Itam, torrumet Rehenda ntotasime quatiis</a:t>
            </a:r>
          </a:p>
          <a:p>
            <a:endParaRPr lang="nl-NL" smtClean="0"/>
          </a:p>
          <a:p>
            <a:r>
              <a:rPr lang="nl-NL" smtClean="0"/>
              <a:t>Kesed quam ex este omniatur Ehendicium re volorecto dollabor ad qui dolo dolupta</a:t>
            </a:r>
            <a:endParaRPr lang="nl-NL"/>
          </a:p>
        </p:txBody>
      </p:sp>
      <p:sp>
        <p:nvSpPr>
          <p:cNvPr id="2" name="Tijdelijke aanduiding voor datum 1"/>
          <p:cNvSpPr>
            <a:spLocks noGrp="1"/>
          </p:cNvSpPr>
          <p:nvPr>
            <p:ph type="dt" sz="half" idx="10"/>
          </p:nvPr>
        </p:nvSpPr>
        <p:spPr/>
        <p:txBody>
          <a:bodyPr/>
          <a:lstStyle/>
          <a:p>
            <a:fld id="{66ABC452-2397-4E74-ACD4-B10D122FE2BC}" type="datetime1">
              <a:rPr lang="nl-NL" smtClean="0"/>
              <a:t>22-3-2016</a:t>
            </a:fld>
            <a:endParaRPr lang="nl-NL"/>
          </a:p>
        </p:txBody>
      </p:sp>
      <p:sp>
        <p:nvSpPr>
          <p:cNvPr id="3" name="Tijdelijke aanduiding voor voettekst 2"/>
          <p:cNvSpPr>
            <a:spLocks noGrp="1"/>
          </p:cNvSpPr>
          <p:nvPr>
            <p:ph type="ftr" sz="quarter" idx="11"/>
          </p:nvPr>
        </p:nvSpPr>
        <p:spPr/>
        <p:txBody>
          <a:bodyPr/>
          <a:lstStyle/>
          <a:p>
            <a:r>
              <a:rPr lang="nl-NL" smtClean="0"/>
              <a:t>Ruimte voor voettekst</a:t>
            </a:r>
            <a:endParaRPr lang="nl-NL"/>
          </a:p>
        </p:txBody>
      </p:sp>
      <p:sp>
        <p:nvSpPr>
          <p:cNvPr id="4" name="Tijdelijke aanduiding voor dianummer 3"/>
          <p:cNvSpPr>
            <a:spLocks noGrp="1"/>
          </p:cNvSpPr>
          <p:nvPr>
            <p:ph type="sldNum" sz="quarter" idx="12"/>
          </p:nvPr>
        </p:nvSpPr>
        <p:spPr/>
        <p:txBody>
          <a:bodyPr/>
          <a:lstStyle/>
          <a:p>
            <a:fld id="{63C85D72-AA85-4C41-A1AF-C673E1DFEC3B}" type="slidenum">
              <a:rPr lang="nl-NL" smtClean="0"/>
              <a:pPr/>
              <a:t>2</a:t>
            </a:fld>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mtClean="0"/>
              <a:t>Titel van hoofdstuk 21pt</a:t>
            </a:r>
            <a:endParaRPr lang="nl-NL"/>
          </a:p>
        </p:txBody>
      </p:sp>
      <p:sp>
        <p:nvSpPr>
          <p:cNvPr id="8" name="Tijdelijke aanduiding voor inhoud 7"/>
          <p:cNvSpPr>
            <a:spLocks noGrp="1"/>
          </p:cNvSpPr>
          <p:nvPr>
            <p:ph idx="1"/>
          </p:nvPr>
        </p:nvSpPr>
        <p:spPr/>
        <p:txBody>
          <a:bodyPr/>
          <a:lstStyle/>
          <a:p>
            <a:pPr marL="0" indent="0">
              <a:buNone/>
            </a:pPr>
            <a:r>
              <a:rPr lang="nl-NL" b="1" smtClean="0">
                <a:solidFill>
                  <a:schemeClr val="accent3"/>
                </a:solidFill>
              </a:rPr>
              <a:t>MS Reference Sans Serif 16/22 (Bold)</a:t>
            </a:r>
          </a:p>
          <a:p>
            <a:r>
              <a:rPr lang="nl-NL" smtClean="0"/>
              <a:t>MS Reference 16pt / 22 interlinie Aditem qui accab ium sitem di cus, ulpa conserc ienima nate sequi quam am, ommo commolu ptatate cor antem</a:t>
            </a:r>
          </a:p>
          <a:p>
            <a:pPr lvl="1"/>
            <a:r>
              <a:rPr lang="nl-NL" smtClean="0"/>
              <a:t>Libusc illique debis de odis perepratem</a:t>
            </a:r>
          </a:p>
          <a:p>
            <a:pPr lvl="1"/>
            <a:r>
              <a:rPr lang="nl-NL" smtClean="0"/>
              <a:t>Sulpa conserc ienima nate sequi</a:t>
            </a:r>
          </a:p>
          <a:p>
            <a:pPr lvl="2"/>
            <a:r>
              <a:rPr lang="nl-NL" smtClean="0"/>
              <a:t>Bitates dolorum sus dolessinihil ium fuga.</a:t>
            </a:r>
          </a:p>
          <a:p>
            <a:pPr lvl="2"/>
            <a:r>
              <a:rPr lang="nl-NL" smtClean="0"/>
              <a:t>Evelit mod mil illaute num, occusae voluptati nos est quiditio. Ut et optatio blaturem earum</a:t>
            </a:r>
            <a:endParaRPr lang="nl-NL"/>
          </a:p>
        </p:txBody>
      </p:sp>
      <p:sp>
        <p:nvSpPr>
          <p:cNvPr id="2" name="Tijdelijke aanduiding voor datum 1"/>
          <p:cNvSpPr>
            <a:spLocks noGrp="1"/>
          </p:cNvSpPr>
          <p:nvPr>
            <p:ph type="dt" sz="half" idx="10"/>
          </p:nvPr>
        </p:nvSpPr>
        <p:spPr/>
        <p:txBody>
          <a:bodyPr/>
          <a:lstStyle/>
          <a:p>
            <a:fld id="{D4DB2AE7-CEC1-4E9A-9AE2-30583085980F}" type="datetime1">
              <a:rPr lang="nl-NL" smtClean="0"/>
              <a:t>22-3-2016</a:t>
            </a:fld>
            <a:endParaRPr lang="nl-NL"/>
          </a:p>
        </p:txBody>
      </p:sp>
      <p:sp>
        <p:nvSpPr>
          <p:cNvPr id="3" name="Tijdelijke aanduiding voor voettekst 2"/>
          <p:cNvSpPr>
            <a:spLocks noGrp="1"/>
          </p:cNvSpPr>
          <p:nvPr>
            <p:ph type="ftr" sz="quarter" idx="11"/>
          </p:nvPr>
        </p:nvSpPr>
        <p:spPr/>
        <p:txBody>
          <a:bodyPr/>
          <a:lstStyle/>
          <a:p>
            <a:r>
              <a:rPr lang="nl-NL" smtClean="0"/>
              <a:t>Ruimte voor voettekst</a:t>
            </a:r>
            <a:endParaRPr lang="nl-NL"/>
          </a:p>
        </p:txBody>
      </p:sp>
      <p:sp>
        <p:nvSpPr>
          <p:cNvPr id="4" name="Tijdelijke aanduiding voor dianummer 3"/>
          <p:cNvSpPr>
            <a:spLocks noGrp="1"/>
          </p:cNvSpPr>
          <p:nvPr>
            <p:ph type="sldNum" sz="quarter" idx="12"/>
          </p:nvPr>
        </p:nvSpPr>
        <p:spPr/>
        <p:txBody>
          <a:bodyPr/>
          <a:lstStyle/>
          <a:p>
            <a:fld id="{63C85D72-AA85-4C41-A1AF-C673E1DFEC3B}" type="slidenum">
              <a:rPr lang="nl-NL" smtClean="0"/>
              <a:pPr/>
              <a:t>3</a:t>
            </a:fld>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mtClean="0"/>
              <a:t>Rapportageslide</a:t>
            </a:r>
            <a:endParaRPr lang="nl-NL"/>
          </a:p>
        </p:txBody>
      </p:sp>
      <p:sp>
        <p:nvSpPr>
          <p:cNvPr id="6" name="Tijdelijke aanduiding voor inhoud 5"/>
          <p:cNvSpPr>
            <a:spLocks noGrp="1"/>
          </p:cNvSpPr>
          <p:nvPr>
            <p:ph idx="11"/>
          </p:nvPr>
        </p:nvSpPr>
        <p:spPr/>
        <p:txBody>
          <a:bodyPr/>
          <a:lstStyle/>
          <a:p>
            <a:r>
              <a:rPr lang="nl-NL" b="1" smtClean="0">
                <a:solidFill>
                  <a:schemeClr val="accent3"/>
                </a:solidFill>
              </a:rPr>
              <a:t>MS Reference Sans Serif 8/11 (Bold)</a:t>
            </a:r>
          </a:p>
          <a:p>
            <a:r>
              <a:rPr lang="nl-NL" smtClean="0"/>
              <a:t>MS Reference Sans Serif 8/11 interlinie Aditem qui accab ium sitem di cus, ulpa conserc ienima nate sequi quam am, ommo commolu ptatate cor antem Kesed quam ex este omniatur Ehendicium re volorecto dollabor ad qui dolo dolupta Rum voluptam, quoditem nate laborem ducit ullande volupiendi re eost postores eos at ex ex et re nissit hitatur, tem velendi conectium andunto erum que consequostis dia quibus dolore ipis rem es ut ea dolorio cum volupta volorporis</a:t>
            </a:r>
          </a:p>
          <a:p>
            <a:pPr lvl="1"/>
            <a:r>
              <a:rPr lang="nl-NL" smtClean="0"/>
              <a:t>Bullet </a:t>
            </a:r>
            <a:r>
              <a:rPr lang="nl-NL"/>
              <a:t>eerste niveau</a:t>
            </a:r>
          </a:p>
          <a:p>
            <a:pPr lvl="2"/>
            <a:r>
              <a:rPr lang="nl-NL"/>
              <a:t>Bullet tweede niveau</a:t>
            </a:r>
          </a:p>
          <a:p>
            <a:pPr lvl="3"/>
            <a:r>
              <a:rPr lang="nl-NL"/>
              <a:t>Bullet derde nivea</a:t>
            </a:r>
          </a:p>
          <a:p>
            <a:pPr lvl="4"/>
            <a:r>
              <a:rPr lang="nl-NL"/>
              <a:t>Bullet vierde nivea</a:t>
            </a:r>
          </a:p>
          <a:p>
            <a:endParaRPr lang="nl-NL" smtClean="0"/>
          </a:p>
          <a:p>
            <a:r>
              <a:rPr lang="nl-NL" smtClean="0"/>
              <a:t>assita aut quam, aces eaquaes equam, que qui rem ex Exper sp iendica borectatem re, andaerupta ventin nobit ium et estiaes nes quis audae. Am, tectusandam errum dolest, vit hiciur? Quidus es modis ipsam, ab ipitis doluptiorem fuga. Ut voluptatati in etur?</a:t>
            </a:r>
          </a:p>
          <a:p>
            <a:endParaRPr lang="nl-NL" smtClean="0"/>
          </a:p>
          <a:p>
            <a:r>
              <a:rPr lang="nl-NL" smtClean="0"/>
              <a:t>To culliqui ullenet labo. Nam aute veliquid quaturit eost vendam ut etum recae omnima voluptiosam, qui tem quisincil ma por magnam quodio. Um quate parcimint dolorem porion resed ut ide disquia debitiatem. Mustore serfername mo ium harum et litis de con</a:t>
            </a:r>
            <a:endParaRPr lang="nl-NL"/>
          </a:p>
        </p:txBody>
      </p:sp>
      <p:sp>
        <p:nvSpPr>
          <p:cNvPr id="7" name="Tijdelijke aanduiding voor inhoud 6"/>
          <p:cNvSpPr>
            <a:spLocks noGrp="1"/>
          </p:cNvSpPr>
          <p:nvPr>
            <p:ph idx="12"/>
          </p:nvPr>
        </p:nvSpPr>
        <p:spPr/>
        <p:txBody>
          <a:bodyPr/>
          <a:lstStyle/>
          <a:p>
            <a:r>
              <a:rPr lang="nl-NL"/>
              <a:t>providuntis audam etur sinus. Ciet arum, unto expliam am fuga. </a:t>
            </a:r>
          </a:p>
          <a:p>
            <a:r>
              <a:rPr lang="nl-NL" smtClean="0"/>
              <a:t>Ciet arum, unto expliam am fuga. Itae suntium quibus dolore doluptament alique nonsequam auditae simi, quiandios aliquis volor asped qui dolorem sequo velecature perrum repeditis id quamusaero inullab id magnienimus estisciet ventiam, sanducius renis quam etur? Ducipsume doloren ihillum fugia nulpa sunt.</a:t>
            </a:r>
          </a:p>
          <a:p>
            <a:pPr lvl="1"/>
            <a:endParaRPr lang="nl-NL" smtClean="0"/>
          </a:p>
          <a:p>
            <a:pPr lvl="1"/>
            <a:r>
              <a:rPr lang="nl-NL" smtClean="0"/>
              <a:t>Lo volor senimusda netur ra cus reicia dollend iscipsum vente dolorem cum voluptatem.</a:t>
            </a:r>
          </a:p>
          <a:p>
            <a:pPr lvl="1"/>
            <a:r>
              <a:rPr lang="nl-NL" smtClean="0"/>
              <a:t>Nam exerundi odi blandip iendebis sum dis vellorest unt voloribus, te voluptas estis consendae velique et mi, tendeles consequid et re plabo.</a:t>
            </a:r>
          </a:p>
          <a:p>
            <a:endParaRPr lang="nl-NL" smtClean="0"/>
          </a:p>
          <a:p>
            <a:r>
              <a:rPr lang="nl-NL" b="1" smtClean="0">
                <a:solidFill>
                  <a:schemeClr val="accent3"/>
                </a:solidFill>
              </a:rPr>
              <a:t>MS Reference Sans Serif 8/11 (Bold)</a:t>
            </a:r>
          </a:p>
          <a:p>
            <a:r>
              <a:rPr lang="nl-NL" smtClean="0"/>
              <a:t>Da vel evererf erionsequia iust, ipsam re liqui vel eatqui</a:t>
            </a:r>
          </a:p>
          <a:p>
            <a:r>
              <a:rPr lang="nl-NL" smtClean="0"/>
              <a:t>nonemped magniti blabo. Itatium quis dist, officatiur?</a:t>
            </a:r>
          </a:p>
          <a:p>
            <a:r>
              <a:rPr lang="nl-NL" smtClean="0"/>
              <a:t>Qui ommodit iusdandam nis natque natquatquam, inime experum que escient, sum harum estiorion coriasp edigendis es exerrunt quo que voluptatatus natum eium re erum ellabor itatem fugit et ipsa preium laci ullorio. Itaectin plantiones sundeni mperovitia sust accum quatecero quo que voluptatatus natum eium re erum ellabor itatem fugit.</a:t>
            </a:r>
            <a:endParaRPr lang="nl-NL"/>
          </a:p>
        </p:txBody>
      </p:sp>
      <p:sp>
        <p:nvSpPr>
          <p:cNvPr id="8" name="Tijdelijke aanduiding voor datum 7"/>
          <p:cNvSpPr>
            <a:spLocks noGrp="1"/>
          </p:cNvSpPr>
          <p:nvPr>
            <p:ph type="dt" sz="half" idx="13"/>
          </p:nvPr>
        </p:nvSpPr>
        <p:spPr/>
        <p:txBody>
          <a:bodyPr/>
          <a:lstStyle/>
          <a:p>
            <a:fld id="{8DF10DBB-FC0F-4681-8B09-F1FF85EB23BB}" type="datetime1">
              <a:rPr lang="nl-NL" smtClean="0"/>
              <a:t>22-3-2016</a:t>
            </a:fld>
            <a:endParaRPr lang="nl-NL"/>
          </a:p>
        </p:txBody>
      </p:sp>
      <p:sp>
        <p:nvSpPr>
          <p:cNvPr id="9" name="Tijdelijke aanduiding voor voettekst 8"/>
          <p:cNvSpPr>
            <a:spLocks noGrp="1"/>
          </p:cNvSpPr>
          <p:nvPr>
            <p:ph type="ftr" sz="quarter" idx="14"/>
          </p:nvPr>
        </p:nvSpPr>
        <p:spPr/>
        <p:txBody>
          <a:bodyPr/>
          <a:lstStyle/>
          <a:p>
            <a:r>
              <a:rPr lang="nl-NL" smtClean="0"/>
              <a:t>Ruimte voor voettekst</a:t>
            </a:r>
            <a:endParaRPr lang="nl-NL"/>
          </a:p>
        </p:txBody>
      </p:sp>
      <p:sp>
        <p:nvSpPr>
          <p:cNvPr id="10" name="Tijdelijke aanduiding voor dianummer 9"/>
          <p:cNvSpPr>
            <a:spLocks noGrp="1"/>
          </p:cNvSpPr>
          <p:nvPr>
            <p:ph type="sldNum" sz="quarter" idx="15"/>
          </p:nvPr>
        </p:nvSpPr>
        <p:spPr/>
        <p:txBody>
          <a:bodyPr/>
          <a:lstStyle/>
          <a:p>
            <a:fld id="{63C85D72-AA85-4C41-A1AF-C673E1DFEC3B}" type="slidenum">
              <a:rPr lang="nl-NL" smtClean="0"/>
              <a:pPr/>
              <a:t>4</a:t>
            </a:fld>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mtClean="0"/>
              <a:t>Tekstslide + foto</a:t>
            </a:r>
            <a:endParaRPr lang="nl-NL"/>
          </a:p>
        </p:txBody>
      </p:sp>
      <p:sp>
        <p:nvSpPr>
          <p:cNvPr id="6" name="Tijdelijke aanduiding voor inhoud 5"/>
          <p:cNvSpPr>
            <a:spLocks noGrp="1"/>
          </p:cNvSpPr>
          <p:nvPr>
            <p:ph idx="1"/>
          </p:nvPr>
        </p:nvSpPr>
        <p:spPr/>
        <p:txBody>
          <a:bodyPr/>
          <a:lstStyle/>
          <a:p>
            <a:pPr marL="0" indent="0">
              <a:buNone/>
            </a:pPr>
            <a:r>
              <a:rPr lang="nl-NL" b="1">
                <a:solidFill>
                  <a:schemeClr val="accent3"/>
                </a:solidFill>
              </a:rPr>
              <a:t>Even voorstellen</a:t>
            </a:r>
          </a:p>
          <a:p>
            <a:r>
              <a:rPr lang="nl-NL" smtClean="0"/>
              <a:t>MS </a:t>
            </a:r>
            <a:r>
              <a:rPr lang="nl-NL"/>
              <a:t>Reference </a:t>
            </a:r>
            <a:r>
              <a:rPr lang="nl-NL" smtClean="0"/>
              <a:t>Sans Serif 16pt </a:t>
            </a:r>
            <a:r>
              <a:rPr lang="nl-NL"/>
              <a:t>/ </a:t>
            </a:r>
            <a:r>
              <a:rPr lang="nl-NL" smtClean="0"/>
              <a:t>22 </a:t>
            </a:r>
            <a:r>
              <a:rPr lang="nl-NL"/>
              <a:t>interlinie</a:t>
            </a:r>
          </a:p>
          <a:p>
            <a:r>
              <a:rPr lang="nl-NL" smtClean="0"/>
              <a:t>Aditem </a:t>
            </a:r>
            <a:r>
              <a:rPr lang="nl-NL"/>
              <a:t>qui accab </a:t>
            </a:r>
            <a:r>
              <a:rPr lang="nl-NL" smtClean="0"/>
              <a:t>ium sitem </a:t>
            </a:r>
            <a:r>
              <a:rPr lang="nl-NL"/>
              <a:t>di cus</a:t>
            </a:r>
          </a:p>
          <a:p>
            <a:r>
              <a:rPr lang="nl-NL" smtClean="0"/>
              <a:t>Culpa </a:t>
            </a:r>
            <a:r>
              <a:rPr lang="nl-NL"/>
              <a:t>conserc </a:t>
            </a:r>
            <a:r>
              <a:rPr lang="nl-NL" smtClean="0"/>
              <a:t>ienima nate </a:t>
            </a:r>
            <a:r>
              <a:rPr lang="nl-NL"/>
              <a:t>sequi quam </a:t>
            </a:r>
            <a:r>
              <a:rPr lang="nl-NL" smtClean="0"/>
              <a:t>am, ommo </a:t>
            </a:r>
            <a:r>
              <a:rPr lang="nl-NL"/>
              <a:t>commolu </a:t>
            </a:r>
            <a:r>
              <a:rPr lang="nl-NL" smtClean="0"/>
              <a:t>ptatate cor </a:t>
            </a:r>
            <a:r>
              <a:rPr lang="nl-NL"/>
              <a:t>antem </a:t>
            </a:r>
            <a:r>
              <a:rPr lang="nl-NL" smtClean="0"/>
              <a:t>facercit quam</a:t>
            </a:r>
            <a:r>
              <a:rPr lang="nl-NL"/>
              <a:t>, alibusc illique</a:t>
            </a:r>
          </a:p>
        </p:txBody>
      </p:sp>
      <p:sp>
        <p:nvSpPr>
          <p:cNvPr id="7" name="Tijdelijke aanduiding voor inhoud 6"/>
          <p:cNvSpPr>
            <a:spLocks noGrp="1"/>
          </p:cNvSpPr>
          <p:nvPr>
            <p:ph sz="quarter" idx="10"/>
          </p:nvPr>
        </p:nvSpPr>
        <p:spPr/>
        <p:txBody>
          <a:bodyPr/>
          <a:lstStyle/>
          <a:p>
            <a:endParaRPr lang="nl-NL"/>
          </a:p>
        </p:txBody>
      </p:sp>
      <p:sp>
        <p:nvSpPr>
          <p:cNvPr id="2" name="Tijdelijke aanduiding voor datum 1"/>
          <p:cNvSpPr>
            <a:spLocks noGrp="1"/>
          </p:cNvSpPr>
          <p:nvPr>
            <p:ph type="dt" sz="half" idx="11"/>
          </p:nvPr>
        </p:nvSpPr>
        <p:spPr/>
        <p:txBody>
          <a:bodyPr/>
          <a:lstStyle/>
          <a:p>
            <a:fld id="{7FEE3EAD-379F-4452-BCD9-FF387D1EB6D2}" type="datetime1">
              <a:rPr lang="nl-NL" smtClean="0"/>
              <a:t>22-3-2016</a:t>
            </a:fld>
            <a:endParaRPr lang="nl-NL"/>
          </a:p>
        </p:txBody>
      </p:sp>
      <p:sp>
        <p:nvSpPr>
          <p:cNvPr id="3" name="Tijdelijke aanduiding voor voettekst 2"/>
          <p:cNvSpPr>
            <a:spLocks noGrp="1"/>
          </p:cNvSpPr>
          <p:nvPr>
            <p:ph type="ftr" sz="quarter" idx="12"/>
          </p:nvPr>
        </p:nvSpPr>
        <p:spPr/>
        <p:txBody>
          <a:bodyPr/>
          <a:lstStyle/>
          <a:p>
            <a:r>
              <a:rPr lang="nl-NL" smtClean="0"/>
              <a:t>Ruimte voor voettekst</a:t>
            </a:r>
            <a:endParaRPr lang="nl-NL"/>
          </a:p>
        </p:txBody>
      </p:sp>
      <p:sp>
        <p:nvSpPr>
          <p:cNvPr id="4" name="Tijdelijke aanduiding voor dianummer 3"/>
          <p:cNvSpPr>
            <a:spLocks noGrp="1"/>
          </p:cNvSpPr>
          <p:nvPr>
            <p:ph type="sldNum" sz="quarter" idx="13"/>
          </p:nvPr>
        </p:nvSpPr>
        <p:spPr/>
        <p:txBody>
          <a:bodyPr/>
          <a:lstStyle/>
          <a:p>
            <a:fld id="{63C85D72-AA85-4C41-A1AF-C673E1DFEC3B}" type="slidenum">
              <a:rPr lang="nl-NL" smtClean="0"/>
              <a:pPr/>
              <a:t>5</a:t>
            </a:fld>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smtClean="0"/>
              <a:t>Titel van foto/tabel/grafiek</a:t>
            </a:r>
            <a:endParaRPr lang="nl-NL"/>
          </a:p>
        </p:txBody>
      </p:sp>
      <p:sp>
        <p:nvSpPr>
          <p:cNvPr id="6" name="Tijdelijke aanduiding voor inhoud 5"/>
          <p:cNvSpPr>
            <a:spLocks noGrp="1"/>
          </p:cNvSpPr>
          <p:nvPr>
            <p:ph sz="quarter" idx="10"/>
          </p:nvPr>
        </p:nvSpPr>
        <p:spPr/>
        <p:txBody>
          <a:bodyPr/>
          <a:lstStyle/>
          <a:p>
            <a:endParaRPr lang="nl-NL"/>
          </a:p>
        </p:txBody>
      </p:sp>
      <p:sp>
        <p:nvSpPr>
          <p:cNvPr id="2" name="Tijdelijke aanduiding voor datum 1"/>
          <p:cNvSpPr>
            <a:spLocks noGrp="1"/>
          </p:cNvSpPr>
          <p:nvPr>
            <p:ph type="dt" sz="half" idx="11"/>
          </p:nvPr>
        </p:nvSpPr>
        <p:spPr/>
        <p:txBody>
          <a:bodyPr/>
          <a:lstStyle/>
          <a:p>
            <a:fld id="{A37C09A3-F34B-452F-B35B-46D863A09934}" type="datetime1">
              <a:rPr lang="nl-NL" smtClean="0"/>
              <a:t>22-3-2016</a:t>
            </a:fld>
            <a:endParaRPr lang="nl-NL"/>
          </a:p>
        </p:txBody>
      </p:sp>
      <p:sp>
        <p:nvSpPr>
          <p:cNvPr id="3" name="Tijdelijke aanduiding voor voettekst 2"/>
          <p:cNvSpPr>
            <a:spLocks noGrp="1"/>
          </p:cNvSpPr>
          <p:nvPr>
            <p:ph type="ftr" sz="quarter" idx="12"/>
          </p:nvPr>
        </p:nvSpPr>
        <p:spPr/>
        <p:txBody>
          <a:bodyPr/>
          <a:lstStyle/>
          <a:p>
            <a:r>
              <a:rPr lang="nl-NL" smtClean="0"/>
              <a:t>Ruimte voor voettekst</a:t>
            </a:r>
            <a:endParaRPr lang="nl-NL"/>
          </a:p>
        </p:txBody>
      </p:sp>
      <p:sp>
        <p:nvSpPr>
          <p:cNvPr id="4" name="Tijdelijke aanduiding voor dianummer 3"/>
          <p:cNvSpPr>
            <a:spLocks noGrp="1"/>
          </p:cNvSpPr>
          <p:nvPr>
            <p:ph type="sldNum" sz="quarter" idx="13"/>
          </p:nvPr>
        </p:nvSpPr>
        <p:spPr/>
        <p:txBody>
          <a:bodyPr/>
          <a:lstStyle/>
          <a:p>
            <a:fld id="{63C85D72-AA85-4C41-A1AF-C673E1DFEC3B}" type="slidenum">
              <a:rPr lang="nl-NL" smtClean="0"/>
              <a:pPr/>
              <a:t>6</a:t>
            </a:fld>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sz="quarter" idx="10"/>
          </p:nvPr>
        </p:nvSpPr>
        <p:spPr/>
        <p:txBody>
          <a:bodyPr/>
          <a:lstStyle/>
          <a:p>
            <a:endParaRPr lang="nl-NL"/>
          </a:p>
        </p:txBody>
      </p:sp>
      <p:grpSp>
        <p:nvGrpSpPr>
          <p:cNvPr id="14" name="Group 4"/>
          <p:cNvGrpSpPr>
            <a:grpSpLocks noChangeAspect="1"/>
          </p:cNvGrpSpPr>
          <p:nvPr/>
        </p:nvGrpSpPr>
        <p:grpSpPr bwMode="auto">
          <a:xfrm>
            <a:off x="1" y="0"/>
            <a:ext cx="4248149" cy="1693069"/>
            <a:chOff x="0" y="0"/>
            <a:chExt cx="3554" cy="1422"/>
          </a:xfrm>
        </p:grpSpPr>
        <p:sp>
          <p:nvSpPr>
            <p:cNvPr id="15" name="Freeform 5"/>
            <p:cNvSpPr>
              <a:spLocks/>
            </p:cNvSpPr>
            <p:nvPr/>
          </p:nvSpPr>
          <p:spPr bwMode="auto">
            <a:xfrm>
              <a:off x="0" y="0"/>
              <a:ext cx="3554" cy="1422"/>
            </a:xfrm>
            <a:custGeom>
              <a:avLst/>
              <a:gdLst>
                <a:gd name="T0" fmla="*/ 1785 w 1785"/>
                <a:gd name="T1" fmla="*/ 0 h 714"/>
                <a:gd name="T2" fmla="*/ 524 w 1785"/>
                <a:gd name="T3" fmla="*/ 714 h 714"/>
                <a:gd name="T4" fmla="*/ 0 w 1785"/>
                <a:gd name="T5" fmla="*/ 618 h 714"/>
              </a:gdLst>
              <a:ahLst/>
              <a:cxnLst>
                <a:cxn ang="0">
                  <a:pos x="T0" y="T1"/>
                </a:cxn>
                <a:cxn ang="0">
                  <a:pos x="T2" y="T3"/>
                </a:cxn>
                <a:cxn ang="0">
                  <a:pos x="T4" y="T5"/>
                </a:cxn>
              </a:cxnLst>
              <a:rect l="0" t="0" r="r" b="b"/>
              <a:pathLst>
                <a:path w="1785" h="714">
                  <a:moveTo>
                    <a:pt x="1785" y="0"/>
                  </a:moveTo>
                  <a:cubicBezTo>
                    <a:pt x="1528" y="428"/>
                    <a:pt x="1059" y="714"/>
                    <a:pt x="524" y="714"/>
                  </a:cubicBezTo>
                  <a:cubicBezTo>
                    <a:pt x="339" y="714"/>
                    <a:pt x="163" y="680"/>
                    <a:pt x="0" y="618"/>
                  </a:cubicBezTo>
                </a:path>
              </a:pathLst>
            </a:custGeom>
            <a:noFill/>
            <a:ln w="12700" cap="flat">
              <a:solidFill>
                <a:srgbClr val="E5E3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6" name="Freeform 6"/>
            <p:cNvSpPr>
              <a:spLocks/>
            </p:cNvSpPr>
            <p:nvPr/>
          </p:nvSpPr>
          <p:spPr bwMode="auto">
            <a:xfrm>
              <a:off x="0" y="0"/>
              <a:ext cx="2473" cy="1422"/>
            </a:xfrm>
            <a:custGeom>
              <a:avLst/>
              <a:gdLst>
                <a:gd name="T0" fmla="*/ 1242 w 1242"/>
                <a:gd name="T1" fmla="*/ 0 h 714"/>
                <a:gd name="T2" fmla="*/ 0 w 1242"/>
                <a:gd name="T3" fmla="*/ 714 h 714"/>
              </a:gdLst>
              <a:ahLst/>
              <a:cxnLst>
                <a:cxn ang="0">
                  <a:pos x="T0" y="T1"/>
                </a:cxn>
                <a:cxn ang="0">
                  <a:pos x="T2" y="T3"/>
                </a:cxn>
              </a:cxnLst>
              <a:rect l="0" t="0" r="r" b="b"/>
              <a:pathLst>
                <a:path w="1242" h="714">
                  <a:moveTo>
                    <a:pt x="1242" y="0"/>
                  </a:moveTo>
                  <a:cubicBezTo>
                    <a:pt x="988" y="423"/>
                    <a:pt x="527" y="707"/>
                    <a:pt x="0" y="714"/>
                  </a:cubicBezTo>
                </a:path>
              </a:pathLst>
            </a:custGeom>
            <a:noFill/>
            <a:ln w="12700" cap="flat">
              <a:solidFill>
                <a:srgbClr val="E5E3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7" name="Freeform 7"/>
            <p:cNvSpPr>
              <a:spLocks/>
            </p:cNvSpPr>
            <p:nvPr/>
          </p:nvSpPr>
          <p:spPr bwMode="auto">
            <a:xfrm>
              <a:off x="0" y="4"/>
              <a:ext cx="1874" cy="341"/>
            </a:xfrm>
            <a:custGeom>
              <a:avLst/>
              <a:gdLst>
                <a:gd name="T0" fmla="*/ 941 w 941"/>
                <a:gd name="T1" fmla="*/ 0 h 171"/>
                <a:gd name="T2" fmla="*/ 252 w 941"/>
                <a:gd name="T3" fmla="*/ 171 h 171"/>
                <a:gd name="T4" fmla="*/ 0 w 941"/>
                <a:gd name="T5" fmla="*/ 149 h 171"/>
              </a:gdLst>
              <a:ahLst/>
              <a:cxnLst>
                <a:cxn ang="0">
                  <a:pos x="T0" y="T1"/>
                </a:cxn>
                <a:cxn ang="0">
                  <a:pos x="T2" y="T3"/>
                </a:cxn>
                <a:cxn ang="0">
                  <a:pos x="T4" y="T5"/>
                </a:cxn>
              </a:cxnLst>
              <a:rect l="0" t="0" r="r" b="b"/>
              <a:pathLst>
                <a:path w="941" h="171">
                  <a:moveTo>
                    <a:pt x="941" y="0"/>
                  </a:moveTo>
                  <a:cubicBezTo>
                    <a:pt x="736" y="109"/>
                    <a:pt x="501" y="171"/>
                    <a:pt x="252" y="171"/>
                  </a:cubicBezTo>
                  <a:cubicBezTo>
                    <a:pt x="166" y="171"/>
                    <a:pt x="82" y="163"/>
                    <a:pt x="0" y="149"/>
                  </a:cubicBezTo>
                </a:path>
              </a:pathLst>
            </a:custGeom>
            <a:noFill/>
            <a:ln w="12700" cap="flat">
              <a:solidFill>
                <a:srgbClr val="E5E3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grpSp>
      <p:sp>
        <p:nvSpPr>
          <p:cNvPr id="5" name="Titel 4"/>
          <p:cNvSpPr>
            <a:spLocks noGrp="1"/>
          </p:cNvSpPr>
          <p:nvPr>
            <p:ph type="title"/>
          </p:nvPr>
        </p:nvSpPr>
        <p:spPr/>
        <p:txBody>
          <a:bodyPr/>
          <a:lstStyle/>
          <a:p>
            <a:r>
              <a:rPr lang="nl-NL" smtClean="0"/>
              <a:t>Titel van foto/tabel/grafiek</a:t>
            </a:r>
            <a:endParaRPr lang="nl-NL"/>
          </a:p>
        </p:txBody>
      </p:sp>
      <p:sp>
        <p:nvSpPr>
          <p:cNvPr id="2" name="Tijdelijke aanduiding voor datum 1"/>
          <p:cNvSpPr>
            <a:spLocks noGrp="1"/>
          </p:cNvSpPr>
          <p:nvPr>
            <p:ph type="dt" sz="half" idx="11"/>
          </p:nvPr>
        </p:nvSpPr>
        <p:spPr/>
        <p:txBody>
          <a:bodyPr/>
          <a:lstStyle/>
          <a:p>
            <a:fld id="{31B7FAF8-F5B0-40F9-8AE8-5EC600CB477F}" type="datetime1">
              <a:rPr lang="nl-NL" smtClean="0"/>
              <a:t>22-3-2016</a:t>
            </a:fld>
            <a:endParaRPr lang="nl-NL"/>
          </a:p>
        </p:txBody>
      </p:sp>
      <p:sp>
        <p:nvSpPr>
          <p:cNvPr id="4" name="Tijdelijke aanduiding voor voettekst 3"/>
          <p:cNvSpPr>
            <a:spLocks noGrp="1"/>
          </p:cNvSpPr>
          <p:nvPr>
            <p:ph type="ftr" sz="quarter" idx="12"/>
          </p:nvPr>
        </p:nvSpPr>
        <p:spPr/>
        <p:txBody>
          <a:bodyPr/>
          <a:lstStyle/>
          <a:p>
            <a:r>
              <a:rPr lang="nl-NL" smtClean="0"/>
              <a:t>Ruimte voor voettekst</a:t>
            </a:r>
            <a:endParaRPr lang="nl-NL"/>
          </a:p>
        </p:txBody>
      </p:sp>
      <p:sp>
        <p:nvSpPr>
          <p:cNvPr id="6" name="Tijdelijke aanduiding voor dianummer 5"/>
          <p:cNvSpPr>
            <a:spLocks noGrp="1"/>
          </p:cNvSpPr>
          <p:nvPr>
            <p:ph type="sldNum" sz="quarter" idx="13"/>
          </p:nvPr>
        </p:nvSpPr>
        <p:spPr/>
        <p:txBody>
          <a:bodyPr/>
          <a:lstStyle/>
          <a:p>
            <a:fld id="{63C85D72-AA85-4C41-A1AF-C673E1DFEC3B}" type="slidenum">
              <a:rPr lang="nl-NL" smtClean="0"/>
              <a:pPr/>
              <a:t>7</a:t>
            </a:fld>
            <a:endParaRPr lang="nl-NL"/>
          </a:p>
        </p:txBody>
      </p:sp>
    </p:spTree>
    <p:extLst>
      <p:ext uri="{BB962C8B-B14F-4D97-AF65-F5344CB8AC3E}">
        <p14:creationId xmlns:p14="http://schemas.microsoft.com/office/powerpoint/2010/main" val="2157744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sz="quarter" idx="10"/>
          </p:nvPr>
        </p:nvSpPr>
        <p:spPr/>
        <p:txBody>
          <a:bodyPr/>
          <a:lstStyle/>
          <a:p>
            <a:endParaRPr lang="nl-NL"/>
          </a:p>
        </p:txBody>
      </p:sp>
      <p:sp>
        <p:nvSpPr>
          <p:cNvPr id="2" name="Tijdelijke aanduiding voor datum 1"/>
          <p:cNvSpPr>
            <a:spLocks noGrp="1"/>
          </p:cNvSpPr>
          <p:nvPr>
            <p:ph type="dt" sz="half" idx="11"/>
          </p:nvPr>
        </p:nvSpPr>
        <p:spPr>
          <a:xfrm>
            <a:off x="6165820" y="4898925"/>
            <a:ext cx="1528550" cy="216000"/>
          </a:xfrm>
        </p:spPr>
        <p:txBody>
          <a:bodyPr/>
          <a:lstStyle/>
          <a:p>
            <a:fld id="{BAE33DCD-2700-48C9-BBE0-2A83BB3EC9E8}" type="datetime1">
              <a:rPr lang="nl-NL" smtClean="0"/>
              <a:t>22-3-2016</a:t>
            </a:fld>
            <a:endParaRPr lang="nl-NL"/>
          </a:p>
        </p:txBody>
      </p:sp>
      <p:sp>
        <p:nvSpPr>
          <p:cNvPr id="3" name="Tijdelijke aanduiding voor voettekst 2"/>
          <p:cNvSpPr>
            <a:spLocks noGrp="1"/>
          </p:cNvSpPr>
          <p:nvPr>
            <p:ph type="ftr" sz="quarter" idx="12"/>
          </p:nvPr>
        </p:nvSpPr>
        <p:spPr>
          <a:xfrm>
            <a:off x="766762" y="4898925"/>
            <a:ext cx="5112000" cy="216000"/>
          </a:xfrm>
        </p:spPr>
        <p:txBody>
          <a:bodyPr/>
          <a:lstStyle/>
          <a:p>
            <a:r>
              <a:rPr lang="nl-NL" smtClean="0"/>
              <a:t>Ruimte voor voettekst</a:t>
            </a:r>
            <a:endParaRPr lang="nl-NL"/>
          </a:p>
        </p:txBody>
      </p:sp>
      <p:sp>
        <p:nvSpPr>
          <p:cNvPr id="4" name="Tijdelijke aanduiding voor dianummer 3"/>
          <p:cNvSpPr>
            <a:spLocks noGrp="1"/>
          </p:cNvSpPr>
          <p:nvPr>
            <p:ph type="sldNum" sz="quarter" idx="13"/>
          </p:nvPr>
        </p:nvSpPr>
        <p:spPr>
          <a:xfrm>
            <a:off x="327400" y="4898925"/>
            <a:ext cx="360000" cy="216000"/>
          </a:xfrm>
        </p:spPr>
        <p:txBody>
          <a:bodyPr/>
          <a:lstStyle/>
          <a:p>
            <a:fld id="{63C85D72-AA85-4C41-A1AF-C673E1DFEC3B}" type="slidenum">
              <a:rPr lang="nl-NL" smtClean="0"/>
              <a:pPr/>
              <a:t>8</a:t>
            </a:fld>
            <a:endParaRPr lang="nl-NL"/>
          </a:p>
        </p:txBody>
      </p:sp>
    </p:spTree>
    <p:extLst>
      <p:ext uri="{BB962C8B-B14F-4D97-AF65-F5344CB8AC3E}">
        <p14:creationId xmlns:p14="http://schemas.microsoft.com/office/powerpoint/2010/main" val="2819726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inhoud 9"/>
          <p:cNvSpPr>
            <a:spLocks noGrp="1"/>
          </p:cNvSpPr>
          <p:nvPr>
            <p:ph sz="quarter" idx="10"/>
          </p:nvPr>
        </p:nvSpPr>
        <p:spPr/>
        <p:txBody>
          <a:bodyPr/>
          <a:lstStyle/>
          <a:p>
            <a:endParaRPr lang="nl-NL"/>
          </a:p>
        </p:txBody>
      </p:sp>
      <p:grpSp>
        <p:nvGrpSpPr>
          <p:cNvPr id="6" name="Group 4"/>
          <p:cNvGrpSpPr>
            <a:grpSpLocks noChangeAspect="1"/>
          </p:cNvGrpSpPr>
          <p:nvPr/>
        </p:nvGrpSpPr>
        <p:grpSpPr bwMode="auto">
          <a:xfrm>
            <a:off x="1" y="0"/>
            <a:ext cx="4248149" cy="1693069"/>
            <a:chOff x="0" y="0"/>
            <a:chExt cx="3554" cy="1422"/>
          </a:xfrm>
        </p:grpSpPr>
        <p:sp>
          <p:nvSpPr>
            <p:cNvPr id="7" name="Freeform 5"/>
            <p:cNvSpPr>
              <a:spLocks/>
            </p:cNvSpPr>
            <p:nvPr/>
          </p:nvSpPr>
          <p:spPr bwMode="auto">
            <a:xfrm>
              <a:off x="0" y="0"/>
              <a:ext cx="3554" cy="1422"/>
            </a:xfrm>
            <a:custGeom>
              <a:avLst/>
              <a:gdLst>
                <a:gd name="T0" fmla="*/ 1785 w 1785"/>
                <a:gd name="T1" fmla="*/ 0 h 714"/>
                <a:gd name="T2" fmla="*/ 524 w 1785"/>
                <a:gd name="T3" fmla="*/ 714 h 714"/>
                <a:gd name="T4" fmla="*/ 0 w 1785"/>
                <a:gd name="T5" fmla="*/ 618 h 714"/>
              </a:gdLst>
              <a:ahLst/>
              <a:cxnLst>
                <a:cxn ang="0">
                  <a:pos x="T0" y="T1"/>
                </a:cxn>
                <a:cxn ang="0">
                  <a:pos x="T2" y="T3"/>
                </a:cxn>
                <a:cxn ang="0">
                  <a:pos x="T4" y="T5"/>
                </a:cxn>
              </a:cxnLst>
              <a:rect l="0" t="0" r="r" b="b"/>
              <a:pathLst>
                <a:path w="1785" h="714">
                  <a:moveTo>
                    <a:pt x="1785" y="0"/>
                  </a:moveTo>
                  <a:cubicBezTo>
                    <a:pt x="1528" y="428"/>
                    <a:pt x="1059" y="714"/>
                    <a:pt x="524" y="714"/>
                  </a:cubicBezTo>
                  <a:cubicBezTo>
                    <a:pt x="339" y="714"/>
                    <a:pt x="163" y="680"/>
                    <a:pt x="0" y="618"/>
                  </a:cubicBezTo>
                </a:path>
              </a:pathLst>
            </a:custGeom>
            <a:noFill/>
            <a:ln w="12700" cap="flat">
              <a:solidFill>
                <a:srgbClr val="E5E3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8" name="Freeform 6"/>
            <p:cNvSpPr>
              <a:spLocks/>
            </p:cNvSpPr>
            <p:nvPr/>
          </p:nvSpPr>
          <p:spPr bwMode="auto">
            <a:xfrm>
              <a:off x="0" y="0"/>
              <a:ext cx="2473" cy="1422"/>
            </a:xfrm>
            <a:custGeom>
              <a:avLst/>
              <a:gdLst>
                <a:gd name="T0" fmla="*/ 1242 w 1242"/>
                <a:gd name="T1" fmla="*/ 0 h 714"/>
                <a:gd name="T2" fmla="*/ 0 w 1242"/>
                <a:gd name="T3" fmla="*/ 714 h 714"/>
              </a:gdLst>
              <a:ahLst/>
              <a:cxnLst>
                <a:cxn ang="0">
                  <a:pos x="T0" y="T1"/>
                </a:cxn>
                <a:cxn ang="0">
                  <a:pos x="T2" y="T3"/>
                </a:cxn>
              </a:cxnLst>
              <a:rect l="0" t="0" r="r" b="b"/>
              <a:pathLst>
                <a:path w="1242" h="714">
                  <a:moveTo>
                    <a:pt x="1242" y="0"/>
                  </a:moveTo>
                  <a:cubicBezTo>
                    <a:pt x="988" y="423"/>
                    <a:pt x="527" y="707"/>
                    <a:pt x="0" y="714"/>
                  </a:cubicBezTo>
                </a:path>
              </a:pathLst>
            </a:custGeom>
            <a:noFill/>
            <a:ln w="12700" cap="flat">
              <a:solidFill>
                <a:srgbClr val="E5E3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9" name="Freeform 7"/>
            <p:cNvSpPr>
              <a:spLocks/>
            </p:cNvSpPr>
            <p:nvPr/>
          </p:nvSpPr>
          <p:spPr bwMode="auto">
            <a:xfrm>
              <a:off x="0" y="4"/>
              <a:ext cx="1874" cy="341"/>
            </a:xfrm>
            <a:custGeom>
              <a:avLst/>
              <a:gdLst>
                <a:gd name="T0" fmla="*/ 941 w 941"/>
                <a:gd name="T1" fmla="*/ 0 h 171"/>
                <a:gd name="T2" fmla="*/ 252 w 941"/>
                <a:gd name="T3" fmla="*/ 171 h 171"/>
                <a:gd name="T4" fmla="*/ 0 w 941"/>
                <a:gd name="T5" fmla="*/ 149 h 171"/>
              </a:gdLst>
              <a:ahLst/>
              <a:cxnLst>
                <a:cxn ang="0">
                  <a:pos x="T0" y="T1"/>
                </a:cxn>
                <a:cxn ang="0">
                  <a:pos x="T2" y="T3"/>
                </a:cxn>
                <a:cxn ang="0">
                  <a:pos x="T4" y="T5"/>
                </a:cxn>
              </a:cxnLst>
              <a:rect l="0" t="0" r="r" b="b"/>
              <a:pathLst>
                <a:path w="941" h="171">
                  <a:moveTo>
                    <a:pt x="941" y="0"/>
                  </a:moveTo>
                  <a:cubicBezTo>
                    <a:pt x="736" y="109"/>
                    <a:pt x="501" y="171"/>
                    <a:pt x="252" y="171"/>
                  </a:cubicBezTo>
                  <a:cubicBezTo>
                    <a:pt x="166" y="171"/>
                    <a:pt x="82" y="163"/>
                    <a:pt x="0" y="149"/>
                  </a:cubicBezTo>
                </a:path>
              </a:pathLst>
            </a:custGeom>
            <a:noFill/>
            <a:ln w="12700" cap="flat">
              <a:solidFill>
                <a:srgbClr val="E5E3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grpSp>
      <p:sp>
        <p:nvSpPr>
          <p:cNvPr id="2" name="Tijdelijke aanduiding voor datum 1"/>
          <p:cNvSpPr>
            <a:spLocks noGrp="1"/>
          </p:cNvSpPr>
          <p:nvPr>
            <p:ph type="dt" sz="half" idx="11"/>
          </p:nvPr>
        </p:nvSpPr>
        <p:spPr>
          <a:xfrm>
            <a:off x="6165820" y="4898925"/>
            <a:ext cx="1528550" cy="216000"/>
          </a:xfrm>
        </p:spPr>
        <p:txBody>
          <a:bodyPr/>
          <a:lstStyle/>
          <a:p>
            <a:fld id="{944841AA-D965-4A6D-83E4-C1604E365CDA}" type="datetime1">
              <a:rPr lang="nl-NL" smtClean="0"/>
              <a:t>22-3-2016</a:t>
            </a:fld>
            <a:endParaRPr lang="nl-NL"/>
          </a:p>
        </p:txBody>
      </p:sp>
      <p:sp>
        <p:nvSpPr>
          <p:cNvPr id="3" name="Tijdelijke aanduiding voor voettekst 2"/>
          <p:cNvSpPr>
            <a:spLocks noGrp="1"/>
          </p:cNvSpPr>
          <p:nvPr>
            <p:ph type="ftr" sz="quarter" idx="12"/>
          </p:nvPr>
        </p:nvSpPr>
        <p:spPr>
          <a:xfrm>
            <a:off x="766762" y="4898925"/>
            <a:ext cx="5112000" cy="216000"/>
          </a:xfrm>
        </p:spPr>
        <p:txBody>
          <a:bodyPr/>
          <a:lstStyle/>
          <a:p>
            <a:r>
              <a:rPr lang="nl-NL" smtClean="0"/>
              <a:t>Ruimte voor voettekst</a:t>
            </a:r>
            <a:endParaRPr lang="nl-NL"/>
          </a:p>
        </p:txBody>
      </p:sp>
      <p:sp>
        <p:nvSpPr>
          <p:cNvPr id="4" name="Tijdelijke aanduiding voor dianummer 3"/>
          <p:cNvSpPr>
            <a:spLocks noGrp="1"/>
          </p:cNvSpPr>
          <p:nvPr>
            <p:ph type="sldNum" sz="quarter" idx="13"/>
          </p:nvPr>
        </p:nvSpPr>
        <p:spPr>
          <a:xfrm>
            <a:off x="327400" y="4898925"/>
            <a:ext cx="360000" cy="216000"/>
          </a:xfrm>
        </p:spPr>
        <p:txBody>
          <a:bodyPr/>
          <a:lstStyle/>
          <a:p>
            <a:fld id="{63C85D72-AA85-4C41-A1AF-C673E1DFEC3B}" type="slidenum">
              <a:rPr lang="nl-NL" smtClean="0"/>
              <a:pPr/>
              <a:t>9</a:t>
            </a:fld>
            <a:endParaRPr lang="nl-NL"/>
          </a:p>
        </p:txBody>
      </p:sp>
    </p:spTree>
    <p:extLst>
      <p:ext uri="{BB962C8B-B14F-4D97-AF65-F5344CB8AC3E}">
        <p14:creationId xmlns:p14="http://schemas.microsoft.com/office/powerpoint/2010/main" val="265060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ogy">
  <a:themeElements>
    <a:clrScheme name="Qualogy PPT">
      <a:dk1>
        <a:srgbClr val="231F20"/>
      </a:dk1>
      <a:lt1>
        <a:srgbClr val="FFFFFF"/>
      </a:lt1>
      <a:dk2>
        <a:srgbClr val="231F20"/>
      </a:dk2>
      <a:lt2>
        <a:srgbClr val="FFFFFF"/>
      </a:lt2>
      <a:accent1>
        <a:srgbClr val="B21218"/>
      </a:accent1>
      <a:accent2>
        <a:srgbClr val="D0671C"/>
      </a:accent2>
      <a:accent3>
        <a:srgbClr val="6E1704"/>
      </a:accent3>
      <a:accent4>
        <a:srgbClr val="8D8981"/>
      </a:accent4>
      <a:accent5>
        <a:srgbClr val="BCA597"/>
      </a:accent5>
      <a:accent6>
        <a:srgbClr val="CAC1C7"/>
      </a:accent6>
      <a:hlink>
        <a:srgbClr val="820000"/>
      </a:hlink>
      <a:folHlink>
        <a:srgbClr val="8D8981"/>
      </a:folHlink>
    </a:clrScheme>
    <a:fontScheme name="Qualogy">
      <a:majorFont>
        <a:latin typeface="MS Reference Sans Serif"/>
        <a:ea typeface=""/>
        <a:cs typeface=""/>
      </a:majorFont>
      <a:minorFont>
        <a:latin typeface="MS Reference Sans Serif"/>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167</TotalTime>
  <Words>649</Words>
  <Application>Microsoft Office PowerPoint</Application>
  <PresentationFormat>Diavoorstelling (16:9)</PresentationFormat>
  <Paragraphs>85</Paragraphs>
  <Slides>13</Slides>
  <Notes>0</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Qualogy</vt:lpstr>
      <vt:lpstr>Korte titel van  presentatie Qualogy</vt:lpstr>
      <vt:lpstr>Tekstslide</vt:lpstr>
      <vt:lpstr>Titel van hoofdstuk 21pt</vt:lpstr>
      <vt:lpstr>Rapportageslide</vt:lpstr>
      <vt:lpstr>Tekstslide + foto</vt:lpstr>
      <vt:lpstr>Titel van foto/tabel/grafiek</vt:lpstr>
      <vt:lpstr>Titel van foto/tabel/grafiek</vt:lpstr>
      <vt:lpstr>PowerPoint-presentatie</vt:lpstr>
      <vt:lpstr>PowerPoint-presentatie</vt:lpstr>
      <vt:lpstr>Fotoslide met een titel</vt:lpstr>
      <vt:lpstr>Titelslide variant één</vt:lpstr>
      <vt:lpstr>Titel slide variant twee</vt:lpstr>
      <vt:lpstr>Grafiek slide met kleurstelling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Martin Brinkman</dc:creator>
  <cp:lastModifiedBy>Martin Brinkman</cp:lastModifiedBy>
  <cp:revision>29</cp:revision>
  <dcterms:created xsi:type="dcterms:W3CDTF">2016-03-14T21:06:12Z</dcterms:created>
  <dcterms:modified xsi:type="dcterms:W3CDTF">2016-03-22T10:18:59Z</dcterms:modified>
</cp:coreProperties>
</file>