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97" r:id="rId4"/>
    <p:sldId id="289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6" r:id="rId15"/>
  </p:sldIdLst>
  <p:sldSz cx="9144000" cy="5143500" type="screen16x9"/>
  <p:notesSz cx="6858000" cy="9144000"/>
  <p:embeddedFontLst>
    <p:embeddedFont>
      <p:font typeface="Avenir Next" panose="020B0503020202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99"/>
  </p:normalViewPr>
  <p:slideViewPr>
    <p:cSldViewPr snapToGrid="0">
      <p:cViewPr varScale="1">
        <p:scale>
          <a:sx n="184" d="100"/>
          <a:sy n="184" d="100"/>
        </p:scale>
        <p:origin x="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ed793a3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ed793a3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835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797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675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6363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dcbd508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dcbd508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36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229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ed793a3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ed793a3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02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886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690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752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d1f5c3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2d1f5c3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adaptability to real-world live networks (no ability to process traffic flows that can be split across multiple capture time windows)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51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>
              <a:lnSpc>
                <a:spcPct val="115000"/>
              </a:lnSpc>
              <a:buSzPct val="39285"/>
            </a:pPr>
            <a:r>
              <a:rPr lang="en-GB" sz="2800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Project Presentation:</a:t>
            </a:r>
            <a:br>
              <a:rPr lang="en-GB" sz="2800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</a:br>
            <a:r>
              <a:rPr lang="en-GB" sz="2800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Preparation and Integration / Data Profiling </a:t>
            </a:r>
            <a:br>
              <a:rPr lang="en-GB" sz="2800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</a:br>
            <a:endParaRPr lang="en-GB" sz="6700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48275" y="3096491"/>
            <a:ext cx="8520600" cy="1497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Student:		</a:t>
            </a:r>
            <a:r>
              <a:rPr lang="en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Samuele Ceol</a:t>
            </a:r>
            <a:endParaRPr sz="13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Academic year:	</a:t>
            </a:r>
            <a:r>
              <a:rPr lang="en-GB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2022 / 2023 (Winter semester)</a:t>
            </a: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Date:		</a:t>
            </a:r>
            <a:r>
              <a:rPr lang="en-GB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7</a:t>
            </a:r>
            <a:r>
              <a:rPr lang="en-GB" sz="1300" baseline="300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</a:t>
            </a:r>
            <a:r>
              <a:rPr lang="en-GB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February 2023</a:t>
            </a:r>
            <a:endParaRPr sz="1300" b="1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University:		</a:t>
            </a:r>
            <a:r>
              <a:rPr lang="en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Free University of </a:t>
            </a:r>
            <a:r>
              <a:rPr lang="en" sz="1300" dirty="0" err="1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Bozen</a:t>
            </a:r>
            <a:r>
              <a:rPr lang="en" sz="13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-Bolzano</a:t>
            </a:r>
            <a:endParaRPr sz="13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 descr="Datei:Unibz Logo.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825" y="2585600"/>
            <a:ext cx="1931550" cy="19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Preparation and Integration </a:t>
            </a:r>
          </a:p>
        </p:txBody>
      </p:sp>
    </p:spTree>
    <p:extLst>
      <p:ext uri="{BB962C8B-B14F-4D97-AF65-F5344CB8AC3E}">
        <p14:creationId xmlns:p14="http://schemas.microsoft.com/office/powerpoint/2010/main" val="62811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Ontology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Made up of: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20 classes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26 object properties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59 data properties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445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Mappings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…</a:t>
            </a:r>
            <a:endParaRPr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108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Application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…</a:t>
            </a:r>
            <a:endParaRPr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6194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Thank you!</a:t>
            </a:r>
            <a:endParaRPr sz="3900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Introduction - Domain of interest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3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Underlying data collected in the context of the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CRISP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project.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Seeks to describe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Farming Systems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belonging to different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macro regions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5A7934B-3834-3CC8-BAFF-5FD040CAA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7" r="2586"/>
          <a:stretch/>
        </p:blipFill>
        <p:spPr>
          <a:xfrm>
            <a:off x="5091545" y="1938032"/>
            <a:ext cx="4052455" cy="2984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749A1-155E-25B2-9AAE-23E48F6DB1F0}"/>
              </a:ext>
            </a:extLst>
          </p:cNvPr>
          <p:cNvSpPr txBox="1"/>
          <p:nvPr/>
        </p:nvSpPr>
        <p:spPr>
          <a:xfrm>
            <a:off x="311700" y="1983127"/>
            <a:ext cx="496688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GB" sz="1200" i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“Farming systems are […] </a:t>
            </a:r>
            <a:r>
              <a:rPr lang="en-GB" sz="1200" b="1" i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populations of farms </a:t>
            </a:r>
            <a:r>
              <a:rPr lang="en-GB" sz="1200" i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that have broadly similar resource bases, enterprise patterns, household livelihoods and constraints, and for which similar development strategies and interventions would be appropriate.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Introduction - Domain of interest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3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Much of the data is described using concepts related to the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impact chain method.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70CAE-8A23-0E54-D717-9A7F5045A29B}"/>
              </a:ext>
            </a:extLst>
          </p:cNvPr>
          <p:cNvSpPr txBox="1"/>
          <p:nvPr/>
        </p:nvSpPr>
        <p:spPr>
          <a:xfrm>
            <a:off x="311700" y="1867379"/>
            <a:ext cx="496688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 this context, an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impact chain model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is: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200" i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“an analytical tool that helps you better understand, systemise and prioritise the factors that drive vulnerability in the system under review”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564DC1-D7D9-1089-D90C-037320093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4" t="3824"/>
          <a:stretch/>
        </p:blipFill>
        <p:spPr>
          <a:xfrm>
            <a:off x="5278582" y="1737014"/>
            <a:ext cx="3571428" cy="3030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DE7FF-CAAD-3192-3A08-2C46ED8C35CB}"/>
              </a:ext>
            </a:extLst>
          </p:cNvPr>
          <p:cNvSpPr txBox="1"/>
          <p:nvPr/>
        </p:nvSpPr>
        <p:spPr>
          <a:xfrm>
            <a:off x="311700" y="3252356"/>
            <a:ext cx="496688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Each farming system is associated with relevant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factors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and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connections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  <a:endParaRPr lang="en-GB" sz="1200" i="1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57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Introduction – Shape of the dataset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initial dataset is made up o a set of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22 .xlsx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files.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Each .xlsx file contains data related to an individual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Farming System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is organised into a set of (up to) 10 different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sheets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Each sheet represents a different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category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 of information.</a:t>
            </a:r>
            <a:endParaRPr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41497E7-7620-C4AC-5042-FDE6D413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36" y="1263812"/>
            <a:ext cx="2698173" cy="35333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4F1F05-F12A-EB7D-128C-D359126908E4}"/>
              </a:ext>
            </a:extLst>
          </p:cNvPr>
          <p:cNvGrpSpPr/>
          <p:nvPr/>
        </p:nvGrpSpPr>
        <p:grpSpPr>
          <a:xfrm>
            <a:off x="428914" y="3170108"/>
            <a:ext cx="5027986" cy="596766"/>
            <a:chOff x="428914" y="3170108"/>
            <a:chExt cx="5027986" cy="5967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0C377B-CB5B-E20C-802D-BCFE407A4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914" y="3170108"/>
              <a:ext cx="5027986" cy="2486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0CCE33-8D52-3F69-84AC-32989769C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852"/>
            <a:stretch/>
          </p:blipFill>
          <p:spPr>
            <a:xfrm>
              <a:off x="428914" y="3553537"/>
              <a:ext cx="4641850" cy="213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7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Profiling</a:t>
            </a:r>
            <a:endParaRPr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2045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First data reformulation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original sources are organised into a set of 8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.csv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files.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Each file (roughly) correspond to the corresponding .xlsx sheet.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 coming from different sources files and belonging to the same sheet is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stacked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For some files an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ID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attribute is added.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endParaRPr lang="en-GB"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Additional geographical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location data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is imported from the UN website.</a:t>
            </a:r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05BB11C-3724-8BB0-C996-AC9F6A2C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85" y="2571750"/>
            <a:ext cx="2587515" cy="2126725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3F0D6529-3782-C13E-0F83-A1F3C0911005}"/>
              </a:ext>
            </a:extLst>
          </p:cNvPr>
          <p:cNvSpPr/>
          <p:nvPr/>
        </p:nvSpPr>
        <p:spPr>
          <a:xfrm>
            <a:off x="6244785" y="4184073"/>
            <a:ext cx="2587515" cy="283348"/>
          </a:xfrm>
          <a:prstGeom prst="fram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Exploratory Data Analysis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Pandas profiling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library is used to generate a set of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profiling reports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84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Database architecture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An initial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DB architecture 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is proposed.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The proposed architecture is structured around </a:t>
            </a:r>
            <a:r>
              <a:rPr lang="en-GB" sz="1200" b="1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40 tables</a:t>
            </a: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A new set of .csv files is created to mirror the proposed design.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B76D759-2219-04C6-E232-02DA8D8C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515" y="1745674"/>
            <a:ext cx="433677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IC discovery – Unique </a:t>
            </a:r>
            <a:endParaRPr b="1" dirty="0"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venir Next" panose="020B0503020202020204" pitchFamily="34" charset="0"/>
                <a:ea typeface="Roboto"/>
                <a:cs typeface="Roboto"/>
                <a:sym typeface="Roboto"/>
              </a:rPr>
              <a:t>…</a:t>
            </a:r>
            <a:endParaRPr sz="1200" dirty="0">
              <a:solidFill>
                <a:schemeClr val="dk1"/>
              </a:solidFill>
              <a:latin typeface="Avenir Next" panose="020B0503020202020204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4616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Avenir Next</vt:lpstr>
      <vt:lpstr>Simple Light</vt:lpstr>
      <vt:lpstr>Project Presentation: Data Preparation and Integration / Data Profiling  </vt:lpstr>
      <vt:lpstr>Introduction - Domain of interest</vt:lpstr>
      <vt:lpstr>Introduction - Domain of interest</vt:lpstr>
      <vt:lpstr>Introduction – Shape of the dataset</vt:lpstr>
      <vt:lpstr>Data Profiling</vt:lpstr>
      <vt:lpstr>First data reformulation</vt:lpstr>
      <vt:lpstr>Exploratory Data Analysis</vt:lpstr>
      <vt:lpstr>Database architecture</vt:lpstr>
      <vt:lpstr>IC discovery – Unique </vt:lpstr>
      <vt:lpstr>Data Preparation and Integration </vt:lpstr>
      <vt:lpstr>Ontology</vt:lpstr>
      <vt:lpstr>Mappings</vt:lpstr>
      <vt:lpstr>Application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Data Preparation and Integration / Data Profiling  </dc:title>
  <cp:lastModifiedBy>Ceol Samuele (Student Com21)</cp:lastModifiedBy>
  <cp:revision>1</cp:revision>
  <dcterms:modified xsi:type="dcterms:W3CDTF">2023-02-02T12:16:08Z</dcterms:modified>
</cp:coreProperties>
</file>