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326" r:id="rId6"/>
    <p:sldId id="279" r:id="rId7"/>
    <p:sldId id="289" r:id="rId8"/>
    <p:sldId id="286" r:id="rId9"/>
    <p:sldId id="327" r:id="rId10"/>
    <p:sldId id="328" r:id="rId11"/>
    <p:sldId id="329" r:id="rId12"/>
    <p:sldId id="284" r:id="rId13"/>
    <p:sldId id="283" r:id="rId14"/>
    <p:sldId id="281" r:id="rId15"/>
    <p:sldId id="280" r:id="rId16"/>
    <p:sldId id="260" r:id="rId17"/>
  </p:sldIdLst>
  <p:sldSz cx="12195175" cy="6859588"/>
  <p:notesSz cx="6858000" cy="9144000"/>
  <p:defaultTextStyle>
    <a:defPPr>
      <a:defRPr lang="nb-NO"/>
    </a:defPPr>
    <a:lvl1pPr marL="0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2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5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38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59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2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Oleksandr Skachkov" initials="OS [3] [2]" lastIdx="1" clrIdx="6">
    <p:extLst/>
  </p:cmAuthor>
  <p:cmAuthor id="1" name="Oleksandr Skachkov" initials="OS" lastIdx="1" clrIdx="0">
    <p:extLst/>
  </p:cmAuthor>
  <p:cmAuthor id="2" name="Oleksandr Skachkov" initials="OS [2]" lastIdx="1" clrIdx="1">
    <p:extLst/>
  </p:cmAuthor>
  <p:cmAuthor id="3" name="Oleksandr Skachkov" initials="OS [2] [2]" lastIdx="1" clrIdx="2">
    <p:extLst/>
  </p:cmAuthor>
  <p:cmAuthor id="4" name="Oleksandr Skachkov" initials="OS [2] [3]" lastIdx="1" clrIdx="3">
    <p:extLst/>
  </p:cmAuthor>
  <p:cmAuthor id="5" name="Oleksandr Skachkov" initials="OS [2] [3] [2]" lastIdx="1" clrIdx="4">
    <p:extLst/>
  </p:cmAuthor>
  <p:cmAuthor id="6" name="Oleksandr Skachkov" initials="OS [3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ys stil 2 – uthev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0" autoAdjust="0"/>
    <p:restoredTop sz="90728"/>
  </p:normalViewPr>
  <p:slideViewPr>
    <p:cSldViewPr snapToGrid="0">
      <p:cViewPr varScale="1">
        <p:scale>
          <a:sx n="76" d="100"/>
          <a:sy n="76" d="100"/>
        </p:scale>
        <p:origin x="200" y="1024"/>
      </p:cViewPr>
      <p:guideLst>
        <p:guide orient="horz" pos="2161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6662B-BDDD-954D-8979-0E57DBE428B2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0338-A44C-C84E-9C28-2BBE6E89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F0338-A44C-C84E-9C28-2BBE6E892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0338-A44C-C84E-9C28-2BBE6E8928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0338-A44C-C84E-9C28-2BBE6E8928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0338-A44C-C84E-9C28-2BBE6E8928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906D-4578-F541-9E32-1A6563C70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0338-A44C-C84E-9C28-2BBE6E8928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0338-A44C-C84E-9C28-2BBE6E8928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0338-A44C-C84E-9C28-2BBE6E8928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906D-4578-F541-9E32-1A6563C70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9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0338-A44C-C84E-9C28-2BBE6E8928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906D-4578-F541-9E32-1A6563C700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0338-A44C-C84E-9C28-2BBE6E8928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6"/>
          <p:cNvSpPr>
            <a:spLocks noGrp="1"/>
          </p:cNvSpPr>
          <p:nvPr>
            <p:ph type="title" hasCustomPrompt="1"/>
          </p:nvPr>
        </p:nvSpPr>
        <p:spPr>
          <a:xfrm>
            <a:off x="486218" y="4069451"/>
            <a:ext cx="3241460" cy="1662378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9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4379655" y="0"/>
            <a:ext cx="7815520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8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4192289" y="1"/>
            <a:ext cx="8002887" cy="686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/>
          <a:p>
            <a:pPr algn="ctr"/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7" name="Plassholder for innhold 6"/>
          <p:cNvSpPr>
            <a:spLocks noGrp="1"/>
          </p:cNvSpPr>
          <p:nvPr>
            <p:ph sz="quarter" idx="19"/>
          </p:nvPr>
        </p:nvSpPr>
        <p:spPr>
          <a:xfrm>
            <a:off x="4948629" y="486174"/>
            <a:ext cx="6906110" cy="576205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9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dk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66302" y="1512540"/>
            <a:ext cx="10894907" cy="657357"/>
          </a:xfrm>
          <a:noFill/>
        </p:spPr>
        <p:txBody>
          <a:bodyPr bIns="270000">
            <a:spAutoFit/>
          </a:bodyPr>
          <a:lstStyle>
            <a:lvl1pPr>
              <a:defRPr sz="25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cxnSp>
        <p:nvCxnSpPr>
          <p:cNvPr id="21" name="Rett linje 20"/>
          <p:cNvCxnSpPr/>
          <p:nvPr userDrawn="1"/>
        </p:nvCxnSpPr>
        <p:spPr>
          <a:xfrm>
            <a:off x="4190488" y="3133117"/>
            <a:ext cx="0" cy="3016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 userDrawn="1"/>
        </p:nvCxnSpPr>
        <p:spPr>
          <a:xfrm>
            <a:off x="8157674" y="3133117"/>
            <a:ext cx="0" cy="3016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tekst 2"/>
          <p:cNvSpPr>
            <a:spLocks noGrp="1"/>
          </p:cNvSpPr>
          <p:nvPr>
            <p:ph type="body" sz="quarter" idx="26"/>
          </p:nvPr>
        </p:nvSpPr>
        <p:spPr>
          <a:xfrm>
            <a:off x="666300" y="3133117"/>
            <a:ext cx="2881298" cy="301607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20" name="Plassholder for tekst 19"/>
          <p:cNvSpPr>
            <a:spLocks noGrp="1"/>
          </p:cNvSpPr>
          <p:nvPr>
            <p:ph type="body" sz="quarter" idx="27"/>
          </p:nvPr>
        </p:nvSpPr>
        <p:spPr>
          <a:xfrm>
            <a:off x="8679909" y="3133117"/>
            <a:ext cx="2881298" cy="301833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23" name="Plassholder for tekst 22"/>
          <p:cNvSpPr>
            <a:spLocks noGrp="1"/>
          </p:cNvSpPr>
          <p:nvPr>
            <p:ph type="body" sz="quarter" idx="28"/>
          </p:nvPr>
        </p:nvSpPr>
        <p:spPr>
          <a:xfrm>
            <a:off x="4700116" y="3133117"/>
            <a:ext cx="2881298" cy="301833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2" name="Plassholder for tekst 6"/>
          <p:cNvSpPr>
            <a:spLocks noGrp="1"/>
          </p:cNvSpPr>
          <p:nvPr>
            <p:ph type="body" sz="quarter" idx="29"/>
          </p:nvPr>
        </p:nvSpPr>
        <p:spPr>
          <a:xfrm>
            <a:off x="666301" y="540193"/>
            <a:ext cx="10894908" cy="6926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38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66302" y="540193"/>
            <a:ext cx="10894907" cy="965134"/>
          </a:xfrm>
          <a:noFill/>
        </p:spPr>
        <p:txBody>
          <a:bodyPr bIns="27000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30"/>
          </p:nvPr>
        </p:nvSpPr>
        <p:spPr>
          <a:xfrm>
            <a:off x="666301" y="2520899"/>
            <a:ext cx="5082625" cy="336631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12" name="Plassholder for tekst 11"/>
          <p:cNvSpPr>
            <a:spLocks noGrp="1"/>
          </p:cNvSpPr>
          <p:nvPr>
            <p:ph type="body" sz="quarter" idx="31"/>
          </p:nvPr>
        </p:nvSpPr>
        <p:spPr>
          <a:xfrm>
            <a:off x="6463325" y="2520899"/>
            <a:ext cx="5097882" cy="336631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83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dk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8247715" y="0"/>
            <a:ext cx="3947460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9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622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195891" y="0"/>
            <a:ext cx="4069833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751942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dk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9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3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1" y="0"/>
            <a:ext cx="4195889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499829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20"/>
          </p:nvPr>
        </p:nvSpPr>
        <p:spPr>
          <a:xfrm>
            <a:off x="4844181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46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large imag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375971" y="0"/>
            <a:ext cx="7819204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499829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20"/>
          </p:nvPr>
        </p:nvSpPr>
        <p:spPr>
          <a:xfrm>
            <a:off x="4844181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61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image &amp; 2 whit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375971" y="1"/>
            <a:ext cx="7819204" cy="5509964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481821" y="2718112"/>
            <a:ext cx="3115403" cy="4141476"/>
          </a:xfrm>
          <a:prstGeom prst="rect">
            <a:avLst/>
          </a:prstGeom>
          <a:solidFill>
            <a:schemeClr val="lt1"/>
          </a:solidFill>
        </p:spPr>
        <p:txBody>
          <a:bodyPr lIns="180018" tIns="180018" rIns="180018" bIns="180018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20"/>
          </p:nvPr>
        </p:nvSpPr>
        <p:spPr>
          <a:xfrm>
            <a:off x="4844181" y="2718112"/>
            <a:ext cx="3115403" cy="4141476"/>
          </a:xfrm>
          <a:prstGeom prst="rect">
            <a:avLst/>
          </a:prstGeom>
          <a:solidFill>
            <a:schemeClr val="lt1"/>
          </a:solidFill>
        </p:spPr>
        <p:txBody>
          <a:bodyPr lIns="180018" tIns="180018" rIns="180018" bIns="180018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dark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4192289" y="1"/>
            <a:ext cx="8002887" cy="686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/>
          <a:p>
            <a:pPr algn="ctr"/>
            <a:endParaRPr lang="nb-NO">
              <a:solidFill>
                <a:schemeClr val="tx2"/>
              </a:solidFill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8247715" y="0"/>
            <a:ext cx="3947460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8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slide dar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5175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0244" y="2441671"/>
            <a:ext cx="5222352" cy="180064"/>
          </a:xfrm>
        </p:spPr>
        <p:txBody>
          <a:bodyPr>
            <a:normAutofit/>
          </a:bodyPr>
          <a:lstStyle>
            <a:lvl1pPr marL="0" indent="0">
              <a:buNone/>
              <a:defRPr sz="1100" cap="all" baseline="0">
                <a:solidFill>
                  <a:schemeClr val="accent2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6"/>
          <p:cNvSpPr>
            <a:spLocks noGrp="1"/>
          </p:cNvSpPr>
          <p:nvPr>
            <p:ph type="title" hasCustomPrompt="1"/>
          </p:nvPr>
        </p:nvSpPr>
        <p:spPr>
          <a:xfrm>
            <a:off x="540244" y="2890030"/>
            <a:ext cx="5222352" cy="2720684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7500">
                <a:solidFill>
                  <a:schemeClr val="accent2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8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1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image &amp; dar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4192289" y="1"/>
            <a:ext cx="8002887" cy="686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/>
          <a:p>
            <a:pPr algn="ctr"/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499829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192288" y="0"/>
            <a:ext cx="3947460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9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2 images &amp; 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 hasCustomPrompt="1"/>
          </p:nvPr>
        </p:nvSpPr>
        <p:spPr>
          <a:xfrm>
            <a:off x="9178817" y="994856"/>
            <a:ext cx="2124957" cy="144051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379655" y="2"/>
            <a:ext cx="3907760" cy="3430223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720072" anchor="b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0" name="Plassholder for bilde 1"/>
          <p:cNvSpPr>
            <a:spLocks noGrp="1"/>
          </p:cNvSpPr>
          <p:nvPr>
            <p:ph type="pic" sz="quarter" idx="20"/>
          </p:nvPr>
        </p:nvSpPr>
        <p:spPr>
          <a:xfrm>
            <a:off x="8287415" y="3429365"/>
            <a:ext cx="3907760" cy="3430223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720072" anchor="b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12" name="Plassholder for tekst 2"/>
          <p:cNvSpPr>
            <a:spLocks noGrp="1"/>
          </p:cNvSpPr>
          <p:nvPr>
            <p:ph type="body" sz="quarter" idx="21" hasCustomPrompt="1"/>
          </p:nvPr>
        </p:nvSpPr>
        <p:spPr>
          <a:xfrm>
            <a:off x="5271057" y="994856"/>
            <a:ext cx="2124957" cy="144051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13" name="Plassholder for tekst 2"/>
          <p:cNvSpPr>
            <a:spLocks noGrp="1"/>
          </p:cNvSpPr>
          <p:nvPr>
            <p:ph type="body" sz="quarter" idx="22" hasCustomPrompt="1"/>
          </p:nvPr>
        </p:nvSpPr>
        <p:spPr>
          <a:xfrm>
            <a:off x="5271056" y="4424650"/>
            <a:ext cx="2124957" cy="144051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sz="quarter" idx="23" hasCustomPrompt="1"/>
          </p:nvPr>
        </p:nvSpPr>
        <p:spPr>
          <a:xfrm>
            <a:off x="9178817" y="4424650"/>
            <a:ext cx="2124957" cy="144051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</a:lstStyle>
          <a:p>
            <a:pPr lvl="0"/>
            <a:r>
              <a:rPr lang="nb-NO" dirty="0"/>
              <a:t>XX</a:t>
            </a:r>
          </a:p>
        </p:txBody>
      </p:sp>
      <p:cxnSp>
        <p:nvCxnSpPr>
          <p:cNvPr id="8" name="Rett linje 7"/>
          <p:cNvCxnSpPr/>
          <p:nvPr userDrawn="1"/>
        </p:nvCxnSpPr>
        <p:spPr>
          <a:xfrm flipV="1">
            <a:off x="4379654" y="0"/>
            <a:ext cx="0" cy="685958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13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 &amp;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4195889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2160216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 flipV="1">
            <a:off x="8211698" y="0"/>
            <a:ext cx="0" cy="685958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ssholder for innhold 6"/>
          <p:cNvSpPr>
            <a:spLocks noGrp="1"/>
          </p:cNvSpPr>
          <p:nvPr>
            <p:ph sz="quarter" idx="25"/>
          </p:nvPr>
        </p:nvSpPr>
        <p:spPr>
          <a:xfrm>
            <a:off x="4195889" y="1"/>
            <a:ext cx="3979793" cy="3430223"/>
          </a:xfrm>
          <a:prstGeom prst="rect">
            <a:avLst/>
          </a:prstGeom>
        </p:spPr>
        <p:txBody>
          <a:bodyPr lIns="0" tIns="0" rIns="0" bIns="720072" anchor="ctr"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9" name="Plassholder for innhold 8"/>
          <p:cNvSpPr>
            <a:spLocks noGrp="1"/>
          </p:cNvSpPr>
          <p:nvPr>
            <p:ph sz="quarter" idx="26"/>
          </p:nvPr>
        </p:nvSpPr>
        <p:spPr>
          <a:xfrm>
            <a:off x="8215382" y="3429365"/>
            <a:ext cx="3979793" cy="3430223"/>
          </a:xfrm>
          <a:prstGeom prst="rect">
            <a:avLst/>
          </a:prstGeom>
        </p:spPr>
        <p:txBody>
          <a:bodyPr lIns="0" tIns="0" rIns="0" bIns="720072" anchor="ctr"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7" name="Plassholder for innhold 6"/>
          <p:cNvSpPr>
            <a:spLocks noGrp="1"/>
          </p:cNvSpPr>
          <p:nvPr>
            <p:ph sz="quarter" idx="27"/>
          </p:nvPr>
        </p:nvSpPr>
        <p:spPr>
          <a:xfrm>
            <a:off x="4195889" y="3430224"/>
            <a:ext cx="3979793" cy="3430223"/>
          </a:xfrm>
          <a:prstGeom prst="rect">
            <a:avLst/>
          </a:prstGeom>
        </p:spPr>
        <p:txBody>
          <a:bodyPr lIns="0" tIns="0" rIns="0" bIns="720072" anchor="ctr"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9" name="Plassholder for innhold 8"/>
          <p:cNvSpPr>
            <a:spLocks noGrp="1"/>
          </p:cNvSpPr>
          <p:nvPr>
            <p:ph sz="quarter" idx="28"/>
          </p:nvPr>
        </p:nvSpPr>
        <p:spPr>
          <a:xfrm>
            <a:off x="8215382" y="1"/>
            <a:ext cx="3979793" cy="3430223"/>
          </a:xfrm>
          <a:prstGeom prst="rect">
            <a:avLst/>
          </a:prstGeom>
        </p:spPr>
        <p:txBody>
          <a:bodyPr lIns="0" tIns="0" rIns="0" bIns="720072" anchor="ctr"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cxnSp>
        <p:nvCxnSpPr>
          <p:cNvPr id="20" name="Rett linje 19"/>
          <p:cNvCxnSpPr>
            <a:cxnSpLocks/>
          </p:cNvCxnSpPr>
          <p:nvPr userDrawn="1"/>
        </p:nvCxnSpPr>
        <p:spPr>
          <a:xfrm>
            <a:off x="4195889" y="3417072"/>
            <a:ext cx="799928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31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66301" y="2520898"/>
            <a:ext cx="5222352" cy="3376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38855" y="2520898"/>
            <a:ext cx="5222352" cy="3376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66301" y="2520899"/>
            <a:ext cx="5222352" cy="33831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8" indent="0">
              <a:buNone/>
              <a:defRPr sz="1600" b="1"/>
            </a:lvl7pPr>
            <a:lvl8pPr marL="3200559" indent="0">
              <a:buNone/>
              <a:defRPr sz="1600" b="1"/>
            </a:lvl8pPr>
            <a:lvl9pPr marL="365778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66301" y="2877218"/>
            <a:ext cx="5222352" cy="30198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38855" y="2520898"/>
            <a:ext cx="5222352" cy="33831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8" indent="0">
              <a:buNone/>
              <a:defRPr sz="1600" b="1"/>
            </a:lvl7pPr>
            <a:lvl8pPr marL="3200559" indent="0">
              <a:buNone/>
              <a:defRPr sz="1600" b="1"/>
            </a:lvl8pPr>
            <a:lvl9pPr marL="365778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38855" y="2859210"/>
            <a:ext cx="5222352" cy="303789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1"/>
          <p:cNvSpPr>
            <a:spLocks noGrp="1"/>
          </p:cNvSpPr>
          <p:nvPr>
            <p:ph type="pic" sz="quarter" idx="19" hasCustomPrompt="1"/>
          </p:nvPr>
        </p:nvSpPr>
        <p:spPr>
          <a:xfrm>
            <a:off x="1" y="0"/>
            <a:ext cx="12195175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 dirty="0"/>
              <a:t>Bruk knappen i menyen for å sette inn bilde</a:t>
            </a: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4448003" y="2736977"/>
            <a:ext cx="3318835" cy="162953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4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9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noColor"/>
          <p:cNvSpPr/>
          <p:nvPr userDrawn="1"/>
        </p:nvSpPr>
        <p:spPr>
          <a:xfrm>
            <a:off x="5839570" y="511555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5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slide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5175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0244" y="2441671"/>
            <a:ext cx="5222352" cy="180064"/>
          </a:xfrm>
        </p:spPr>
        <p:txBody>
          <a:bodyPr>
            <a:normAutofit/>
          </a:bodyPr>
          <a:lstStyle>
            <a:lvl1pPr marL="0" indent="0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6"/>
          <p:cNvSpPr>
            <a:spLocks noGrp="1"/>
          </p:cNvSpPr>
          <p:nvPr>
            <p:ph type="title" hasCustomPrompt="1"/>
          </p:nvPr>
        </p:nvSpPr>
        <p:spPr>
          <a:xfrm>
            <a:off x="540244" y="2890030"/>
            <a:ext cx="5222352" cy="2720684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7500">
                <a:solidFill>
                  <a:schemeClr val="lt1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8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5175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0243" y="2441671"/>
            <a:ext cx="9364218" cy="180064"/>
          </a:xfrm>
        </p:spPr>
        <p:txBody>
          <a:bodyPr>
            <a:normAutofit/>
          </a:bodyPr>
          <a:lstStyle>
            <a:lvl1pPr marL="0" indent="0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40243" y="2890030"/>
            <a:ext cx="9364218" cy="2720684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7500" cap="none" baseline="0">
                <a:solidFill>
                  <a:schemeClr val="l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192364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86219" y="4069451"/>
            <a:ext cx="3241460" cy="1674597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lt1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4851386" y="1001719"/>
            <a:ext cx="6690013" cy="50406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1080108">
              <a:lnSpc>
                <a:spcPct val="120000"/>
              </a:lnSpc>
              <a:spcBef>
                <a:spcPts val="1000"/>
              </a:spcBef>
              <a:spcAft>
                <a:spcPts val="750"/>
              </a:spcAft>
              <a:buSzPct val="120000"/>
              <a:buFont typeface="+mj-lt"/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2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192364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86219" y="4069451"/>
            <a:ext cx="3241460" cy="1674597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lt1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5222352" y="1314469"/>
            <a:ext cx="5042271" cy="432154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1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42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192364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3151124"/>
            <a:ext cx="6663001" cy="261093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486219" y="4069450"/>
            <a:ext cx="3241460" cy="1108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9" name="Tittel 18"/>
          <p:cNvSpPr>
            <a:spLocks noGrp="1"/>
          </p:cNvSpPr>
          <p:nvPr>
            <p:ph type="title"/>
          </p:nvPr>
        </p:nvSpPr>
        <p:spPr>
          <a:xfrm>
            <a:off x="4844181" y="597356"/>
            <a:ext cx="6663001" cy="657357"/>
          </a:xfrm>
          <a:noFill/>
        </p:spPr>
        <p:txBody>
          <a:bodyPr bIns="270000">
            <a:spAutoFit/>
          </a:bodyPr>
          <a:lstStyle>
            <a:lvl1pPr>
              <a:defRPr sz="25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21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6219" y="5221862"/>
            <a:ext cx="3241460" cy="54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47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, subtitl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192364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3151124"/>
            <a:ext cx="2953330" cy="261093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486219" y="4069450"/>
            <a:ext cx="3241460" cy="1108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9" name="Tittel 18"/>
          <p:cNvSpPr>
            <a:spLocks noGrp="1"/>
          </p:cNvSpPr>
          <p:nvPr>
            <p:ph type="title"/>
          </p:nvPr>
        </p:nvSpPr>
        <p:spPr>
          <a:xfrm>
            <a:off x="4844181" y="597356"/>
            <a:ext cx="6663001" cy="657357"/>
          </a:xfrm>
          <a:noFill/>
        </p:spPr>
        <p:txBody>
          <a:bodyPr bIns="270000">
            <a:spAutoFit/>
          </a:bodyPr>
          <a:lstStyle>
            <a:lvl1pPr>
              <a:defRPr sz="25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20" name="Plassholder for tekst 2"/>
          <p:cNvSpPr>
            <a:spLocks noGrp="1"/>
          </p:cNvSpPr>
          <p:nvPr>
            <p:ph type="body" sz="quarter" idx="18"/>
          </p:nvPr>
        </p:nvSpPr>
        <p:spPr>
          <a:xfrm>
            <a:off x="8553853" y="3151124"/>
            <a:ext cx="2953330" cy="26109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21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6219" y="5221862"/>
            <a:ext cx="3241460" cy="54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9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3151124"/>
            <a:ext cx="2953330" cy="261093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ittel 18"/>
          <p:cNvSpPr>
            <a:spLocks noGrp="1"/>
          </p:cNvSpPr>
          <p:nvPr>
            <p:ph type="title"/>
          </p:nvPr>
        </p:nvSpPr>
        <p:spPr>
          <a:xfrm>
            <a:off x="4844181" y="597356"/>
            <a:ext cx="6663001" cy="657357"/>
          </a:xfrm>
          <a:noFill/>
        </p:spPr>
        <p:txBody>
          <a:bodyPr bIns="270000">
            <a:spAutoFit/>
          </a:bodyPr>
          <a:lstStyle>
            <a:lvl1pPr>
              <a:defRPr sz="25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20" name="Plassholder for tekst 2"/>
          <p:cNvSpPr>
            <a:spLocks noGrp="1"/>
          </p:cNvSpPr>
          <p:nvPr>
            <p:ph type="body" sz="quarter" idx="18"/>
          </p:nvPr>
        </p:nvSpPr>
        <p:spPr>
          <a:xfrm>
            <a:off x="8553853" y="3151124"/>
            <a:ext cx="2953330" cy="26109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53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66302" y="540193"/>
            <a:ext cx="10894907" cy="6926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66301" y="2520898"/>
            <a:ext cx="10894908" cy="33762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64392" y="6554337"/>
            <a:ext cx="540243" cy="180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983651F3-9B16-40C6-B209-3688FC9C95F6}" type="datetimeFigureOut">
              <a:rPr lang="nb-NO" smtClean="0"/>
              <a:pPr/>
              <a:t>17.08.2018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8697" y="6554337"/>
            <a:ext cx="3601622" cy="180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522237" y="6554337"/>
            <a:ext cx="180081" cy="1800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Strek_rod" hidden="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1714" cy="7017841"/>
          </a:xfrm>
          <a:prstGeom prst="rect">
            <a:avLst/>
          </a:prstGeom>
        </p:spPr>
      </p:pic>
      <p:pic>
        <p:nvPicPr>
          <p:cNvPr id="8" name="Strek_sort" hidden="1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441714" cy="70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58" r:id="rId4"/>
    <p:sldLayoutId id="2147483659" r:id="rId5"/>
    <p:sldLayoutId id="2147483661" r:id="rId6"/>
    <p:sldLayoutId id="2147483662" r:id="rId7"/>
    <p:sldLayoutId id="2147483660" r:id="rId8"/>
    <p:sldLayoutId id="2147483663" r:id="rId9"/>
    <p:sldLayoutId id="2147483664" r:id="rId10"/>
    <p:sldLayoutId id="2147483650" r:id="rId11"/>
    <p:sldLayoutId id="2147483656" r:id="rId12"/>
    <p:sldLayoutId id="2147483657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52" r:id="rId23"/>
    <p:sldLayoutId id="2147483653" r:id="rId24"/>
    <p:sldLayoutId id="2147483674" r:id="rId25"/>
    <p:sldLayoutId id="2147483654" r:id="rId26"/>
    <p:sldLayoutId id="2147483655" r:id="rId27"/>
  </p:sldLayoutIdLst>
  <p:txStyles>
    <p:titleStyle>
      <a:lvl1pPr algn="l" defTabSz="914445" rtl="0" eaLnBrk="1" latinLnBrk="0" hangingPunct="1">
        <a:lnSpc>
          <a:spcPct val="100000"/>
        </a:lnSpc>
        <a:spcBef>
          <a:spcPct val="0"/>
        </a:spcBef>
        <a:buNone/>
        <a:defRPr sz="4500" b="1" kern="1200" cap="all" baseline="0">
          <a:solidFill>
            <a:schemeClr val="dk2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34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58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80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502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725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dertittel 8"/>
          <p:cNvSpPr>
            <a:spLocks noGrp="1"/>
          </p:cNvSpPr>
          <p:nvPr>
            <p:ph type="subTitle" idx="1"/>
          </p:nvPr>
        </p:nvSpPr>
        <p:spPr>
          <a:xfrm>
            <a:off x="486219" y="3809771"/>
            <a:ext cx="3241460" cy="259293"/>
          </a:xfrm>
        </p:spPr>
        <p:txBody>
          <a:bodyPr/>
          <a:lstStyle/>
          <a:p>
            <a:r>
              <a:rPr lang="nb-NO" dirty="0" err="1"/>
              <a:t>hackathon</a:t>
            </a:r>
            <a:r>
              <a:rPr lang="nb-NO" dirty="0"/>
              <a:t> </a:t>
            </a:r>
            <a:r>
              <a:rPr lang="nb-NO" dirty="0" err="1"/>
              <a:t>islandsbanki</a:t>
            </a:r>
            <a:r>
              <a:rPr lang="nb-NO" dirty="0"/>
              <a:t> Itera 2018</a:t>
            </a:r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486217" y="4485085"/>
            <a:ext cx="3667772" cy="879920"/>
          </a:xfrm>
        </p:spPr>
        <p:txBody>
          <a:bodyPr>
            <a:normAutofit fontScale="90000"/>
          </a:bodyPr>
          <a:lstStyle/>
          <a:p>
            <a:r>
              <a:rPr lang="nb-NO" sz="4000" dirty="0"/>
              <a:t>Cyber Assistant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17" b="5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502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DB39-782B-5840-9F37-B961B897B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" y="1505327"/>
            <a:ext cx="12195175" cy="63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FF8D56-14AA-A246-9527-33655245F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707" y="2722462"/>
            <a:ext cx="3449185" cy="16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8CC452-458A-4A4A-A750-BFCBE24DDAB5}"/>
              </a:ext>
            </a:extLst>
          </p:cNvPr>
          <p:cNvGrpSpPr/>
          <p:nvPr/>
        </p:nvGrpSpPr>
        <p:grpSpPr>
          <a:xfrm>
            <a:off x="2472267" y="1947333"/>
            <a:ext cx="7332133" cy="3759200"/>
            <a:chOff x="4188307" y="1977840"/>
            <a:chExt cx="5538586" cy="249915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A207A01-0132-AF45-80D4-1FB541EB9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947"/>
            <a:stretch/>
          </p:blipFill>
          <p:spPr>
            <a:xfrm>
              <a:off x="4188307" y="2722462"/>
              <a:ext cx="5538586" cy="1754535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4300FF-B5FB-4A49-988B-9DA2C1639DE1}"/>
                </a:ext>
              </a:extLst>
            </p:cNvPr>
            <p:cNvSpPr/>
            <p:nvPr/>
          </p:nvSpPr>
          <p:spPr>
            <a:xfrm>
              <a:off x="6126329" y="2028639"/>
              <a:ext cx="745017" cy="545308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D51B9-9ED4-8B44-AE30-B59A5AEC2938}"/>
                </a:ext>
              </a:extLst>
            </p:cNvPr>
            <p:cNvSpPr/>
            <p:nvPr/>
          </p:nvSpPr>
          <p:spPr>
            <a:xfrm>
              <a:off x="6504360" y="2218790"/>
              <a:ext cx="145821" cy="156275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C75952-2B2D-1C41-A881-F38B13B31324}"/>
                </a:ext>
              </a:extLst>
            </p:cNvPr>
            <p:cNvSpPr/>
            <p:nvPr/>
          </p:nvSpPr>
          <p:spPr>
            <a:xfrm>
              <a:off x="7754567" y="1977840"/>
              <a:ext cx="902521" cy="693823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3BB792-EB9F-2947-9B1B-D9AD2A8B0DA0}"/>
                </a:ext>
              </a:extLst>
            </p:cNvPr>
            <p:cNvSpPr/>
            <p:nvPr/>
          </p:nvSpPr>
          <p:spPr>
            <a:xfrm>
              <a:off x="8149531" y="2214906"/>
              <a:ext cx="145821" cy="156275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69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253" b="1"/>
          <a:stretch/>
        </p:blipFill>
        <p:spPr>
          <a:xfrm>
            <a:off x="31658" y="44965"/>
            <a:ext cx="5822877" cy="6859588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283678" y="2615023"/>
            <a:ext cx="3318835" cy="1629537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E061C9-38BF-3F4C-9A6E-5FC44DEB7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611" y="2543773"/>
            <a:ext cx="3449185" cy="16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0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99" b="899"/>
          <a:stretch>
            <a:fillRect/>
          </a:stretch>
        </p:blipFill>
        <p:spPr>
          <a:xfrm>
            <a:off x="0" y="0"/>
            <a:ext cx="12195175" cy="686044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0244" y="2890030"/>
            <a:ext cx="9298700" cy="2720684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9C1550-FBAC-3045-83D7-0879004B1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302" y="540193"/>
            <a:ext cx="10894907" cy="1011300"/>
          </a:xfrm>
        </p:spPr>
        <p:txBody>
          <a:bodyPr/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Islandsbanki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family bank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23C56-04D9-1248-B597-EE7C30CDA846}"/>
              </a:ext>
            </a:extLst>
          </p:cNvPr>
          <p:cNvSpPr/>
          <p:nvPr/>
        </p:nvSpPr>
        <p:spPr>
          <a:xfrm>
            <a:off x="4495363" y="4745472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Kids like robots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B686A-6A50-9B40-BA5B-78D407B72D15}"/>
              </a:ext>
            </a:extLst>
          </p:cNvPr>
          <p:cNvSpPr/>
          <p:nvPr/>
        </p:nvSpPr>
        <p:spPr>
          <a:xfrm>
            <a:off x="4123466" y="3114419"/>
            <a:ext cx="44069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Kids are our future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E7F5522-50AB-FE42-983F-E58EDBCBC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4142" y="274048"/>
            <a:ext cx="877828" cy="4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302" y="540193"/>
            <a:ext cx="10894907" cy="2442461"/>
          </a:xfrm>
        </p:spPr>
        <p:txBody>
          <a:bodyPr/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Islandsbanki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innovative company</a:t>
            </a:r>
            <a:b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23C56-04D9-1248-B597-EE7C30CDA846}"/>
              </a:ext>
            </a:extLst>
          </p:cNvPr>
          <p:cNvSpPr/>
          <p:nvPr/>
        </p:nvSpPr>
        <p:spPr>
          <a:xfrm>
            <a:off x="4935387" y="5134938"/>
            <a:ext cx="35509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Robots are fun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B686A-6A50-9B40-BA5B-78D407B72D15}"/>
              </a:ext>
            </a:extLst>
          </p:cNvPr>
          <p:cNvSpPr/>
          <p:nvPr/>
        </p:nvSpPr>
        <p:spPr>
          <a:xfrm>
            <a:off x="4123466" y="3503885"/>
            <a:ext cx="5174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Robotics is innovation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E7F5522-50AB-FE42-983F-E58EDBCBC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4142" y="274048"/>
            <a:ext cx="877828" cy="4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Assistant will Help 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7DE79-A09A-2647-A328-B5AE527FA8F9}"/>
              </a:ext>
            </a:extLst>
          </p:cNvPr>
          <p:cNvSpPr/>
          <p:nvPr/>
        </p:nvSpPr>
        <p:spPr>
          <a:xfrm>
            <a:off x="5449812" y="5511401"/>
            <a:ext cx="3159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sales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E87325-9AA2-9D4C-B98C-9443794328DA}"/>
              </a:ext>
            </a:extLst>
          </p:cNvPr>
          <p:cNvSpPr/>
          <p:nvPr/>
        </p:nvSpPr>
        <p:spPr>
          <a:xfrm>
            <a:off x="5321571" y="1927085"/>
            <a:ext cx="3288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Engage people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74C104-2FE9-B74A-840A-61AF0D5D68ED}"/>
              </a:ext>
            </a:extLst>
          </p:cNvPr>
          <p:cNvSpPr/>
          <p:nvPr/>
        </p:nvSpPr>
        <p:spPr>
          <a:xfrm>
            <a:off x="1063996" y="3719243"/>
            <a:ext cx="7545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 people closer to technologies </a:t>
            </a:r>
          </a:p>
        </p:txBody>
      </p:sp>
    </p:spTree>
    <p:extLst>
      <p:ext uri="{BB962C8B-B14F-4D97-AF65-F5344CB8AC3E}">
        <p14:creationId xmlns:p14="http://schemas.microsoft.com/office/powerpoint/2010/main" val="15346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99" b="899"/>
          <a:stretch>
            <a:fillRect/>
          </a:stretch>
        </p:blipFill>
        <p:spPr>
          <a:xfrm>
            <a:off x="0" y="0"/>
            <a:ext cx="12195175" cy="686044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0244" y="2890030"/>
            <a:ext cx="9298700" cy="2720684"/>
          </a:xfrm>
        </p:spPr>
        <p:txBody>
          <a:bodyPr>
            <a:normAutofit/>
          </a:bodyPr>
          <a:lstStyle/>
          <a:p>
            <a:r>
              <a:rPr lang="en-US" dirty="0"/>
              <a:t>What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9C1550-FBAC-3045-83D7-0879004B1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2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2189A-3E1C-7447-B38A-45C69B1B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28" y="2084419"/>
            <a:ext cx="3327400" cy="332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776FBB-A072-A94B-8BCC-9DA02F33DE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51" r="18673"/>
          <a:stretch/>
        </p:blipFill>
        <p:spPr>
          <a:xfrm>
            <a:off x="6490628" y="2414619"/>
            <a:ext cx="235131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99" b="899"/>
          <a:stretch>
            <a:fillRect/>
          </a:stretch>
        </p:blipFill>
        <p:spPr>
          <a:xfrm>
            <a:off x="0" y="0"/>
            <a:ext cx="12195175" cy="686044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0244" y="2890030"/>
            <a:ext cx="9298700" cy="2720684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9C1550-FBAC-3045-83D7-0879004B1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5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2189A-3E1C-7447-B38A-45C69B1B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28" y="2084419"/>
            <a:ext cx="3327400" cy="332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776FBB-A072-A94B-8BCC-9DA02F33DE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51" r="18673"/>
          <a:stretch/>
        </p:blipFill>
        <p:spPr>
          <a:xfrm>
            <a:off x="6490628" y="2414619"/>
            <a:ext cx="235131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2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Itera">
      <a:dk1>
        <a:srgbClr val="414042"/>
      </a:dk1>
      <a:lt1>
        <a:sysClr val="window" lastClr="FFFFFF"/>
      </a:lt1>
      <a:dk2>
        <a:srgbClr val="414042"/>
      </a:dk2>
      <a:lt2>
        <a:srgbClr val="50C3E7"/>
      </a:lt2>
      <a:accent1>
        <a:srgbClr val="D7090C"/>
      </a:accent1>
      <a:accent2>
        <a:srgbClr val="414042"/>
      </a:accent2>
      <a:accent3>
        <a:srgbClr val="707071"/>
      </a:accent3>
      <a:accent4>
        <a:srgbClr val="969697"/>
      </a:accent4>
      <a:accent5>
        <a:srgbClr val="C6C6C6"/>
      </a:accent5>
      <a:accent6>
        <a:srgbClr val="E2E2E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tera_PPTmalV3.potx" id="{5FE15F8A-053D-486A-9CB7-7AE36CF2F724}" vid="{ECB42020-C0FE-4CED-8F5F-2D0596815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2BE1266-0827-46BB-9F74-D68ECBB9897F}">
  <we:reference id="e24d9989-9730-4337-91c4-a4ccbc989e75" version="1.0.0.0" store="\\ite-fs-01-001.intra.itera.no\Common\Add-ins" storeType="Filesystem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FDAE608-2771-0947-BA38-EBFAE8080ED2}">
  <we:reference id="wa104380594" version="1.0.0.0" store="en-001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580A72D024E242B809BB9B8E838176" ma:contentTypeVersion="2" ma:contentTypeDescription="Create a new document." ma:contentTypeScope="" ma:versionID="c21b765cfd6d9b3986e82ce2e4d37812">
  <xsd:schema xmlns:xsd="http://www.w3.org/2001/XMLSchema" xmlns:xs="http://www.w3.org/2001/XMLSchema" xmlns:p="http://schemas.microsoft.com/office/2006/metadata/properties" xmlns:ns2="c81e9545-8cb7-492e-991e-f4cbd2369adf" targetNamespace="http://schemas.microsoft.com/office/2006/metadata/properties" ma:root="true" ma:fieldsID="5178aae4050024739ef917a8c250788e" ns2:_="">
    <xsd:import namespace="c81e9545-8cb7-492e-991e-f4cbd2369a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e9545-8cb7-492e-991e-f4cbd2369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A0BDB8-B932-4D28-BD81-4E84C25B2C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e9545-8cb7-492e-991e-f4cbd2369a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C7D67-B0F3-4FAD-B320-F8EE10EB3B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F019AB-786C-4F12-9415-BF09B2EAEF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8620</TotalTime>
  <Words>62</Words>
  <Application>Microsoft Macintosh PowerPoint</Application>
  <PresentationFormat>Custom</PresentationFormat>
  <Paragraphs>32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Office-tema</vt:lpstr>
      <vt:lpstr>Cyber Assistant</vt:lpstr>
      <vt:lpstr>Why </vt:lpstr>
      <vt:lpstr>Islandsbanki is family bank</vt:lpstr>
      <vt:lpstr>Islandsbanki is innovative company </vt:lpstr>
      <vt:lpstr>Cyber Assistant will Help to</vt:lpstr>
      <vt:lpstr>What </vt:lpstr>
      <vt:lpstr>What</vt:lpstr>
      <vt:lpstr>Demo </vt:lpstr>
      <vt:lpstr>What</vt:lpstr>
      <vt:lpstr>What</vt:lpstr>
      <vt:lpstr>What Next</vt:lpstr>
      <vt:lpstr>Questions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Fedirko</dc:creator>
  <cp:lastModifiedBy>Yaroslav Berkut</cp:lastModifiedBy>
  <cp:revision>157</cp:revision>
  <dcterms:created xsi:type="dcterms:W3CDTF">2017-06-14T15:05:46Z</dcterms:created>
  <dcterms:modified xsi:type="dcterms:W3CDTF">2018-08-17T14:28:36Z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0x01010019580A72D024E242B809BB9B8E838176</vt:lpwstr>
  </property>
</Properties>
</file>