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7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3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1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1F3E-EECD-4B44-A296-0E3E2E580BD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3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1. Introduction</a:t>
            </a:r>
          </a:p>
          <a:p>
            <a:r>
              <a:rPr lang="fr-FR" dirty="0" smtClean="0"/>
              <a:t>  1.1. Historique</a:t>
            </a:r>
          </a:p>
          <a:p>
            <a:r>
              <a:rPr lang="fr-FR" dirty="0" smtClean="0"/>
              <a:t>  1.2. Quelques Chiffres</a:t>
            </a:r>
          </a:p>
          <a:p>
            <a:r>
              <a:rPr lang="fr-FR" dirty="0" smtClean="0"/>
              <a:t>2. Architecture d'Android</a:t>
            </a:r>
          </a:p>
          <a:p>
            <a:r>
              <a:rPr lang="fr-FR" dirty="0" smtClean="0"/>
              <a:t>  2.1. Pile logicielle</a:t>
            </a:r>
          </a:p>
          <a:p>
            <a:r>
              <a:rPr lang="fr-FR" dirty="0" smtClean="0"/>
              <a:t>  2.2. Android et Javas</a:t>
            </a:r>
          </a:p>
          <a:p>
            <a:r>
              <a:rPr lang="fr-FR" dirty="0" smtClean="0"/>
              <a:t>  2.3. Application Android</a:t>
            </a:r>
          </a:p>
          <a:p>
            <a:r>
              <a:rPr lang="fr-FR" dirty="0" smtClean="0"/>
              <a:t>3. Sécurité et confidentialité</a:t>
            </a:r>
          </a:p>
          <a:p>
            <a:r>
              <a:rPr lang="fr-FR" dirty="0" smtClean="0"/>
              <a:t>4. Utilisation et support</a:t>
            </a:r>
          </a:p>
          <a:p>
            <a:r>
              <a:rPr lang="fr-FR" dirty="0" smtClean="0"/>
              <a:t>5. </a:t>
            </a:r>
            <a:r>
              <a:rPr lang="fr-FR" dirty="0" err="1" smtClean="0"/>
              <a:t>Developpement</a:t>
            </a:r>
            <a:endParaRPr lang="fr-FR" dirty="0" smtClean="0"/>
          </a:p>
          <a:p>
            <a:r>
              <a:rPr lang="fr-FR" dirty="0" smtClean="0"/>
              <a:t>  5.1. Production de logiciel</a:t>
            </a:r>
          </a:p>
          <a:p>
            <a:r>
              <a:rPr lang="fr-FR" dirty="0" smtClean="0"/>
              <a:t>  5.2. Exemple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1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Historique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Plan</vt:lpstr>
      <vt:lpstr>Historique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Ihab BERRO</dc:creator>
  <cp:lastModifiedBy>Ihab BERRO</cp:lastModifiedBy>
  <cp:revision>4</cp:revision>
  <dcterms:created xsi:type="dcterms:W3CDTF">2016-01-03T07:48:40Z</dcterms:created>
  <dcterms:modified xsi:type="dcterms:W3CDTF">2016-01-03T08:38:39Z</dcterms:modified>
</cp:coreProperties>
</file>