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 de Marché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Android Google</c:v>
                </c:pt>
                <c:pt idx="1">
                  <c:v>iOS Apple</c:v>
                </c:pt>
                <c:pt idx="2">
                  <c:v>Windows Mobile</c:v>
                </c:pt>
                <c:pt idx="3">
                  <c:v>RIM BlackBerry</c:v>
                </c:pt>
                <c:pt idx="4">
                  <c:v>Autre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81.5</c:v>
                </c:pt>
                <c:pt idx="1">
                  <c:v>14.8</c:v>
                </c:pt>
                <c:pt idx="2">
                  <c:v>2.6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1F3E-EECD-4B44-A296-0E3E2E580BD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A46E-DB81-44BF-AEE2-1A0B022E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1. Introduction</a:t>
            </a:r>
          </a:p>
          <a:p>
            <a:r>
              <a:rPr lang="fr-FR" dirty="0" smtClean="0"/>
              <a:t>  1.1. Historique</a:t>
            </a:r>
          </a:p>
          <a:p>
            <a:r>
              <a:rPr lang="fr-FR" dirty="0" smtClean="0"/>
              <a:t>  1.2. Quelques Chiffres</a:t>
            </a:r>
          </a:p>
          <a:p>
            <a:r>
              <a:rPr lang="fr-FR" dirty="0" smtClean="0"/>
              <a:t>2. Architecture d'Android</a:t>
            </a:r>
          </a:p>
          <a:p>
            <a:r>
              <a:rPr lang="fr-FR" dirty="0" smtClean="0"/>
              <a:t>  2.1. Pile logicielle</a:t>
            </a:r>
          </a:p>
          <a:p>
            <a:r>
              <a:rPr lang="fr-FR" dirty="0" smtClean="0"/>
              <a:t>  2.2. Android et Javas</a:t>
            </a:r>
          </a:p>
          <a:p>
            <a:r>
              <a:rPr lang="fr-FR" dirty="0" smtClean="0"/>
              <a:t>  2.3. Application Android</a:t>
            </a:r>
          </a:p>
          <a:p>
            <a:r>
              <a:rPr lang="fr-FR" dirty="0" smtClean="0"/>
              <a:t>3. Sécurité et confidentialité</a:t>
            </a:r>
          </a:p>
          <a:p>
            <a:r>
              <a:rPr lang="fr-FR" dirty="0" smtClean="0"/>
              <a:t>4. Utilisation et support</a:t>
            </a:r>
          </a:p>
          <a:p>
            <a:r>
              <a:rPr lang="fr-FR" dirty="0" smtClean="0"/>
              <a:t>5. </a:t>
            </a:r>
            <a:r>
              <a:rPr lang="fr-FR" dirty="0" err="1" smtClean="0"/>
              <a:t>Developpement</a:t>
            </a:r>
            <a:endParaRPr lang="fr-FR" dirty="0" smtClean="0"/>
          </a:p>
          <a:p>
            <a:r>
              <a:rPr lang="fr-FR" dirty="0" smtClean="0"/>
              <a:t>  5.1. Production de logiciel</a:t>
            </a:r>
          </a:p>
          <a:p>
            <a:r>
              <a:rPr lang="fr-FR" dirty="0" smtClean="0"/>
              <a:t>  5.2. Exemple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smartphone est un téléphone mobile évolué disposant des fonctions d'un assistant numérique </a:t>
            </a:r>
            <a:r>
              <a:rPr lang="fr-FR" dirty="0" smtClean="0"/>
              <a:t>personnel.</a:t>
            </a:r>
          </a:p>
          <a:p>
            <a:r>
              <a:rPr lang="fr-FR" dirty="0"/>
              <a:t>il peut exécuter divers logiciels/applications grâce à un système d'exploitation spécialement conçu pour </a:t>
            </a:r>
            <a:r>
              <a:rPr lang="fr-FR" dirty="0" smtClean="0"/>
              <a:t>mobiles.</a:t>
            </a:r>
          </a:p>
          <a:p>
            <a:r>
              <a:rPr lang="fr-FR" dirty="0"/>
              <a:t>Il </a:t>
            </a:r>
            <a:r>
              <a:rPr lang="fr-FR" dirty="0" smtClean="0"/>
              <a:t>existe </a:t>
            </a:r>
            <a:r>
              <a:rPr lang="fr-FR" dirty="0"/>
              <a:t>plusieurs systèmes d’exploitation dédiés aux smartphones</a:t>
            </a:r>
            <a:r>
              <a:rPr lang="fr-FR" dirty="0" smtClean="0"/>
              <a:t>.</a:t>
            </a:r>
          </a:p>
          <a:p>
            <a:r>
              <a:rPr lang="fr-FR" dirty="0"/>
              <a:t>À partir de fin 2007 </a:t>
            </a:r>
            <a:r>
              <a:rPr lang="fr-FR" dirty="0" smtClean="0"/>
              <a:t>(lancement </a:t>
            </a:r>
            <a:r>
              <a:rPr lang="fr-FR" dirty="0"/>
              <a:t>de </a:t>
            </a:r>
            <a:r>
              <a:rPr lang="fr-FR" dirty="0" smtClean="0"/>
              <a:t>l'iPhone), </a:t>
            </a:r>
            <a:r>
              <a:rPr lang="fr-FR" dirty="0"/>
              <a:t>ce marché s'étend </a:t>
            </a:r>
            <a:r>
              <a:rPr lang="fr-FR" dirty="0" smtClean="0"/>
              <a:t>considérablement.</a:t>
            </a:r>
          </a:p>
          <a:p>
            <a:r>
              <a:rPr lang="fr-FR" dirty="0" smtClean="0"/>
              <a:t>En </a:t>
            </a:r>
            <a:r>
              <a:rPr lang="fr-FR" dirty="0"/>
              <a:t>2014, les ventes mondiales annuelles de smartphones dépassent le milliard.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90374881"/>
              </p:ext>
            </p:extLst>
          </p:nvPr>
        </p:nvGraphicFramePr>
        <p:xfrm>
          <a:off x="1275645" y="487538"/>
          <a:ext cx="9121422" cy="568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7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Historique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7600" y="3431822"/>
            <a:ext cx="1037963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 smtClean="0"/>
              <a:t>Chiffres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Plan</vt:lpstr>
      <vt:lpstr>Introdction</vt:lpstr>
      <vt:lpstr>PowerPoint Presentation</vt:lpstr>
      <vt:lpstr>Historique</vt:lpstr>
      <vt:lpstr>Quelques Chiffres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Ihab BERRO</dc:creator>
  <cp:lastModifiedBy>Ihab BERRO</cp:lastModifiedBy>
  <cp:revision>9</cp:revision>
  <dcterms:created xsi:type="dcterms:W3CDTF">2016-01-03T07:48:40Z</dcterms:created>
  <dcterms:modified xsi:type="dcterms:W3CDTF">2016-01-12T05:03:39Z</dcterms:modified>
</cp:coreProperties>
</file>