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58" r:id="rId6"/>
    <p:sldId id="261" r:id="rId7"/>
    <p:sldId id="262" r:id="rId8"/>
    <p:sldId id="274" r:id="rId9"/>
    <p:sldId id="263" r:id="rId10"/>
    <p:sldId id="264" r:id="rId11"/>
    <p:sldId id="275" r:id="rId12"/>
    <p:sldId id="265" r:id="rId13"/>
    <p:sldId id="268" r:id="rId14"/>
    <p:sldId id="272" r:id="rId15"/>
    <p:sldId id="267" r:id="rId16"/>
    <p:sldId id="271" r:id="rId17"/>
    <p:sldId id="277" r:id="rId18"/>
    <p:sldId id="273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2743" autoAdjust="0"/>
  </p:normalViewPr>
  <p:slideViewPr>
    <p:cSldViewPr snapToGrid="0">
      <p:cViewPr varScale="1">
        <p:scale>
          <a:sx n="63" d="100"/>
          <a:sy n="63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CB3-4B98-889B-84336AD89E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CB3-4B98-889B-84336AD89E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CB3-4B98-889B-84336AD89E2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CB3-4B98-889B-84336AD89E2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CB3-4B98-889B-84336AD89E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B98-889B-84336AD89E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9E0E4-10D1-4850-A764-633F13E3387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4373E8-8297-4403-94A9-AE74CCA8BF48}">
      <dgm:prSet/>
      <dgm:spPr/>
      <dgm:t>
        <a:bodyPr/>
        <a:lstStyle/>
        <a:p>
          <a:pPr rtl="0"/>
          <a:r>
            <a:rPr lang="fr-FR"/>
            <a:t>1. Introduction</a:t>
          </a:r>
          <a:endParaRPr lang="en-US"/>
        </a:p>
      </dgm:t>
    </dgm:pt>
    <dgm:pt modelId="{FCA5009F-61FC-4282-8FD0-2FAEC8EA3E4E}" type="parTrans" cxnId="{1B66FFAC-AF15-46D6-9344-80080005D71C}">
      <dgm:prSet/>
      <dgm:spPr/>
      <dgm:t>
        <a:bodyPr/>
        <a:lstStyle/>
        <a:p>
          <a:endParaRPr lang="en-US"/>
        </a:p>
      </dgm:t>
    </dgm:pt>
    <dgm:pt modelId="{23828153-9F4E-4FCD-9A2A-C96A8358B67E}" type="sibTrans" cxnId="{1B66FFAC-AF15-46D6-9344-80080005D71C}">
      <dgm:prSet/>
      <dgm:spPr/>
      <dgm:t>
        <a:bodyPr/>
        <a:lstStyle/>
        <a:p>
          <a:endParaRPr lang="en-US"/>
        </a:p>
      </dgm:t>
    </dgm:pt>
    <dgm:pt modelId="{891DA4E1-FD49-43A5-B9C9-94D771597EFF}">
      <dgm:prSet/>
      <dgm:spPr/>
      <dgm:t>
        <a:bodyPr/>
        <a:lstStyle/>
        <a:p>
          <a:pPr rtl="0"/>
          <a:r>
            <a:rPr lang="fr-FR"/>
            <a:t>2. Architecture d'Android</a:t>
          </a:r>
          <a:endParaRPr lang="en-US"/>
        </a:p>
      </dgm:t>
    </dgm:pt>
    <dgm:pt modelId="{0E13591C-37DF-4013-B828-5C5E905435CB}" type="parTrans" cxnId="{0E5EE64B-FC06-42C2-AA18-D62975439125}">
      <dgm:prSet/>
      <dgm:spPr/>
      <dgm:t>
        <a:bodyPr/>
        <a:lstStyle/>
        <a:p>
          <a:endParaRPr lang="en-US"/>
        </a:p>
      </dgm:t>
    </dgm:pt>
    <dgm:pt modelId="{3E8A0B90-C623-471D-AF9E-C5AB7AD9F3CC}" type="sibTrans" cxnId="{0E5EE64B-FC06-42C2-AA18-D62975439125}">
      <dgm:prSet/>
      <dgm:spPr/>
      <dgm:t>
        <a:bodyPr/>
        <a:lstStyle/>
        <a:p>
          <a:endParaRPr lang="en-US"/>
        </a:p>
      </dgm:t>
    </dgm:pt>
    <dgm:pt modelId="{62202A5D-966A-49E2-95AF-2EFB3399A7F2}">
      <dgm:prSet/>
      <dgm:spPr/>
      <dgm:t>
        <a:bodyPr/>
        <a:lstStyle/>
        <a:p>
          <a:pPr rtl="0"/>
          <a:r>
            <a:rPr lang="fr-FR"/>
            <a:t>3. Sécurité et confidentialité</a:t>
          </a:r>
          <a:endParaRPr lang="en-US"/>
        </a:p>
      </dgm:t>
    </dgm:pt>
    <dgm:pt modelId="{C0DB5874-4069-4548-BDAF-91CB1D7010BF}" type="parTrans" cxnId="{5521E23E-10E4-4132-8BBB-F20B3203F5EB}">
      <dgm:prSet/>
      <dgm:spPr/>
      <dgm:t>
        <a:bodyPr/>
        <a:lstStyle/>
        <a:p>
          <a:endParaRPr lang="en-US"/>
        </a:p>
      </dgm:t>
    </dgm:pt>
    <dgm:pt modelId="{41CC5612-C562-4B6C-9D39-BE7868B4B5A7}" type="sibTrans" cxnId="{5521E23E-10E4-4132-8BBB-F20B3203F5EB}">
      <dgm:prSet/>
      <dgm:spPr/>
      <dgm:t>
        <a:bodyPr/>
        <a:lstStyle/>
        <a:p>
          <a:endParaRPr lang="en-US"/>
        </a:p>
      </dgm:t>
    </dgm:pt>
    <dgm:pt modelId="{0EF47DFD-A1CB-4AC8-8EBB-54B3C7A719CE}">
      <dgm:prSet/>
      <dgm:spPr/>
      <dgm:t>
        <a:bodyPr/>
        <a:lstStyle/>
        <a:p>
          <a:pPr rtl="0"/>
          <a:r>
            <a:rPr lang="fr-FR" dirty="0"/>
            <a:t>4. Utilisation et support</a:t>
          </a:r>
          <a:endParaRPr lang="en-US" dirty="0"/>
        </a:p>
      </dgm:t>
    </dgm:pt>
    <dgm:pt modelId="{2959DD2C-8465-4AF3-A3DF-349B1C8BDD9F}" type="parTrans" cxnId="{2BD6837C-B1B1-4C05-9405-78DAA80DFCD0}">
      <dgm:prSet/>
      <dgm:spPr/>
      <dgm:t>
        <a:bodyPr/>
        <a:lstStyle/>
        <a:p>
          <a:endParaRPr lang="en-US"/>
        </a:p>
      </dgm:t>
    </dgm:pt>
    <dgm:pt modelId="{E717E753-911E-410D-B236-E0E3C5176425}" type="sibTrans" cxnId="{2BD6837C-B1B1-4C05-9405-78DAA80DFCD0}">
      <dgm:prSet/>
      <dgm:spPr/>
      <dgm:t>
        <a:bodyPr/>
        <a:lstStyle/>
        <a:p>
          <a:endParaRPr lang="en-US"/>
        </a:p>
      </dgm:t>
    </dgm:pt>
    <dgm:pt modelId="{192DB344-45D9-4B64-9B8B-D49EA2ACE039}">
      <dgm:prSet/>
      <dgm:spPr/>
      <dgm:t>
        <a:bodyPr/>
        <a:lstStyle/>
        <a:p>
          <a:pPr rtl="0"/>
          <a:r>
            <a:rPr lang="fr-FR"/>
            <a:t>5. Démo de développement</a:t>
          </a:r>
          <a:endParaRPr lang="en-US"/>
        </a:p>
      </dgm:t>
    </dgm:pt>
    <dgm:pt modelId="{742A4B7B-D9F5-45AF-956F-3C995604B39A}" type="parTrans" cxnId="{0C3673AB-68C8-4C51-8802-CAAAACD14E1F}">
      <dgm:prSet/>
      <dgm:spPr/>
      <dgm:t>
        <a:bodyPr/>
        <a:lstStyle/>
        <a:p>
          <a:endParaRPr lang="en-US"/>
        </a:p>
      </dgm:t>
    </dgm:pt>
    <dgm:pt modelId="{4813411E-C19E-441B-9F51-E728F1C9E952}" type="sibTrans" cxnId="{0C3673AB-68C8-4C51-8802-CAAAACD14E1F}">
      <dgm:prSet/>
      <dgm:spPr/>
      <dgm:t>
        <a:bodyPr/>
        <a:lstStyle/>
        <a:p>
          <a:endParaRPr lang="en-US"/>
        </a:p>
      </dgm:t>
    </dgm:pt>
    <dgm:pt modelId="{0A99436F-4FC1-49F5-AD1A-0076FEA4E4D7}" type="pres">
      <dgm:prSet presAssocID="{CD09E0E4-10D1-4850-A764-633F13E33876}" presName="Name0" presStyleCnt="0">
        <dgm:presLayoutVars>
          <dgm:chMax val="7"/>
          <dgm:chPref val="7"/>
          <dgm:dir/>
        </dgm:presLayoutVars>
      </dgm:prSet>
      <dgm:spPr/>
    </dgm:pt>
    <dgm:pt modelId="{7685B006-64F4-4284-A748-818580E66ABC}" type="pres">
      <dgm:prSet presAssocID="{CD09E0E4-10D1-4850-A764-633F13E33876}" presName="Name1" presStyleCnt="0"/>
      <dgm:spPr/>
    </dgm:pt>
    <dgm:pt modelId="{CDAFD944-7149-4D51-A18E-A3FDE9E3E38F}" type="pres">
      <dgm:prSet presAssocID="{CD09E0E4-10D1-4850-A764-633F13E33876}" presName="cycle" presStyleCnt="0"/>
      <dgm:spPr/>
    </dgm:pt>
    <dgm:pt modelId="{A1C42B42-6623-4935-B47F-247E509D7ADF}" type="pres">
      <dgm:prSet presAssocID="{CD09E0E4-10D1-4850-A764-633F13E33876}" presName="srcNode" presStyleLbl="node1" presStyleIdx="0" presStyleCnt="5"/>
      <dgm:spPr/>
    </dgm:pt>
    <dgm:pt modelId="{DB8FF220-C101-4179-8A22-78CA20B3D82E}" type="pres">
      <dgm:prSet presAssocID="{CD09E0E4-10D1-4850-A764-633F13E33876}" presName="conn" presStyleLbl="parChTrans1D2" presStyleIdx="0" presStyleCnt="1"/>
      <dgm:spPr/>
    </dgm:pt>
    <dgm:pt modelId="{BD246AA5-C63F-45CB-8FDF-72C4C4E04601}" type="pres">
      <dgm:prSet presAssocID="{CD09E0E4-10D1-4850-A764-633F13E33876}" presName="extraNode" presStyleLbl="node1" presStyleIdx="0" presStyleCnt="5"/>
      <dgm:spPr/>
    </dgm:pt>
    <dgm:pt modelId="{70A9E4C8-97B3-462C-9020-BD35DC1E7C38}" type="pres">
      <dgm:prSet presAssocID="{CD09E0E4-10D1-4850-A764-633F13E33876}" presName="dstNode" presStyleLbl="node1" presStyleIdx="0" presStyleCnt="5"/>
      <dgm:spPr/>
    </dgm:pt>
    <dgm:pt modelId="{65C8C5F6-5AC0-42A7-871D-6D77F2E13C69}" type="pres">
      <dgm:prSet presAssocID="{2B4373E8-8297-4403-94A9-AE74CCA8BF48}" presName="text_1" presStyleLbl="node1" presStyleIdx="0" presStyleCnt="5">
        <dgm:presLayoutVars>
          <dgm:bulletEnabled val="1"/>
        </dgm:presLayoutVars>
      </dgm:prSet>
      <dgm:spPr/>
    </dgm:pt>
    <dgm:pt modelId="{5ED735FD-C8E2-4C1C-826A-C84ED2DAA6E6}" type="pres">
      <dgm:prSet presAssocID="{2B4373E8-8297-4403-94A9-AE74CCA8BF48}" presName="accent_1" presStyleCnt="0"/>
      <dgm:spPr/>
    </dgm:pt>
    <dgm:pt modelId="{47F1CA37-E91F-4BF5-9B61-5E6906DACF28}" type="pres">
      <dgm:prSet presAssocID="{2B4373E8-8297-4403-94A9-AE74CCA8BF48}" presName="accentRepeatNode" presStyleLbl="solidFgAcc1" presStyleIdx="0" presStyleCnt="5"/>
      <dgm:spPr/>
    </dgm:pt>
    <dgm:pt modelId="{5D7E79B0-DD2E-4A5F-B5DD-90189D3C48AA}" type="pres">
      <dgm:prSet presAssocID="{891DA4E1-FD49-43A5-B9C9-94D771597EFF}" presName="text_2" presStyleLbl="node1" presStyleIdx="1" presStyleCnt="5">
        <dgm:presLayoutVars>
          <dgm:bulletEnabled val="1"/>
        </dgm:presLayoutVars>
      </dgm:prSet>
      <dgm:spPr/>
    </dgm:pt>
    <dgm:pt modelId="{CF0D2B05-8041-4CA6-8FE8-5E3BE1CBF2CB}" type="pres">
      <dgm:prSet presAssocID="{891DA4E1-FD49-43A5-B9C9-94D771597EFF}" presName="accent_2" presStyleCnt="0"/>
      <dgm:spPr/>
    </dgm:pt>
    <dgm:pt modelId="{45E0DA14-AAA7-40DB-BB73-60C9584CF2D7}" type="pres">
      <dgm:prSet presAssocID="{891DA4E1-FD49-43A5-B9C9-94D771597EFF}" presName="accentRepeatNode" presStyleLbl="solidFgAcc1" presStyleIdx="1" presStyleCnt="5"/>
      <dgm:spPr/>
    </dgm:pt>
    <dgm:pt modelId="{8186C3E3-E708-4D15-BC16-067D01054305}" type="pres">
      <dgm:prSet presAssocID="{62202A5D-966A-49E2-95AF-2EFB3399A7F2}" presName="text_3" presStyleLbl="node1" presStyleIdx="2" presStyleCnt="5">
        <dgm:presLayoutVars>
          <dgm:bulletEnabled val="1"/>
        </dgm:presLayoutVars>
      </dgm:prSet>
      <dgm:spPr/>
    </dgm:pt>
    <dgm:pt modelId="{039C46E8-D5AE-461F-BB2F-51349F548839}" type="pres">
      <dgm:prSet presAssocID="{62202A5D-966A-49E2-95AF-2EFB3399A7F2}" presName="accent_3" presStyleCnt="0"/>
      <dgm:spPr/>
    </dgm:pt>
    <dgm:pt modelId="{FFB397DD-BD5B-4780-830E-CECA5A90BEC1}" type="pres">
      <dgm:prSet presAssocID="{62202A5D-966A-49E2-95AF-2EFB3399A7F2}" presName="accentRepeatNode" presStyleLbl="solidFgAcc1" presStyleIdx="2" presStyleCnt="5"/>
      <dgm:spPr/>
    </dgm:pt>
    <dgm:pt modelId="{3B5FD968-2A7E-42B9-800A-1524C42E9B5E}" type="pres">
      <dgm:prSet presAssocID="{0EF47DFD-A1CB-4AC8-8EBB-54B3C7A719CE}" presName="text_4" presStyleLbl="node1" presStyleIdx="3" presStyleCnt="5">
        <dgm:presLayoutVars>
          <dgm:bulletEnabled val="1"/>
        </dgm:presLayoutVars>
      </dgm:prSet>
      <dgm:spPr/>
    </dgm:pt>
    <dgm:pt modelId="{22FF1B99-7150-425C-84CC-623940482FDC}" type="pres">
      <dgm:prSet presAssocID="{0EF47DFD-A1CB-4AC8-8EBB-54B3C7A719CE}" presName="accent_4" presStyleCnt="0"/>
      <dgm:spPr/>
    </dgm:pt>
    <dgm:pt modelId="{D9159049-189C-4FAD-9D15-956A869270DB}" type="pres">
      <dgm:prSet presAssocID="{0EF47DFD-A1CB-4AC8-8EBB-54B3C7A719CE}" presName="accentRepeatNode" presStyleLbl="solidFgAcc1" presStyleIdx="3" presStyleCnt="5"/>
      <dgm:spPr/>
    </dgm:pt>
    <dgm:pt modelId="{1DD5BF43-95C5-4966-A2AE-38D65E99D432}" type="pres">
      <dgm:prSet presAssocID="{192DB344-45D9-4B64-9B8B-D49EA2ACE039}" presName="text_5" presStyleLbl="node1" presStyleIdx="4" presStyleCnt="5">
        <dgm:presLayoutVars>
          <dgm:bulletEnabled val="1"/>
        </dgm:presLayoutVars>
      </dgm:prSet>
      <dgm:spPr/>
    </dgm:pt>
    <dgm:pt modelId="{96237E03-6250-4706-88B0-ECFFD6A03C09}" type="pres">
      <dgm:prSet presAssocID="{192DB344-45D9-4B64-9B8B-D49EA2ACE039}" presName="accent_5" presStyleCnt="0"/>
      <dgm:spPr/>
    </dgm:pt>
    <dgm:pt modelId="{9AB7DB3B-9189-43CA-A011-EBBD5A0641D1}" type="pres">
      <dgm:prSet presAssocID="{192DB344-45D9-4B64-9B8B-D49EA2ACE039}" presName="accentRepeatNode" presStyleLbl="solidFgAcc1" presStyleIdx="4" presStyleCnt="5"/>
      <dgm:spPr/>
    </dgm:pt>
  </dgm:ptLst>
  <dgm:cxnLst>
    <dgm:cxn modelId="{F4E15E53-2A33-4F1B-AC85-0EC1BD33B8BE}" type="presOf" srcId="{CD09E0E4-10D1-4850-A764-633F13E33876}" destId="{0A99436F-4FC1-49F5-AD1A-0076FEA4E4D7}" srcOrd="0" destOrd="0" presId="urn:microsoft.com/office/officeart/2008/layout/VerticalCurvedList"/>
    <dgm:cxn modelId="{5521E23E-10E4-4132-8BBB-F20B3203F5EB}" srcId="{CD09E0E4-10D1-4850-A764-633F13E33876}" destId="{62202A5D-966A-49E2-95AF-2EFB3399A7F2}" srcOrd="2" destOrd="0" parTransId="{C0DB5874-4069-4548-BDAF-91CB1D7010BF}" sibTransId="{41CC5612-C562-4B6C-9D39-BE7868B4B5A7}"/>
    <dgm:cxn modelId="{0E5EE64B-FC06-42C2-AA18-D62975439125}" srcId="{CD09E0E4-10D1-4850-A764-633F13E33876}" destId="{891DA4E1-FD49-43A5-B9C9-94D771597EFF}" srcOrd="1" destOrd="0" parTransId="{0E13591C-37DF-4013-B828-5C5E905435CB}" sibTransId="{3E8A0B90-C623-471D-AF9E-C5AB7AD9F3CC}"/>
    <dgm:cxn modelId="{0C3673AB-68C8-4C51-8802-CAAAACD14E1F}" srcId="{CD09E0E4-10D1-4850-A764-633F13E33876}" destId="{192DB344-45D9-4B64-9B8B-D49EA2ACE039}" srcOrd="4" destOrd="0" parTransId="{742A4B7B-D9F5-45AF-956F-3C995604B39A}" sibTransId="{4813411E-C19E-441B-9F51-E728F1C9E952}"/>
    <dgm:cxn modelId="{5565F2B1-B53B-46B0-9A9F-F6DBEE578E1B}" type="presOf" srcId="{2B4373E8-8297-4403-94A9-AE74CCA8BF48}" destId="{65C8C5F6-5AC0-42A7-871D-6D77F2E13C69}" srcOrd="0" destOrd="0" presId="urn:microsoft.com/office/officeart/2008/layout/VerticalCurvedList"/>
    <dgm:cxn modelId="{9F3895A5-0490-415D-8AFB-737C91426508}" type="presOf" srcId="{0EF47DFD-A1CB-4AC8-8EBB-54B3C7A719CE}" destId="{3B5FD968-2A7E-42B9-800A-1524C42E9B5E}" srcOrd="0" destOrd="0" presId="urn:microsoft.com/office/officeart/2008/layout/VerticalCurvedList"/>
    <dgm:cxn modelId="{D3CBB919-DC06-4EB6-8901-F5440BEBD880}" type="presOf" srcId="{62202A5D-966A-49E2-95AF-2EFB3399A7F2}" destId="{8186C3E3-E708-4D15-BC16-067D01054305}" srcOrd="0" destOrd="0" presId="urn:microsoft.com/office/officeart/2008/layout/VerticalCurvedList"/>
    <dgm:cxn modelId="{1B66FFAC-AF15-46D6-9344-80080005D71C}" srcId="{CD09E0E4-10D1-4850-A764-633F13E33876}" destId="{2B4373E8-8297-4403-94A9-AE74CCA8BF48}" srcOrd="0" destOrd="0" parTransId="{FCA5009F-61FC-4282-8FD0-2FAEC8EA3E4E}" sibTransId="{23828153-9F4E-4FCD-9A2A-C96A8358B67E}"/>
    <dgm:cxn modelId="{DF4A13DC-B3D0-467A-90F1-9E2AB9F391C9}" type="presOf" srcId="{192DB344-45D9-4B64-9B8B-D49EA2ACE039}" destId="{1DD5BF43-95C5-4966-A2AE-38D65E99D432}" srcOrd="0" destOrd="0" presId="urn:microsoft.com/office/officeart/2008/layout/VerticalCurvedList"/>
    <dgm:cxn modelId="{2BD6837C-B1B1-4C05-9405-78DAA80DFCD0}" srcId="{CD09E0E4-10D1-4850-A764-633F13E33876}" destId="{0EF47DFD-A1CB-4AC8-8EBB-54B3C7A719CE}" srcOrd="3" destOrd="0" parTransId="{2959DD2C-8465-4AF3-A3DF-349B1C8BDD9F}" sibTransId="{E717E753-911E-410D-B236-E0E3C5176425}"/>
    <dgm:cxn modelId="{7E01E6AA-A821-4EFF-8EA7-E1ACB1F6AD58}" type="presOf" srcId="{891DA4E1-FD49-43A5-B9C9-94D771597EFF}" destId="{5D7E79B0-DD2E-4A5F-B5DD-90189D3C48AA}" srcOrd="0" destOrd="0" presId="urn:microsoft.com/office/officeart/2008/layout/VerticalCurvedList"/>
    <dgm:cxn modelId="{169B2FFA-6676-48F4-A23E-A03B9F3982B1}" type="presOf" srcId="{23828153-9F4E-4FCD-9A2A-C96A8358B67E}" destId="{DB8FF220-C101-4179-8A22-78CA20B3D82E}" srcOrd="0" destOrd="0" presId="urn:microsoft.com/office/officeart/2008/layout/VerticalCurvedList"/>
    <dgm:cxn modelId="{A8EA9176-C7DE-4066-BFF4-AD679ABA168D}" type="presParOf" srcId="{0A99436F-4FC1-49F5-AD1A-0076FEA4E4D7}" destId="{7685B006-64F4-4284-A748-818580E66ABC}" srcOrd="0" destOrd="0" presId="urn:microsoft.com/office/officeart/2008/layout/VerticalCurvedList"/>
    <dgm:cxn modelId="{045BC8CE-AA9D-489F-B166-B9492147814C}" type="presParOf" srcId="{7685B006-64F4-4284-A748-818580E66ABC}" destId="{CDAFD944-7149-4D51-A18E-A3FDE9E3E38F}" srcOrd="0" destOrd="0" presId="urn:microsoft.com/office/officeart/2008/layout/VerticalCurvedList"/>
    <dgm:cxn modelId="{C3AA99EC-0F5E-4DAD-9C8D-58F38A47A614}" type="presParOf" srcId="{CDAFD944-7149-4D51-A18E-A3FDE9E3E38F}" destId="{A1C42B42-6623-4935-B47F-247E509D7ADF}" srcOrd="0" destOrd="0" presId="urn:microsoft.com/office/officeart/2008/layout/VerticalCurvedList"/>
    <dgm:cxn modelId="{670E14D3-4BDA-4D10-BD17-C2F98CED17BF}" type="presParOf" srcId="{CDAFD944-7149-4D51-A18E-A3FDE9E3E38F}" destId="{DB8FF220-C101-4179-8A22-78CA20B3D82E}" srcOrd="1" destOrd="0" presId="urn:microsoft.com/office/officeart/2008/layout/VerticalCurvedList"/>
    <dgm:cxn modelId="{C74A761F-395C-4BF5-9DA6-6F538DFF2729}" type="presParOf" srcId="{CDAFD944-7149-4D51-A18E-A3FDE9E3E38F}" destId="{BD246AA5-C63F-45CB-8FDF-72C4C4E04601}" srcOrd="2" destOrd="0" presId="urn:microsoft.com/office/officeart/2008/layout/VerticalCurvedList"/>
    <dgm:cxn modelId="{AD50A1EB-70A1-452C-B3BD-136E62D8F629}" type="presParOf" srcId="{CDAFD944-7149-4D51-A18E-A3FDE9E3E38F}" destId="{70A9E4C8-97B3-462C-9020-BD35DC1E7C38}" srcOrd="3" destOrd="0" presId="urn:microsoft.com/office/officeart/2008/layout/VerticalCurvedList"/>
    <dgm:cxn modelId="{2A6D0F5D-C5DB-4228-99F0-92321AC51ACB}" type="presParOf" srcId="{7685B006-64F4-4284-A748-818580E66ABC}" destId="{65C8C5F6-5AC0-42A7-871D-6D77F2E13C69}" srcOrd="1" destOrd="0" presId="urn:microsoft.com/office/officeart/2008/layout/VerticalCurvedList"/>
    <dgm:cxn modelId="{D4B882A5-9F1C-41C4-8CE7-F7C98934F01E}" type="presParOf" srcId="{7685B006-64F4-4284-A748-818580E66ABC}" destId="{5ED735FD-C8E2-4C1C-826A-C84ED2DAA6E6}" srcOrd="2" destOrd="0" presId="urn:microsoft.com/office/officeart/2008/layout/VerticalCurvedList"/>
    <dgm:cxn modelId="{57EA96D1-12FE-4221-A5AC-7E417802E8CE}" type="presParOf" srcId="{5ED735FD-C8E2-4C1C-826A-C84ED2DAA6E6}" destId="{47F1CA37-E91F-4BF5-9B61-5E6906DACF28}" srcOrd="0" destOrd="0" presId="urn:microsoft.com/office/officeart/2008/layout/VerticalCurvedList"/>
    <dgm:cxn modelId="{5FB51B17-AC84-4A68-827E-FF71E9932605}" type="presParOf" srcId="{7685B006-64F4-4284-A748-818580E66ABC}" destId="{5D7E79B0-DD2E-4A5F-B5DD-90189D3C48AA}" srcOrd="3" destOrd="0" presId="urn:microsoft.com/office/officeart/2008/layout/VerticalCurvedList"/>
    <dgm:cxn modelId="{ABFD9268-2A20-4A7C-B14D-049676769DFF}" type="presParOf" srcId="{7685B006-64F4-4284-A748-818580E66ABC}" destId="{CF0D2B05-8041-4CA6-8FE8-5E3BE1CBF2CB}" srcOrd="4" destOrd="0" presId="urn:microsoft.com/office/officeart/2008/layout/VerticalCurvedList"/>
    <dgm:cxn modelId="{8F2534E3-FB01-478D-968F-1A76622AB7C9}" type="presParOf" srcId="{CF0D2B05-8041-4CA6-8FE8-5E3BE1CBF2CB}" destId="{45E0DA14-AAA7-40DB-BB73-60C9584CF2D7}" srcOrd="0" destOrd="0" presId="urn:microsoft.com/office/officeart/2008/layout/VerticalCurvedList"/>
    <dgm:cxn modelId="{77B7CC00-4838-4875-AB3D-CE480C033413}" type="presParOf" srcId="{7685B006-64F4-4284-A748-818580E66ABC}" destId="{8186C3E3-E708-4D15-BC16-067D01054305}" srcOrd="5" destOrd="0" presId="urn:microsoft.com/office/officeart/2008/layout/VerticalCurvedList"/>
    <dgm:cxn modelId="{4A7E90F4-D7E4-4FE7-B175-63E6A4A4E830}" type="presParOf" srcId="{7685B006-64F4-4284-A748-818580E66ABC}" destId="{039C46E8-D5AE-461F-BB2F-51349F548839}" srcOrd="6" destOrd="0" presId="urn:microsoft.com/office/officeart/2008/layout/VerticalCurvedList"/>
    <dgm:cxn modelId="{3F7BC351-8092-48AB-BBB9-7F26CA870440}" type="presParOf" srcId="{039C46E8-D5AE-461F-BB2F-51349F548839}" destId="{FFB397DD-BD5B-4780-830E-CECA5A90BEC1}" srcOrd="0" destOrd="0" presId="urn:microsoft.com/office/officeart/2008/layout/VerticalCurvedList"/>
    <dgm:cxn modelId="{D3F24641-FB7D-4B16-99C0-3D0C0AC3384B}" type="presParOf" srcId="{7685B006-64F4-4284-A748-818580E66ABC}" destId="{3B5FD968-2A7E-42B9-800A-1524C42E9B5E}" srcOrd="7" destOrd="0" presId="urn:microsoft.com/office/officeart/2008/layout/VerticalCurvedList"/>
    <dgm:cxn modelId="{038C2043-C363-4E85-9917-42D5C28585FE}" type="presParOf" srcId="{7685B006-64F4-4284-A748-818580E66ABC}" destId="{22FF1B99-7150-425C-84CC-623940482FDC}" srcOrd="8" destOrd="0" presId="urn:microsoft.com/office/officeart/2008/layout/VerticalCurvedList"/>
    <dgm:cxn modelId="{F8465743-899F-4C97-839D-4151EDB8FC76}" type="presParOf" srcId="{22FF1B99-7150-425C-84CC-623940482FDC}" destId="{D9159049-189C-4FAD-9D15-956A869270DB}" srcOrd="0" destOrd="0" presId="urn:microsoft.com/office/officeart/2008/layout/VerticalCurvedList"/>
    <dgm:cxn modelId="{8594D8D8-487D-461A-BB76-CD48B13CCDF4}" type="presParOf" srcId="{7685B006-64F4-4284-A748-818580E66ABC}" destId="{1DD5BF43-95C5-4966-A2AE-38D65E99D432}" srcOrd="9" destOrd="0" presId="urn:microsoft.com/office/officeart/2008/layout/VerticalCurvedList"/>
    <dgm:cxn modelId="{CE7CC6CF-25F4-4BD1-880A-3A29D2C835BA}" type="presParOf" srcId="{7685B006-64F4-4284-A748-818580E66ABC}" destId="{96237E03-6250-4706-88B0-ECFFD6A03C09}" srcOrd="10" destOrd="0" presId="urn:microsoft.com/office/officeart/2008/layout/VerticalCurvedList"/>
    <dgm:cxn modelId="{B1DEA8D3-E115-4F3B-8ED8-43AB56FA7EA3}" type="presParOf" srcId="{96237E03-6250-4706-88B0-ECFFD6A03C09}" destId="{9AB7DB3B-9189-43CA-A011-EBBD5A0641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20E75-DB05-44A3-BC01-F382088C9089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95CA6-48C3-42EF-9ABE-60524650B8C8}">
      <dgm:prSet/>
      <dgm:spPr/>
      <dgm:t>
        <a:bodyPr/>
        <a:lstStyle/>
        <a:p>
          <a:pPr rtl="0"/>
          <a:r>
            <a:rPr lang="fr-FR"/>
            <a:t>Pile logicielle</a:t>
          </a:r>
          <a:endParaRPr lang="en-US"/>
        </a:p>
      </dgm:t>
    </dgm:pt>
    <dgm:pt modelId="{EA0FDE2B-F352-4D16-B808-9012253B6AD9}" type="parTrans" cxnId="{7B1F795F-06EB-4B92-8C2A-21291EA159B1}">
      <dgm:prSet/>
      <dgm:spPr/>
      <dgm:t>
        <a:bodyPr/>
        <a:lstStyle/>
        <a:p>
          <a:endParaRPr lang="en-US"/>
        </a:p>
      </dgm:t>
    </dgm:pt>
    <dgm:pt modelId="{B8FB4E6C-3DA2-47E8-B277-4B04973A62B7}" type="sibTrans" cxnId="{7B1F795F-06EB-4B92-8C2A-21291EA159B1}">
      <dgm:prSet/>
      <dgm:spPr/>
      <dgm:t>
        <a:bodyPr/>
        <a:lstStyle/>
        <a:p>
          <a:endParaRPr lang="en-US"/>
        </a:p>
      </dgm:t>
    </dgm:pt>
    <dgm:pt modelId="{89045BC4-9CD8-4966-AD82-1945CB683BB6}">
      <dgm:prSet/>
      <dgm:spPr/>
      <dgm:t>
        <a:bodyPr/>
        <a:lstStyle/>
        <a:p>
          <a:pPr rtl="0"/>
          <a:r>
            <a:rPr lang="fr-FR"/>
            <a:t>Android et Java</a:t>
          </a:r>
          <a:endParaRPr lang="en-US"/>
        </a:p>
      </dgm:t>
    </dgm:pt>
    <dgm:pt modelId="{96428B42-D879-4D28-BCCA-946DD33472F9}" type="parTrans" cxnId="{EF13F98C-F74E-4A1C-98D3-2B87D4156623}">
      <dgm:prSet/>
      <dgm:spPr/>
      <dgm:t>
        <a:bodyPr/>
        <a:lstStyle/>
        <a:p>
          <a:endParaRPr lang="en-US"/>
        </a:p>
      </dgm:t>
    </dgm:pt>
    <dgm:pt modelId="{C2DC6117-5697-46C4-9044-7912B3BA0507}" type="sibTrans" cxnId="{EF13F98C-F74E-4A1C-98D3-2B87D4156623}">
      <dgm:prSet/>
      <dgm:spPr/>
      <dgm:t>
        <a:bodyPr/>
        <a:lstStyle/>
        <a:p>
          <a:endParaRPr lang="en-US"/>
        </a:p>
      </dgm:t>
    </dgm:pt>
    <dgm:pt modelId="{D03FB548-A18A-49C9-BECF-F63DA56C8DB4}">
      <dgm:prSet/>
      <dgm:spPr/>
      <dgm:t>
        <a:bodyPr/>
        <a:lstStyle/>
        <a:p>
          <a:pPr rtl="0"/>
          <a:r>
            <a:rPr lang="fr-FR"/>
            <a:t>Application Android</a:t>
          </a:r>
          <a:endParaRPr lang="en-US"/>
        </a:p>
      </dgm:t>
    </dgm:pt>
    <dgm:pt modelId="{693512E0-8463-456D-81A8-EBB8ECE0CC6E}" type="parTrans" cxnId="{FCF5A0E7-0B98-4801-B8F4-0374B4A98D8B}">
      <dgm:prSet/>
      <dgm:spPr/>
      <dgm:t>
        <a:bodyPr/>
        <a:lstStyle/>
        <a:p>
          <a:endParaRPr lang="en-US"/>
        </a:p>
      </dgm:t>
    </dgm:pt>
    <dgm:pt modelId="{D80071A0-644E-42EA-AC12-B9F8221DD7BB}" type="sibTrans" cxnId="{FCF5A0E7-0B98-4801-B8F4-0374B4A98D8B}">
      <dgm:prSet/>
      <dgm:spPr/>
      <dgm:t>
        <a:bodyPr/>
        <a:lstStyle/>
        <a:p>
          <a:endParaRPr lang="en-US"/>
        </a:p>
      </dgm:t>
    </dgm:pt>
    <dgm:pt modelId="{3003A9D8-87B6-495B-9142-E0C08F7E848B}" type="pres">
      <dgm:prSet presAssocID="{BED20E75-DB05-44A3-BC01-F382088C9089}" presName="linearFlow" presStyleCnt="0">
        <dgm:presLayoutVars>
          <dgm:dir/>
          <dgm:resizeHandles val="exact"/>
        </dgm:presLayoutVars>
      </dgm:prSet>
      <dgm:spPr/>
    </dgm:pt>
    <dgm:pt modelId="{DCCEF952-673E-458E-9FF0-27E20E061C41}" type="pres">
      <dgm:prSet presAssocID="{AF895CA6-48C3-42EF-9ABE-60524650B8C8}" presName="composite" presStyleCnt="0"/>
      <dgm:spPr/>
    </dgm:pt>
    <dgm:pt modelId="{E7D59945-3994-40FE-B76A-07CBB227F618}" type="pres">
      <dgm:prSet presAssocID="{AF895CA6-48C3-42EF-9ABE-60524650B8C8}" presName="imgShp" presStyleLbl="fgImgPlace1" presStyleIdx="0" presStyleCnt="3"/>
      <dgm:spPr/>
    </dgm:pt>
    <dgm:pt modelId="{3B2BF4FD-C391-45DA-8EEC-50B3D5A7D33A}" type="pres">
      <dgm:prSet presAssocID="{AF895CA6-48C3-42EF-9ABE-60524650B8C8}" presName="txShp" presStyleLbl="node1" presStyleIdx="0" presStyleCnt="3">
        <dgm:presLayoutVars>
          <dgm:bulletEnabled val="1"/>
        </dgm:presLayoutVars>
      </dgm:prSet>
      <dgm:spPr/>
    </dgm:pt>
    <dgm:pt modelId="{E05E0A43-DDD3-41B5-A074-3C466B2BE50D}" type="pres">
      <dgm:prSet presAssocID="{B8FB4E6C-3DA2-47E8-B277-4B04973A62B7}" presName="spacing" presStyleCnt="0"/>
      <dgm:spPr/>
    </dgm:pt>
    <dgm:pt modelId="{0BD85D2C-EA19-4B25-86C9-5FD74EB245C9}" type="pres">
      <dgm:prSet presAssocID="{89045BC4-9CD8-4966-AD82-1945CB683BB6}" presName="composite" presStyleCnt="0"/>
      <dgm:spPr/>
    </dgm:pt>
    <dgm:pt modelId="{F56982A3-92F7-4949-B7DF-633EDAF18C81}" type="pres">
      <dgm:prSet presAssocID="{89045BC4-9CD8-4966-AD82-1945CB683BB6}" presName="imgShp" presStyleLbl="fgImgPlace1" presStyleIdx="1" presStyleCnt="3"/>
      <dgm:spPr/>
    </dgm:pt>
    <dgm:pt modelId="{A81435B0-AE1C-4F25-A77B-12766F8CD31A}" type="pres">
      <dgm:prSet presAssocID="{89045BC4-9CD8-4966-AD82-1945CB683BB6}" presName="txShp" presStyleLbl="node1" presStyleIdx="1" presStyleCnt="3">
        <dgm:presLayoutVars>
          <dgm:bulletEnabled val="1"/>
        </dgm:presLayoutVars>
      </dgm:prSet>
      <dgm:spPr/>
    </dgm:pt>
    <dgm:pt modelId="{A10BE980-3B4B-46B2-9DB1-EE46F518398A}" type="pres">
      <dgm:prSet presAssocID="{C2DC6117-5697-46C4-9044-7912B3BA0507}" presName="spacing" presStyleCnt="0"/>
      <dgm:spPr/>
    </dgm:pt>
    <dgm:pt modelId="{2368AE9A-CF75-438D-945D-EF0278EFC5CD}" type="pres">
      <dgm:prSet presAssocID="{D03FB548-A18A-49C9-BECF-F63DA56C8DB4}" presName="composite" presStyleCnt="0"/>
      <dgm:spPr/>
    </dgm:pt>
    <dgm:pt modelId="{A7862A87-9EA8-4E2E-BB86-39F60F8EEA5F}" type="pres">
      <dgm:prSet presAssocID="{D03FB548-A18A-49C9-BECF-F63DA56C8DB4}" presName="imgShp" presStyleLbl="fgImgPlace1" presStyleIdx="2" presStyleCnt="3"/>
      <dgm:spPr/>
    </dgm:pt>
    <dgm:pt modelId="{BA045687-1389-48F5-B145-7E2B66C12323}" type="pres">
      <dgm:prSet presAssocID="{D03FB548-A18A-49C9-BECF-F63DA56C8DB4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13F98C-F74E-4A1C-98D3-2B87D4156623}" srcId="{BED20E75-DB05-44A3-BC01-F382088C9089}" destId="{89045BC4-9CD8-4966-AD82-1945CB683BB6}" srcOrd="1" destOrd="0" parTransId="{96428B42-D879-4D28-BCCA-946DD33472F9}" sibTransId="{C2DC6117-5697-46C4-9044-7912B3BA0507}"/>
    <dgm:cxn modelId="{B9372BDD-43AB-4D81-B7F3-45E05A5836A9}" type="presOf" srcId="{BED20E75-DB05-44A3-BC01-F382088C9089}" destId="{3003A9D8-87B6-495B-9142-E0C08F7E848B}" srcOrd="0" destOrd="0" presId="urn:microsoft.com/office/officeart/2005/8/layout/vList3"/>
    <dgm:cxn modelId="{243E44FC-1E03-4E30-8B54-A3D7CFDE75CE}" type="presOf" srcId="{AF895CA6-48C3-42EF-9ABE-60524650B8C8}" destId="{3B2BF4FD-C391-45DA-8EEC-50B3D5A7D33A}" srcOrd="0" destOrd="0" presId="urn:microsoft.com/office/officeart/2005/8/layout/vList3"/>
    <dgm:cxn modelId="{31AEF055-A906-4259-B92A-EBC8F0FBEE95}" type="presOf" srcId="{89045BC4-9CD8-4966-AD82-1945CB683BB6}" destId="{A81435B0-AE1C-4F25-A77B-12766F8CD31A}" srcOrd="0" destOrd="0" presId="urn:microsoft.com/office/officeart/2005/8/layout/vList3"/>
    <dgm:cxn modelId="{FCF5A0E7-0B98-4801-B8F4-0374B4A98D8B}" srcId="{BED20E75-DB05-44A3-BC01-F382088C9089}" destId="{D03FB548-A18A-49C9-BECF-F63DA56C8DB4}" srcOrd="2" destOrd="0" parTransId="{693512E0-8463-456D-81A8-EBB8ECE0CC6E}" sibTransId="{D80071A0-644E-42EA-AC12-B9F8221DD7BB}"/>
    <dgm:cxn modelId="{1A3F1B35-582B-4541-8C1A-6C21F6CEF8D9}" type="presOf" srcId="{D03FB548-A18A-49C9-BECF-F63DA56C8DB4}" destId="{BA045687-1389-48F5-B145-7E2B66C12323}" srcOrd="0" destOrd="0" presId="urn:microsoft.com/office/officeart/2005/8/layout/vList3"/>
    <dgm:cxn modelId="{7B1F795F-06EB-4B92-8C2A-21291EA159B1}" srcId="{BED20E75-DB05-44A3-BC01-F382088C9089}" destId="{AF895CA6-48C3-42EF-9ABE-60524650B8C8}" srcOrd="0" destOrd="0" parTransId="{EA0FDE2B-F352-4D16-B808-9012253B6AD9}" sibTransId="{B8FB4E6C-3DA2-47E8-B277-4B04973A62B7}"/>
    <dgm:cxn modelId="{6E668E4E-4194-4B71-8EBA-4599602B25BC}" type="presParOf" srcId="{3003A9D8-87B6-495B-9142-E0C08F7E848B}" destId="{DCCEF952-673E-458E-9FF0-27E20E061C41}" srcOrd="0" destOrd="0" presId="urn:microsoft.com/office/officeart/2005/8/layout/vList3"/>
    <dgm:cxn modelId="{B0D0B7C4-03C4-4238-BCCF-F9283F1B0E81}" type="presParOf" srcId="{DCCEF952-673E-458E-9FF0-27E20E061C41}" destId="{E7D59945-3994-40FE-B76A-07CBB227F618}" srcOrd="0" destOrd="0" presId="urn:microsoft.com/office/officeart/2005/8/layout/vList3"/>
    <dgm:cxn modelId="{60FBF1D1-8FE8-4E53-8EA1-9159F053EDF8}" type="presParOf" srcId="{DCCEF952-673E-458E-9FF0-27E20E061C41}" destId="{3B2BF4FD-C391-45DA-8EEC-50B3D5A7D33A}" srcOrd="1" destOrd="0" presId="urn:microsoft.com/office/officeart/2005/8/layout/vList3"/>
    <dgm:cxn modelId="{95517672-3B0B-4657-988C-5F4FCED7F560}" type="presParOf" srcId="{3003A9D8-87B6-495B-9142-E0C08F7E848B}" destId="{E05E0A43-DDD3-41B5-A074-3C466B2BE50D}" srcOrd="1" destOrd="0" presId="urn:microsoft.com/office/officeart/2005/8/layout/vList3"/>
    <dgm:cxn modelId="{341E80ED-EB91-4CD7-90BB-EEC6CC1BCCE2}" type="presParOf" srcId="{3003A9D8-87B6-495B-9142-E0C08F7E848B}" destId="{0BD85D2C-EA19-4B25-86C9-5FD74EB245C9}" srcOrd="2" destOrd="0" presId="urn:microsoft.com/office/officeart/2005/8/layout/vList3"/>
    <dgm:cxn modelId="{15017AB7-4605-4203-8AB3-FA265EE4BAAA}" type="presParOf" srcId="{0BD85D2C-EA19-4B25-86C9-5FD74EB245C9}" destId="{F56982A3-92F7-4949-B7DF-633EDAF18C81}" srcOrd="0" destOrd="0" presId="urn:microsoft.com/office/officeart/2005/8/layout/vList3"/>
    <dgm:cxn modelId="{39FA9BFC-7CCB-4EDF-B3B6-A43AD4F9D64C}" type="presParOf" srcId="{0BD85D2C-EA19-4B25-86C9-5FD74EB245C9}" destId="{A81435B0-AE1C-4F25-A77B-12766F8CD31A}" srcOrd="1" destOrd="0" presId="urn:microsoft.com/office/officeart/2005/8/layout/vList3"/>
    <dgm:cxn modelId="{B008C55F-32F8-4B98-A206-CEE62078DEC5}" type="presParOf" srcId="{3003A9D8-87B6-495B-9142-E0C08F7E848B}" destId="{A10BE980-3B4B-46B2-9DB1-EE46F518398A}" srcOrd="3" destOrd="0" presId="urn:microsoft.com/office/officeart/2005/8/layout/vList3"/>
    <dgm:cxn modelId="{7096C7D6-8A2C-4326-8B44-E0C4A48A2F44}" type="presParOf" srcId="{3003A9D8-87B6-495B-9142-E0C08F7E848B}" destId="{2368AE9A-CF75-438D-945D-EF0278EFC5CD}" srcOrd="4" destOrd="0" presId="urn:microsoft.com/office/officeart/2005/8/layout/vList3"/>
    <dgm:cxn modelId="{26CB4A3B-950C-44CE-8E82-2BE6997401CB}" type="presParOf" srcId="{2368AE9A-CF75-438D-945D-EF0278EFC5CD}" destId="{A7862A87-9EA8-4E2E-BB86-39F60F8EEA5F}" srcOrd="0" destOrd="0" presId="urn:microsoft.com/office/officeart/2005/8/layout/vList3"/>
    <dgm:cxn modelId="{BEABE955-A06C-4688-ADE4-CBCCB41F9A31}" type="presParOf" srcId="{2368AE9A-CF75-438D-945D-EF0278EFC5CD}" destId="{BA045687-1389-48F5-B145-7E2B66C123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57698-FE88-4070-86AE-98811D8B9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5E63D-F24B-4357-8662-2B09D989998C}">
      <dgm:prSet phldrT="[Text]"/>
      <dgm:spPr/>
      <dgm:t>
        <a:bodyPr/>
        <a:lstStyle/>
        <a:p>
          <a:r>
            <a:rPr lang="fr-FR" noProof="0" dirty="0"/>
            <a:t>Application Framework</a:t>
          </a:r>
        </a:p>
      </dgm:t>
    </dgm:pt>
    <dgm:pt modelId="{86006D9C-F683-448E-918E-F87427D1D33A}" type="parTrans" cxnId="{7919DCAD-C30D-4D95-8D7C-2A9DA378F149}">
      <dgm:prSet/>
      <dgm:spPr/>
      <dgm:t>
        <a:bodyPr/>
        <a:lstStyle/>
        <a:p>
          <a:endParaRPr lang="en-US"/>
        </a:p>
      </dgm:t>
    </dgm:pt>
    <dgm:pt modelId="{68B02113-1390-4D04-BD19-B7BD8B95508E}" type="sibTrans" cxnId="{7919DCAD-C30D-4D95-8D7C-2A9DA378F149}">
      <dgm:prSet/>
      <dgm:spPr/>
      <dgm:t>
        <a:bodyPr/>
        <a:lstStyle/>
        <a:p>
          <a:endParaRPr lang="en-US"/>
        </a:p>
      </dgm:t>
    </dgm:pt>
    <dgm:pt modelId="{7FB92493-298F-4E3C-A781-8E6B8F1478C0}">
      <dgm:prSet phldrT="[Text]"/>
      <dgm:spPr/>
      <dgm:t>
        <a:bodyPr/>
        <a:lstStyle/>
        <a:p>
          <a:r>
            <a:rPr lang="fr-FR" noProof="0" dirty="0"/>
            <a:t>Gestion des activités – Gestion des fenêtres</a:t>
          </a:r>
        </a:p>
      </dgm:t>
    </dgm:pt>
    <dgm:pt modelId="{262DA4DA-4931-41CB-8F35-1082881BAFDD}" type="parTrans" cxnId="{63322283-4B1C-4B1D-92D8-6285DA07EFCF}">
      <dgm:prSet/>
      <dgm:spPr/>
      <dgm:t>
        <a:bodyPr/>
        <a:lstStyle/>
        <a:p>
          <a:endParaRPr lang="en-US"/>
        </a:p>
      </dgm:t>
    </dgm:pt>
    <dgm:pt modelId="{3D95E7C9-0E07-4EA1-994D-8D6925FF300B}" type="sibTrans" cxnId="{63322283-4B1C-4B1D-92D8-6285DA07EFCF}">
      <dgm:prSet/>
      <dgm:spPr/>
      <dgm:t>
        <a:bodyPr/>
        <a:lstStyle/>
        <a:p>
          <a:endParaRPr lang="en-US"/>
        </a:p>
      </dgm:t>
    </dgm:pt>
    <dgm:pt modelId="{80A7F0BB-2A26-44FD-AE7C-3A114BA12FC1}">
      <dgm:prSet phldrT="[Text]"/>
      <dgm:spPr/>
      <dgm:t>
        <a:bodyPr/>
        <a:lstStyle/>
        <a:p>
          <a:r>
            <a:rPr lang="fr-FR" noProof="0" dirty="0"/>
            <a:t>Gestion des technologie/ Téléphonie / Location / Ressources / Notifications  …</a:t>
          </a:r>
        </a:p>
      </dgm:t>
    </dgm:pt>
    <dgm:pt modelId="{9BCEA26A-49CE-4731-B2F6-1D4B47655941}" type="parTrans" cxnId="{5C65F2D8-4FF2-4616-B539-1A8A77FE43C5}">
      <dgm:prSet/>
      <dgm:spPr/>
      <dgm:t>
        <a:bodyPr/>
        <a:lstStyle/>
        <a:p>
          <a:endParaRPr lang="en-US"/>
        </a:p>
      </dgm:t>
    </dgm:pt>
    <dgm:pt modelId="{6067E1F2-A804-454E-BD72-A5AB6270C972}" type="sibTrans" cxnId="{5C65F2D8-4FF2-4616-B539-1A8A77FE43C5}">
      <dgm:prSet/>
      <dgm:spPr/>
      <dgm:t>
        <a:bodyPr/>
        <a:lstStyle/>
        <a:p>
          <a:endParaRPr lang="en-US"/>
        </a:p>
      </dgm:t>
    </dgm:pt>
    <dgm:pt modelId="{997897C6-AEF4-4F3B-BC92-15A7B8A4D776}">
      <dgm:prSet phldrT="[Text]"/>
      <dgm:spPr/>
      <dgm:t>
        <a:bodyPr/>
        <a:lstStyle/>
        <a:p>
          <a:r>
            <a:rPr lang="fr-FR" noProof="0" dirty="0"/>
            <a:t>Librairies</a:t>
          </a:r>
        </a:p>
      </dgm:t>
    </dgm:pt>
    <dgm:pt modelId="{B8B9ED7D-6EC9-4E55-AB13-040FEACF0C06}" type="parTrans" cxnId="{2E1EFB84-6231-4B7E-8B45-BD528AF4AA77}">
      <dgm:prSet/>
      <dgm:spPr/>
      <dgm:t>
        <a:bodyPr/>
        <a:lstStyle/>
        <a:p>
          <a:endParaRPr lang="en-US"/>
        </a:p>
      </dgm:t>
    </dgm:pt>
    <dgm:pt modelId="{76A5C43D-EB2D-4EB7-8C44-99DAA456A486}" type="sibTrans" cxnId="{2E1EFB84-6231-4B7E-8B45-BD528AF4AA77}">
      <dgm:prSet/>
      <dgm:spPr/>
      <dgm:t>
        <a:bodyPr/>
        <a:lstStyle/>
        <a:p>
          <a:endParaRPr lang="en-US"/>
        </a:p>
      </dgm:t>
    </dgm:pt>
    <dgm:pt modelId="{9E1ADD05-D393-4F5F-B781-8814706EDE9B}">
      <dgm:prSet phldrT="[Text]"/>
      <dgm:spPr/>
      <dgm:t>
        <a:bodyPr/>
        <a:lstStyle/>
        <a:p>
          <a:r>
            <a:rPr lang="fr-FR" noProof="0" dirty="0"/>
            <a:t>SSL - </a:t>
          </a:r>
          <a:r>
            <a:rPr lang="fr-FR" noProof="0" dirty="0" err="1"/>
            <a:t>SQLite</a:t>
          </a:r>
          <a:r>
            <a:rPr lang="fr-FR" noProof="0" dirty="0"/>
            <a:t> - OpenGL</a:t>
          </a:r>
        </a:p>
      </dgm:t>
    </dgm:pt>
    <dgm:pt modelId="{906A52DF-2EBF-481A-B115-4D7C46B8E4BF}" type="parTrans" cxnId="{BD54DDEB-4E3A-4243-B0A7-9F23C60E4BF8}">
      <dgm:prSet/>
      <dgm:spPr/>
      <dgm:t>
        <a:bodyPr/>
        <a:lstStyle/>
        <a:p>
          <a:endParaRPr lang="en-US"/>
        </a:p>
      </dgm:t>
    </dgm:pt>
    <dgm:pt modelId="{DC131490-04C9-4F43-8978-0AA48B24D44A}" type="sibTrans" cxnId="{BD54DDEB-4E3A-4243-B0A7-9F23C60E4BF8}">
      <dgm:prSet/>
      <dgm:spPr/>
      <dgm:t>
        <a:bodyPr/>
        <a:lstStyle/>
        <a:p>
          <a:endParaRPr lang="en-US"/>
        </a:p>
      </dgm:t>
    </dgm:pt>
    <dgm:pt modelId="{94FD3760-EADD-490C-9549-EEE5561A1AD5}">
      <dgm:prSet phldrT="[Text]"/>
      <dgm:spPr/>
      <dgm:t>
        <a:bodyPr/>
        <a:lstStyle/>
        <a:p>
          <a:r>
            <a:rPr lang="fr-FR" noProof="0" dirty="0" err="1"/>
            <a:t>WebKit</a:t>
          </a:r>
          <a:r>
            <a:rPr lang="fr-FR" noProof="0" dirty="0"/>
            <a:t> – SGL – Media Framework</a:t>
          </a:r>
        </a:p>
      </dgm:t>
    </dgm:pt>
    <dgm:pt modelId="{39CDEC7D-286C-4297-A7BE-B4F1D878129D}" type="parTrans" cxnId="{B7FA1F1F-4808-44B7-B9F9-56829E89C29F}">
      <dgm:prSet/>
      <dgm:spPr/>
      <dgm:t>
        <a:bodyPr/>
        <a:lstStyle/>
        <a:p>
          <a:endParaRPr lang="en-US"/>
        </a:p>
      </dgm:t>
    </dgm:pt>
    <dgm:pt modelId="{C420389F-67D9-4468-9A10-A6FB21B38CDA}" type="sibTrans" cxnId="{B7FA1F1F-4808-44B7-B9F9-56829E89C29F}">
      <dgm:prSet/>
      <dgm:spPr/>
      <dgm:t>
        <a:bodyPr/>
        <a:lstStyle/>
        <a:p>
          <a:endParaRPr lang="en-US"/>
        </a:p>
      </dgm:t>
    </dgm:pt>
    <dgm:pt modelId="{16672317-758E-4223-BDCE-AF8645204F39}">
      <dgm:prSet phldrT="[Text]"/>
      <dgm:spPr/>
      <dgm:t>
        <a:bodyPr/>
        <a:lstStyle/>
        <a:p>
          <a:r>
            <a:rPr lang="fr-FR" noProof="0" dirty="0"/>
            <a:t>Noyau Linux</a:t>
          </a:r>
        </a:p>
      </dgm:t>
    </dgm:pt>
    <dgm:pt modelId="{AD608252-5149-401D-B9FF-112D3465138B}" type="parTrans" cxnId="{FF7EC6E4-1608-411C-809B-C94F1337DED2}">
      <dgm:prSet/>
      <dgm:spPr/>
      <dgm:t>
        <a:bodyPr/>
        <a:lstStyle/>
        <a:p>
          <a:endParaRPr lang="en-US"/>
        </a:p>
      </dgm:t>
    </dgm:pt>
    <dgm:pt modelId="{D1C17928-DF7C-4E64-AAF8-17535ED858CF}" type="sibTrans" cxnId="{FF7EC6E4-1608-411C-809B-C94F1337DED2}">
      <dgm:prSet/>
      <dgm:spPr/>
      <dgm:t>
        <a:bodyPr/>
        <a:lstStyle/>
        <a:p>
          <a:endParaRPr lang="en-US"/>
        </a:p>
      </dgm:t>
    </dgm:pt>
    <dgm:pt modelId="{D28D93E7-B23D-4BEB-9A71-38C85594760F}">
      <dgm:prSet phldrT="[Text]"/>
      <dgm:spPr/>
      <dgm:t>
        <a:bodyPr/>
        <a:lstStyle/>
        <a:p>
          <a:r>
            <a:rPr lang="fr-FR" noProof="0" dirty="0"/>
            <a:t>Pilote</a:t>
          </a:r>
          <a:r>
            <a:rPr lang="en-US" noProof="0" dirty="0"/>
            <a:t> audio - </a:t>
          </a:r>
          <a:r>
            <a:rPr lang="fr-FR" noProof="0" dirty="0"/>
            <a:t>Pilote camera - Pilote Wifi …</a:t>
          </a:r>
        </a:p>
      </dgm:t>
    </dgm:pt>
    <dgm:pt modelId="{53A23A3D-807E-44C5-854A-DC608ADDEC87}" type="parTrans" cxnId="{34F2BB8F-F293-41D9-98C4-AF28271C5B7F}">
      <dgm:prSet/>
      <dgm:spPr/>
      <dgm:t>
        <a:bodyPr/>
        <a:lstStyle/>
        <a:p>
          <a:endParaRPr lang="en-US"/>
        </a:p>
      </dgm:t>
    </dgm:pt>
    <dgm:pt modelId="{4A9D8A10-21F4-41E3-A490-B9D6053FA7D6}" type="sibTrans" cxnId="{34F2BB8F-F293-41D9-98C4-AF28271C5B7F}">
      <dgm:prSet/>
      <dgm:spPr/>
      <dgm:t>
        <a:bodyPr/>
        <a:lstStyle/>
        <a:p>
          <a:endParaRPr lang="en-US"/>
        </a:p>
      </dgm:t>
    </dgm:pt>
    <dgm:pt modelId="{CB252C2C-5761-4695-A82B-367250A74513}">
      <dgm:prSet phldrT="[Text]"/>
      <dgm:spPr/>
      <dgm:t>
        <a:bodyPr/>
        <a:lstStyle/>
        <a:p>
          <a:r>
            <a:rPr lang="fr-FR" noProof="0" dirty="0"/>
            <a:t>Applications</a:t>
          </a:r>
        </a:p>
      </dgm:t>
    </dgm:pt>
    <dgm:pt modelId="{9A634BFA-94A8-4745-B843-A44709166483}" type="parTrans" cxnId="{E13DBE44-27DE-4FEF-8B5D-30F735199565}">
      <dgm:prSet/>
      <dgm:spPr/>
      <dgm:t>
        <a:bodyPr/>
        <a:lstStyle/>
        <a:p>
          <a:endParaRPr lang="en-US"/>
        </a:p>
      </dgm:t>
    </dgm:pt>
    <dgm:pt modelId="{2A33BB62-DB6D-4E44-9968-AE2DF6140D5E}" type="sibTrans" cxnId="{E13DBE44-27DE-4FEF-8B5D-30F735199565}">
      <dgm:prSet/>
      <dgm:spPr/>
      <dgm:t>
        <a:bodyPr/>
        <a:lstStyle/>
        <a:p>
          <a:endParaRPr lang="en-US"/>
        </a:p>
      </dgm:t>
    </dgm:pt>
    <dgm:pt modelId="{575CB09B-D08F-4317-AD01-7D1FB90D217B}">
      <dgm:prSet phldrT="[Text]"/>
      <dgm:spPr/>
      <dgm:t>
        <a:bodyPr/>
        <a:lstStyle/>
        <a:p>
          <a:r>
            <a:rPr lang="fr-FR" noProof="0" dirty="0"/>
            <a:t>Home / Contact / Phone / Browser …</a:t>
          </a:r>
        </a:p>
      </dgm:t>
    </dgm:pt>
    <dgm:pt modelId="{1AE4719E-DCA0-4139-B191-5F1F9479D068}" type="parTrans" cxnId="{69B3EB35-7133-4DEF-AC28-A42FEE6E5099}">
      <dgm:prSet/>
      <dgm:spPr/>
      <dgm:t>
        <a:bodyPr/>
        <a:lstStyle/>
        <a:p>
          <a:endParaRPr lang="en-US"/>
        </a:p>
      </dgm:t>
    </dgm:pt>
    <dgm:pt modelId="{B6EE3B3A-BDAE-40E5-A0B0-649CF166415B}" type="sibTrans" cxnId="{69B3EB35-7133-4DEF-AC28-A42FEE6E5099}">
      <dgm:prSet/>
      <dgm:spPr/>
      <dgm:t>
        <a:bodyPr/>
        <a:lstStyle/>
        <a:p>
          <a:endParaRPr lang="en-US"/>
        </a:p>
      </dgm:t>
    </dgm:pt>
    <dgm:pt modelId="{139A7C8F-732C-46B6-B5C0-26DB4FB6A7CE}">
      <dgm:prSet phldrT="[Text]"/>
      <dgm:spPr/>
      <dgm:t>
        <a:bodyPr/>
        <a:lstStyle/>
        <a:p>
          <a:r>
            <a:rPr lang="fr-FR" noProof="0" dirty="0"/>
            <a:t>Pilote d’affichage – Pilote du tactile …</a:t>
          </a:r>
        </a:p>
      </dgm:t>
    </dgm:pt>
    <dgm:pt modelId="{66714CA2-4C85-4CB9-957C-525D0E72E0B4}" type="parTrans" cxnId="{E0B1A373-EA37-4243-9049-DACE6CD01F62}">
      <dgm:prSet/>
      <dgm:spPr/>
      <dgm:t>
        <a:bodyPr/>
        <a:lstStyle/>
        <a:p>
          <a:endParaRPr lang="en-US"/>
        </a:p>
      </dgm:t>
    </dgm:pt>
    <dgm:pt modelId="{AE4A1D15-89F2-4129-95FF-5FFCC100A076}" type="sibTrans" cxnId="{E0B1A373-EA37-4243-9049-DACE6CD01F62}">
      <dgm:prSet/>
      <dgm:spPr/>
      <dgm:t>
        <a:bodyPr/>
        <a:lstStyle/>
        <a:p>
          <a:endParaRPr lang="en-US"/>
        </a:p>
      </dgm:t>
    </dgm:pt>
    <dgm:pt modelId="{84890157-7D60-411E-B38F-83600EDEE0B6}">
      <dgm:prSet/>
      <dgm:spPr/>
      <dgm:t>
        <a:bodyPr/>
        <a:lstStyle/>
        <a:p>
          <a:pPr rtl="0"/>
          <a:r>
            <a:rPr lang="fr-FR" dirty="0"/>
            <a:t>Gestion de l'alimentation</a:t>
          </a:r>
        </a:p>
      </dgm:t>
    </dgm:pt>
    <dgm:pt modelId="{AD47B159-6A53-49F2-B780-FFB6DDD3005B}" type="sibTrans" cxnId="{65736616-61FD-4078-ADB8-FB41F0527129}">
      <dgm:prSet/>
      <dgm:spPr/>
      <dgm:t>
        <a:bodyPr/>
        <a:lstStyle/>
        <a:p>
          <a:endParaRPr lang="en-US"/>
        </a:p>
      </dgm:t>
    </dgm:pt>
    <dgm:pt modelId="{8070300A-29E8-4EB7-A9F3-3D96AED6F101}" type="parTrans" cxnId="{65736616-61FD-4078-ADB8-FB41F0527129}">
      <dgm:prSet/>
      <dgm:spPr/>
      <dgm:t>
        <a:bodyPr/>
        <a:lstStyle/>
        <a:p>
          <a:endParaRPr lang="en-US"/>
        </a:p>
      </dgm:t>
    </dgm:pt>
    <dgm:pt modelId="{7E09AC98-1B39-4883-8789-D64D387C48D5}">
      <dgm:prSet phldrT="[Text]"/>
      <dgm:spPr/>
      <dgm:t>
        <a:bodyPr/>
        <a:lstStyle/>
        <a:p>
          <a:r>
            <a:rPr lang="fr-FR" noProof="0" dirty="0">
              <a:solidFill>
                <a:srgbClr val="FF0000"/>
              </a:solidFill>
            </a:rPr>
            <a:t>Android </a:t>
          </a:r>
          <a:r>
            <a:rPr lang="fr-FR" noProof="0" dirty="0" err="1">
              <a:solidFill>
                <a:srgbClr val="FF0000"/>
              </a:solidFill>
            </a:rPr>
            <a:t>Runtime</a:t>
          </a:r>
          <a:r>
            <a:rPr lang="fr-FR" noProof="0" dirty="0"/>
            <a:t>: </a:t>
          </a:r>
          <a:r>
            <a:rPr lang="en-US" noProof="0" dirty="0" err="1"/>
            <a:t>Dalvik</a:t>
          </a:r>
          <a:r>
            <a:rPr lang="en-US" noProof="0" dirty="0"/>
            <a:t> - Code </a:t>
          </a:r>
          <a:r>
            <a:rPr lang="en-US" noProof="0" dirty="0" err="1"/>
            <a:t>spécifique</a:t>
          </a:r>
          <a:r>
            <a:rPr lang="en-US" noProof="0" dirty="0"/>
            <a:t> Android</a:t>
          </a:r>
          <a:endParaRPr lang="fr-FR" noProof="0" dirty="0"/>
        </a:p>
      </dgm:t>
    </dgm:pt>
    <dgm:pt modelId="{55B3E4D2-B5A4-4B48-969D-547C2607432A}" type="parTrans" cxnId="{23B8803F-377E-4D93-BA56-026197B18C43}">
      <dgm:prSet/>
      <dgm:spPr/>
      <dgm:t>
        <a:bodyPr/>
        <a:lstStyle/>
        <a:p>
          <a:endParaRPr lang="en-US"/>
        </a:p>
      </dgm:t>
    </dgm:pt>
    <dgm:pt modelId="{8767A20F-B7C7-466F-8833-EC9C05570738}" type="sibTrans" cxnId="{23B8803F-377E-4D93-BA56-026197B18C43}">
      <dgm:prSet/>
      <dgm:spPr/>
      <dgm:t>
        <a:bodyPr/>
        <a:lstStyle/>
        <a:p>
          <a:endParaRPr lang="en-US"/>
        </a:p>
      </dgm:t>
    </dgm:pt>
    <dgm:pt modelId="{10FE113C-15C8-4C28-8946-8B0D1CCAC460}">
      <dgm:prSet phldrT="[Text]"/>
      <dgm:spPr/>
      <dgm:t>
        <a:bodyPr/>
        <a:lstStyle/>
        <a:p>
          <a:r>
            <a:rPr lang="fr-FR" noProof="0" dirty="0"/>
            <a:t>Votre Applications</a:t>
          </a:r>
        </a:p>
      </dgm:t>
    </dgm:pt>
    <dgm:pt modelId="{536BC706-D5E3-4A28-AA7C-A1695CC94F05}" type="parTrans" cxnId="{3E0FD8C8-03AF-4DF0-8C08-97EE5B2CA744}">
      <dgm:prSet/>
      <dgm:spPr/>
      <dgm:t>
        <a:bodyPr/>
        <a:lstStyle/>
        <a:p>
          <a:endParaRPr lang="en-US"/>
        </a:p>
      </dgm:t>
    </dgm:pt>
    <dgm:pt modelId="{72407D3A-7C29-4BAB-8965-A253A9456172}" type="sibTrans" cxnId="{3E0FD8C8-03AF-4DF0-8C08-97EE5B2CA744}">
      <dgm:prSet/>
      <dgm:spPr/>
      <dgm:t>
        <a:bodyPr/>
        <a:lstStyle/>
        <a:p>
          <a:endParaRPr lang="en-US"/>
        </a:p>
      </dgm:t>
    </dgm:pt>
    <dgm:pt modelId="{54CC3F77-F391-44CF-8783-DB1403092293}" type="pres">
      <dgm:prSet presAssocID="{FE657698-FE88-4070-86AE-98811D8B98BE}" presName="Name0" presStyleCnt="0">
        <dgm:presLayoutVars>
          <dgm:dir/>
          <dgm:animLvl val="lvl"/>
          <dgm:resizeHandles val="exact"/>
        </dgm:presLayoutVars>
      </dgm:prSet>
      <dgm:spPr/>
    </dgm:pt>
    <dgm:pt modelId="{18AB99B8-D386-4F5A-B1CC-611DAAD4341E}" type="pres">
      <dgm:prSet presAssocID="{CB252C2C-5761-4695-A82B-367250A74513}" presName="linNode" presStyleCnt="0"/>
      <dgm:spPr/>
    </dgm:pt>
    <dgm:pt modelId="{9565A731-E357-4A8D-819D-6C8779ABE489}" type="pres">
      <dgm:prSet presAssocID="{CB252C2C-5761-4695-A82B-367250A7451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892DBC-23C5-458D-9963-AAD8D108AB8F}" type="pres">
      <dgm:prSet presAssocID="{CB252C2C-5761-4695-A82B-367250A74513}" presName="descendantText" presStyleLbl="alignAccFollowNode1" presStyleIdx="0" presStyleCnt="4">
        <dgm:presLayoutVars>
          <dgm:bulletEnabled val="1"/>
        </dgm:presLayoutVars>
      </dgm:prSet>
      <dgm:spPr/>
    </dgm:pt>
    <dgm:pt modelId="{60CBBA37-8EFB-428B-915D-0A615D98F1BD}" type="pres">
      <dgm:prSet presAssocID="{2A33BB62-DB6D-4E44-9968-AE2DF6140D5E}" presName="sp" presStyleCnt="0"/>
      <dgm:spPr/>
    </dgm:pt>
    <dgm:pt modelId="{7C23F9D2-8ED1-4C46-AE10-12FF7C11C14C}" type="pres">
      <dgm:prSet presAssocID="{89C5E63D-F24B-4357-8662-2B09D989998C}" presName="linNode" presStyleCnt="0"/>
      <dgm:spPr/>
    </dgm:pt>
    <dgm:pt modelId="{709BB506-B0BD-4599-97D0-451ECB2B012B}" type="pres">
      <dgm:prSet presAssocID="{89C5E63D-F24B-4357-8662-2B09D98999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E5413A-9C0B-4117-B1EF-A46F74315146}" type="pres">
      <dgm:prSet presAssocID="{89C5E63D-F24B-4357-8662-2B09D989998C}" presName="descendantText" presStyleLbl="alignAccFollowNode1" presStyleIdx="1" presStyleCnt="4">
        <dgm:presLayoutVars>
          <dgm:bulletEnabled val="1"/>
        </dgm:presLayoutVars>
      </dgm:prSet>
      <dgm:spPr/>
    </dgm:pt>
    <dgm:pt modelId="{CC77CD17-0BAA-407F-AA97-9F5B34A91D57}" type="pres">
      <dgm:prSet presAssocID="{68B02113-1390-4D04-BD19-B7BD8B95508E}" presName="sp" presStyleCnt="0"/>
      <dgm:spPr/>
    </dgm:pt>
    <dgm:pt modelId="{8525A476-921F-496F-8C2C-486E9E5D67CD}" type="pres">
      <dgm:prSet presAssocID="{997897C6-AEF4-4F3B-BC92-15A7B8A4D776}" presName="linNode" presStyleCnt="0"/>
      <dgm:spPr/>
    </dgm:pt>
    <dgm:pt modelId="{A7D3A526-414D-40A3-830A-1CD5242ABF8D}" type="pres">
      <dgm:prSet presAssocID="{997897C6-AEF4-4F3B-BC92-15A7B8A4D77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D5393A5-0B83-4997-B094-35A6490653E6}" type="pres">
      <dgm:prSet presAssocID="{997897C6-AEF4-4F3B-BC92-15A7B8A4D776}" presName="descendantText" presStyleLbl="alignAccFollowNode1" presStyleIdx="2" presStyleCnt="4">
        <dgm:presLayoutVars>
          <dgm:bulletEnabled val="1"/>
        </dgm:presLayoutVars>
      </dgm:prSet>
      <dgm:spPr/>
    </dgm:pt>
    <dgm:pt modelId="{3999A060-6D36-44BE-85BC-E205C260C3D5}" type="pres">
      <dgm:prSet presAssocID="{76A5C43D-EB2D-4EB7-8C44-99DAA456A486}" presName="sp" presStyleCnt="0"/>
      <dgm:spPr/>
    </dgm:pt>
    <dgm:pt modelId="{653733F4-7C7B-4FFE-8666-EA8C2FB3F395}" type="pres">
      <dgm:prSet presAssocID="{16672317-758E-4223-BDCE-AF8645204F39}" presName="linNode" presStyleCnt="0"/>
      <dgm:spPr/>
    </dgm:pt>
    <dgm:pt modelId="{A838B44F-AB94-4B2F-8258-72806DE4429C}" type="pres">
      <dgm:prSet presAssocID="{16672317-758E-4223-BDCE-AF8645204F3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CEEAC5-1FDE-4BC2-94C3-8065F85F24FB}" type="pres">
      <dgm:prSet presAssocID="{16672317-758E-4223-BDCE-AF8645204F3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C65F2D8-4FF2-4616-B539-1A8A77FE43C5}" srcId="{89C5E63D-F24B-4357-8662-2B09D989998C}" destId="{80A7F0BB-2A26-44FD-AE7C-3A114BA12FC1}" srcOrd="1" destOrd="0" parTransId="{9BCEA26A-49CE-4731-B2F6-1D4B47655941}" sibTransId="{6067E1F2-A804-454E-BD72-A5AB6270C972}"/>
    <dgm:cxn modelId="{3FC4D4D0-F4E4-436D-B5C2-DD4ED62F969E}" type="presOf" srcId="{FE657698-FE88-4070-86AE-98811D8B98BE}" destId="{54CC3F77-F391-44CF-8783-DB1403092293}" srcOrd="0" destOrd="0" presId="urn:microsoft.com/office/officeart/2005/8/layout/vList5"/>
    <dgm:cxn modelId="{31DEEBEF-EC04-40AA-B43F-CD95765A7424}" type="presOf" srcId="{10FE113C-15C8-4C28-8946-8B0D1CCAC460}" destId="{45892DBC-23C5-458D-9963-AAD8D108AB8F}" srcOrd="0" destOrd="1" presId="urn:microsoft.com/office/officeart/2005/8/layout/vList5"/>
    <dgm:cxn modelId="{BD54DDEB-4E3A-4243-B0A7-9F23C60E4BF8}" srcId="{997897C6-AEF4-4F3B-BC92-15A7B8A4D776}" destId="{9E1ADD05-D393-4F5F-B781-8814706EDE9B}" srcOrd="0" destOrd="0" parTransId="{906A52DF-2EBF-481A-B115-4D7C46B8E4BF}" sibTransId="{DC131490-04C9-4F43-8978-0AA48B24D44A}"/>
    <dgm:cxn modelId="{AE09C5A4-B153-4C1D-81F6-4B620560D61D}" type="presOf" srcId="{80A7F0BB-2A26-44FD-AE7C-3A114BA12FC1}" destId="{B6E5413A-9C0B-4117-B1EF-A46F74315146}" srcOrd="0" destOrd="1" presId="urn:microsoft.com/office/officeart/2005/8/layout/vList5"/>
    <dgm:cxn modelId="{0B4168AC-6007-40CF-80D3-60BE705D8ADA}" type="presOf" srcId="{139A7C8F-732C-46B6-B5C0-26DB4FB6A7CE}" destId="{F9CEEAC5-1FDE-4BC2-94C3-8065F85F24FB}" srcOrd="0" destOrd="1" presId="urn:microsoft.com/office/officeart/2005/8/layout/vList5"/>
    <dgm:cxn modelId="{C4357D97-78B3-4E9C-873C-BC2BFE967B42}" type="presOf" srcId="{16672317-758E-4223-BDCE-AF8645204F39}" destId="{A838B44F-AB94-4B2F-8258-72806DE4429C}" srcOrd="0" destOrd="0" presId="urn:microsoft.com/office/officeart/2005/8/layout/vList5"/>
    <dgm:cxn modelId="{5AFBDBF9-5686-4F83-8B4F-E0F6707204B2}" type="presOf" srcId="{575CB09B-D08F-4317-AD01-7D1FB90D217B}" destId="{45892DBC-23C5-458D-9963-AAD8D108AB8F}" srcOrd="0" destOrd="0" presId="urn:microsoft.com/office/officeart/2005/8/layout/vList5"/>
    <dgm:cxn modelId="{B7FA1F1F-4808-44B7-B9F9-56829E89C29F}" srcId="{997897C6-AEF4-4F3B-BC92-15A7B8A4D776}" destId="{94FD3760-EADD-490C-9549-EEE5561A1AD5}" srcOrd="1" destOrd="0" parTransId="{39CDEC7D-286C-4297-A7BE-B4F1D878129D}" sibTransId="{C420389F-67D9-4468-9A10-A6FB21B38CDA}"/>
    <dgm:cxn modelId="{5947B5D1-C760-4C21-9232-0C91DC9915CD}" type="presOf" srcId="{9E1ADD05-D393-4F5F-B781-8814706EDE9B}" destId="{5D5393A5-0B83-4997-B094-35A6490653E6}" srcOrd="0" destOrd="0" presId="urn:microsoft.com/office/officeart/2005/8/layout/vList5"/>
    <dgm:cxn modelId="{C2798BFD-C115-4CF7-8F0E-3FD73267F365}" type="presOf" srcId="{7FB92493-298F-4E3C-A781-8E6B8F1478C0}" destId="{B6E5413A-9C0B-4117-B1EF-A46F74315146}" srcOrd="0" destOrd="0" presId="urn:microsoft.com/office/officeart/2005/8/layout/vList5"/>
    <dgm:cxn modelId="{69A99748-4E7D-4305-A0FA-38EC1B689D90}" type="presOf" srcId="{CB252C2C-5761-4695-A82B-367250A74513}" destId="{9565A731-E357-4A8D-819D-6C8779ABE489}" srcOrd="0" destOrd="0" presId="urn:microsoft.com/office/officeart/2005/8/layout/vList5"/>
    <dgm:cxn modelId="{69B3EB35-7133-4DEF-AC28-A42FEE6E5099}" srcId="{CB252C2C-5761-4695-A82B-367250A74513}" destId="{575CB09B-D08F-4317-AD01-7D1FB90D217B}" srcOrd="0" destOrd="0" parTransId="{1AE4719E-DCA0-4139-B191-5F1F9479D068}" sibTransId="{B6EE3B3A-BDAE-40E5-A0B0-649CF166415B}"/>
    <dgm:cxn modelId="{E13DBE44-27DE-4FEF-8B5D-30F735199565}" srcId="{FE657698-FE88-4070-86AE-98811D8B98BE}" destId="{CB252C2C-5761-4695-A82B-367250A74513}" srcOrd="0" destOrd="0" parTransId="{9A634BFA-94A8-4745-B843-A44709166483}" sibTransId="{2A33BB62-DB6D-4E44-9968-AE2DF6140D5E}"/>
    <dgm:cxn modelId="{C28172AE-D00B-45B8-B7A7-3FB717CC54F1}" type="presOf" srcId="{7E09AC98-1B39-4883-8789-D64D387C48D5}" destId="{5D5393A5-0B83-4997-B094-35A6490653E6}" srcOrd="0" destOrd="2" presId="urn:microsoft.com/office/officeart/2005/8/layout/vList5"/>
    <dgm:cxn modelId="{63322283-4B1C-4B1D-92D8-6285DA07EFCF}" srcId="{89C5E63D-F24B-4357-8662-2B09D989998C}" destId="{7FB92493-298F-4E3C-A781-8E6B8F1478C0}" srcOrd="0" destOrd="0" parTransId="{262DA4DA-4931-41CB-8F35-1082881BAFDD}" sibTransId="{3D95E7C9-0E07-4EA1-994D-8D6925FF300B}"/>
    <dgm:cxn modelId="{65736616-61FD-4078-ADB8-FB41F0527129}" srcId="{16672317-758E-4223-BDCE-AF8645204F39}" destId="{84890157-7D60-411E-B38F-83600EDEE0B6}" srcOrd="2" destOrd="0" parTransId="{8070300A-29E8-4EB7-A9F3-3D96AED6F101}" sibTransId="{AD47B159-6A53-49F2-B780-FFB6DDD3005B}"/>
    <dgm:cxn modelId="{DB9A1F5F-F7FD-45FE-A6B0-EAE511ACD66E}" type="presOf" srcId="{84890157-7D60-411E-B38F-83600EDEE0B6}" destId="{F9CEEAC5-1FDE-4BC2-94C3-8065F85F24FB}" srcOrd="0" destOrd="2" presId="urn:microsoft.com/office/officeart/2005/8/layout/vList5"/>
    <dgm:cxn modelId="{7919DCAD-C30D-4D95-8D7C-2A9DA378F149}" srcId="{FE657698-FE88-4070-86AE-98811D8B98BE}" destId="{89C5E63D-F24B-4357-8662-2B09D989998C}" srcOrd="1" destOrd="0" parTransId="{86006D9C-F683-448E-918E-F87427D1D33A}" sibTransId="{68B02113-1390-4D04-BD19-B7BD8B95508E}"/>
    <dgm:cxn modelId="{0D7A9607-73BF-4FD7-BE67-85BFF7951FA9}" type="presOf" srcId="{997897C6-AEF4-4F3B-BC92-15A7B8A4D776}" destId="{A7D3A526-414D-40A3-830A-1CD5242ABF8D}" srcOrd="0" destOrd="0" presId="urn:microsoft.com/office/officeart/2005/8/layout/vList5"/>
    <dgm:cxn modelId="{2E1EFB84-6231-4B7E-8B45-BD528AF4AA77}" srcId="{FE657698-FE88-4070-86AE-98811D8B98BE}" destId="{997897C6-AEF4-4F3B-BC92-15A7B8A4D776}" srcOrd="2" destOrd="0" parTransId="{B8B9ED7D-6EC9-4E55-AB13-040FEACF0C06}" sibTransId="{76A5C43D-EB2D-4EB7-8C44-99DAA456A486}"/>
    <dgm:cxn modelId="{678CC29B-FC47-46B8-977E-E99353203E4D}" type="presOf" srcId="{94FD3760-EADD-490C-9549-EEE5561A1AD5}" destId="{5D5393A5-0B83-4997-B094-35A6490653E6}" srcOrd="0" destOrd="1" presId="urn:microsoft.com/office/officeart/2005/8/layout/vList5"/>
    <dgm:cxn modelId="{1F52A972-0B05-442D-A34F-CA55F24F8C40}" type="presOf" srcId="{D28D93E7-B23D-4BEB-9A71-38C85594760F}" destId="{F9CEEAC5-1FDE-4BC2-94C3-8065F85F24FB}" srcOrd="0" destOrd="0" presId="urn:microsoft.com/office/officeart/2005/8/layout/vList5"/>
    <dgm:cxn modelId="{FF7EC6E4-1608-411C-809B-C94F1337DED2}" srcId="{FE657698-FE88-4070-86AE-98811D8B98BE}" destId="{16672317-758E-4223-BDCE-AF8645204F39}" srcOrd="3" destOrd="0" parTransId="{AD608252-5149-401D-B9FF-112D3465138B}" sibTransId="{D1C17928-DF7C-4E64-AAF8-17535ED858CF}"/>
    <dgm:cxn modelId="{23B8803F-377E-4D93-BA56-026197B18C43}" srcId="{997897C6-AEF4-4F3B-BC92-15A7B8A4D776}" destId="{7E09AC98-1B39-4883-8789-D64D387C48D5}" srcOrd="2" destOrd="0" parTransId="{55B3E4D2-B5A4-4B48-969D-547C2607432A}" sibTransId="{8767A20F-B7C7-466F-8833-EC9C05570738}"/>
    <dgm:cxn modelId="{DA313C14-9275-4590-8D88-FFE30430BA08}" type="presOf" srcId="{89C5E63D-F24B-4357-8662-2B09D989998C}" destId="{709BB506-B0BD-4599-97D0-451ECB2B012B}" srcOrd="0" destOrd="0" presId="urn:microsoft.com/office/officeart/2005/8/layout/vList5"/>
    <dgm:cxn modelId="{E0B1A373-EA37-4243-9049-DACE6CD01F62}" srcId="{16672317-758E-4223-BDCE-AF8645204F39}" destId="{139A7C8F-732C-46B6-B5C0-26DB4FB6A7CE}" srcOrd="1" destOrd="0" parTransId="{66714CA2-4C85-4CB9-957C-525D0E72E0B4}" sibTransId="{AE4A1D15-89F2-4129-95FF-5FFCC100A076}"/>
    <dgm:cxn modelId="{3E0FD8C8-03AF-4DF0-8C08-97EE5B2CA744}" srcId="{CB252C2C-5761-4695-A82B-367250A74513}" destId="{10FE113C-15C8-4C28-8946-8B0D1CCAC460}" srcOrd="1" destOrd="0" parTransId="{536BC706-D5E3-4A28-AA7C-A1695CC94F05}" sibTransId="{72407D3A-7C29-4BAB-8965-A253A9456172}"/>
    <dgm:cxn modelId="{34F2BB8F-F293-41D9-98C4-AF28271C5B7F}" srcId="{16672317-758E-4223-BDCE-AF8645204F39}" destId="{D28D93E7-B23D-4BEB-9A71-38C85594760F}" srcOrd="0" destOrd="0" parTransId="{53A23A3D-807E-44C5-854A-DC608ADDEC87}" sibTransId="{4A9D8A10-21F4-41E3-A490-B9D6053FA7D6}"/>
    <dgm:cxn modelId="{A2102EA0-34F6-450F-B82C-97E20DB23595}" type="presParOf" srcId="{54CC3F77-F391-44CF-8783-DB1403092293}" destId="{18AB99B8-D386-4F5A-B1CC-611DAAD4341E}" srcOrd="0" destOrd="0" presId="urn:microsoft.com/office/officeart/2005/8/layout/vList5"/>
    <dgm:cxn modelId="{789F25F9-CC86-4AA9-86D0-98E137C98EA5}" type="presParOf" srcId="{18AB99B8-D386-4F5A-B1CC-611DAAD4341E}" destId="{9565A731-E357-4A8D-819D-6C8779ABE489}" srcOrd="0" destOrd="0" presId="urn:microsoft.com/office/officeart/2005/8/layout/vList5"/>
    <dgm:cxn modelId="{A123E722-8126-4AE4-BE3A-EBCF9E73028C}" type="presParOf" srcId="{18AB99B8-D386-4F5A-B1CC-611DAAD4341E}" destId="{45892DBC-23C5-458D-9963-AAD8D108AB8F}" srcOrd="1" destOrd="0" presId="urn:microsoft.com/office/officeart/2005/8/layout/vList5"/>
    <dgm:cxn modelId="{F4414D1E-9412-478D-B2A5-A65B05695F0B}" type="presParOf" srcId="{54CC3F77-F391-44CF-8783-DB1403092293}" destId="{60CBBA37-8EFB-428B-915D-0A615D98F1BD}" srcOrd="1" destOrd="0" presId="urn:microsoft.com/office/officeart/2005/8/layout/vList5"/>
    <dgm:cxn modelId="{71EF3BAF-132D-47FC-941E-777C8C5B3493}" type="presParOf" srcId="{54CC3F77-F391-44CF-8783-DB1403092293}" destId="{7C23F9D2-8ED1-4C46-AE10-12FF7C11C14C}" srcOrd="2" destOrd="0" presId="urn:microsoft.com/office/officeart/2005/8/layout/vList5"/>
    <dgm:cxn modelId="{EB111B75-4D95-4198-BA06-EC2AB283014F}" type="presParOf" srcId="{7C23F9D2-8ED1-4C46-AE10-12FF7C11C14C}" destId="{709BB506-B0BD-4599-97D0-451ECB2B012B}" srcOrd="0" destOrd="0" presId="urn:microsoft.com/office/officeart/2005/8/layout/vList5"/>
    <dgm:cxn modelId="{1594F3D4-4366-49FE-8158-41959C32B949}" type="presParOf" srcId="{7C23F9D2-8ED1-4C46-AE10-12FF7C11C14C}" destId="{B6E5413A-9C0B-4117-B1EF-A46F74315146}" srcOrd="1" destOrd="0" presId="urn:microsoft.com/office/officeart/2005/8/layout/vList5"/>
    <dgm:cxn modelId="{F6F4359B-75A1-4525-B3A9-DF24AFB0FC2D}" type="presParOf" srcId="{54CC3F77-F391-44CF-8783-DB1403092293}" destId="{CC77CD17-0BAA-407F-AA97-9F5B34A91D57}" srcOrd="3" destOrd="0" presId="urn:microsoft.com/office/officeart/2005/8/layout/vList5"/>
    <dgm:cxn modelId="{F9528E09-3181-48EE-B9DD-47AAD9E70BA9}" type="presParOf" srcId="{54CC3F77-F391-44CF-8783-DB1403092293}" destId="{8525A476-921F-496F-8C2C-486E9E5D67CD}" srcOrd="4" destOrd="0" presId="urn:microsoft.com/office/officeart/2005/8/layout/vList5"/>
    <dgm:cxn modelId="{93AD9D81-EE3F-4AC3-8FD7-5DA3B82B5999}" type="presParOf" srcId="{8525A476-921F-496F-8C2C-486E9E5D67CD}" destId="{A7D3A526-414D-40A3-830A-1CD5242ABF8D}" srcOrd="0" destOrd="0" presId="urn:microsoft.com/office/officeart/2005/8/layout/vList5"/>
    <dgm:cxn modelId="{489A7E8F-D346-46EF-B417-C1AED18AC48E}" type="presParOf" srcId="{8525A476-921F-496F-8C2C-486E9E5D67CD}" destId="{5D5393A5-0B83-4997-B094-35A6490653E6}" srcOrd="1" destOrd="0" presId="urn:microsoft.com/office/officeart/2005/8/layout/vList5"/>
    <dgm:cxn modelId="{F1DD2F29-FA58-41B2-B38F-AE3DEFBC7587}" type="presParOf" srcId="{54CC3F77-F391-44CF-8783-DB1403092293}" destId="{3999A060-6D36-44BE-85BC-E205C260C3D5}" srcOrd="5" destOrd="0" presId="urn:microsoft.com/office/officeart/2005/8/layout/vList5"/>
    <dgm:cxn modelId="{E34E1AE2-C284-4E20-8B67-B10E11C26CAB}" type="presParOf" srcId="{54CC3F77-F391-44CF-8783-DB1403092293}" destId="{653733F4-7C7B-4FFE-8666-EA8C2FB3F395}" srcOrd="6" destOrd="0" presId="urn:microsoft.com/office/officeart/2005/8/layout/vList5"/>
    <dgm:cxn modelId="{8FAA8B98-4ACA-463D-B996-EB481A6079CF}" type="presParOf" srcId="{653733F4-7C7B-4FFE-8666-EA8C2FB3F395}" destId="{A838B44F-AB94-4B2F-8258-72806DE4429C}" srcOrd="0" destOrd="0" presId="urn:microsoft.com/office/officeart/2005/8/layout/vList5"/>
    <dgm:cxn modelId="{FF975E79-AF9C-496E-A25D-F70BE39C9224}" type="presParOf" srcId="{653733F4-7C7B-4FFE-8666-EA8C2FB3F395}" destId="{F9CEEAC5-1FDE-4BC2-94C3-8065F85F24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2DAA3B-D2D0-4E2C-A8A5-E0AF8379C4C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08F5-7D5D-4BC6-A96C-8CA1764CC482}">
      <dgm:prSet phldrT="[Text]"/>
      <dgm:spPr/>
      <dgm:t>
        <a:bodyPr/>
        <a:lstStyle/>
        <a:p>
          <a:r>
            <a:rPr lang="fr-FR" noProof="0" dirty="0"/>
            <a:t>Développement</a:t>
          </a:r>
        </a:p>
      </dgm:t>
    </dgm:pt>
    <dgm:pt modelId="{593C3147-6095-4491-A866-50F9C3903FC7}" type="parTrans" cxnId="{F9600C77-4DCB-41B9-965E-350C64429AC6}">
      <dgm:prSet/>
      <dgm:spPr/>
      <dgm:t>
        <a:bodyPr/>
        <a:lstStyle/>
        <a:p>
          <a:endParaRPr lang="en-US"/>
        </a:p>
      </dgm:t>
    </dgm:pt>
    <dgm:pt modelId="{0CFC5D00-D0D0-4460-B1A4-E9A4012ABBC5}" type="sibTrans" cxnId="{F9600C77-4DCB-41B9-965E-350C64429AC6}">
      <dgm:prSet/>
      <dgm:spPr/>
      <dgm:t>
        <a:bodyPr/>
        <a:lstStyle/>
        <a:p>
          <a:endParaRPr lang="fr-FR" noProof="0" dirty="0"/>
        </a:p>
      </dgm:t>
    </dgm:pt>
    <dgm:pt modelId="{2B1A994C-4C63-498B-BD89-5996F5F46010}">
      <dgm:prSet phldrT="[Text]"/>
      <dgm:spPr/>
      <dgm:t>
        <a:bodyPr/>
        <a:lstStyle/>
        <a:p>
          <a:r>
            <a:rPr lang="fr-FR" noProof="0" dirty="0"/>
            <a:t>Code </a:t>
          </a:r>
          <a:r>
            <a:rPr lang="fr-FR" noProof="0"/>
            <a:t>source Java</a:t>
          </a:r>
          <a:endParaRPr lang="fr-FR" noProof="0" dirty="0"/>
        </a:p>
      </dgm:t>
    </dgm:pt>
    <dgm:pt modelId="{AA3A9067-D1AC-4237-8668-9BA1DECC0963}" type="parTrans" cxnId="{9C36949F-9184-4CEE-B986-DAC81B735B0D}">
      <dgm:prSet/>
      <dgm:spPr/>
      <dgm:t>
        <a:bodyPr/>
        <a:lstStyle/>
        <a:p>
          <a:endParaRPr lang="en-US"/>
        </a:p>
      </dgm:t>
    </dgm:pt>
    <dgm:pt modelId="{21623AAF-3EA7-4E8D-9579-A8DD487AE535}" type="sibTrans" cxnId="{9C36949F-9184-4CEE-B986-DAC81B735B0D}">
      <dgm:prSet/>
      <dgm:spPr/>
      <dgm:t>
        <a:bodyPr/>
        <a:lstStyle/>
        <a:p>
          <a:endParaRPr lang="en-US"/>
        </a:p>
      </dgm:t>
    </dgm:pt>
    <dgm:pt modelId="{1BE0D5AE-8CF3-4743-B467-828A6E383530}">
      <dgm:prSet phldrT="[Text]"/>
      <dgm:spPr/>
      <dgm:t>
        <a:bodyPr/>
        <a:lstStyle/>
        <a:p>
          <a:r>
            <a:rPr lang="fr-FR" noProof="0" dirty="0"/>
            <a:t>Compilation</a:t>
          </a:r>
        </a:p>
      </dgm:t>
    </dgm:pt>
    <dgm:pt modelId="{C5357852-8D39-4523-8043-3426B37AD694}" type="parTrans" cxnId="{AC7B6DF0-0617-40BB-8FB4-FEDB66CC0142}">
      <dgm:prSet/>
      <dgm:spPr/>
      <dgm:t>
        <a:bodyPr/>
        <a:lstStyle/>
        <a:p>
          <a:endParaRPr lang="en-US"/>
        </a:p>
      </dgm:t>
    </dgm:pt>
    <dgm:pt modelId="{03A386FE-4032-4E16-8861-BF233FAEE2D4}" type="sibTrans" cxnId="{AC7B6DF0-0617-40BB-8FB4-FEDB66CC0142}">
      <dgm:prSet/>
      <dgm:spPr/>
      <dgm:t>
        <a:bodyPr/>
        <a:lstStyle/>
        <a:p>
          <a:endParaRPr lang="fr-FR" noProof="0" dirty="0"/>
        </a:p>
      </dgm:t>
    </dgm:pt>
    <dgm:pt modelId="{2366CE48-1261-46FC-9256-9602C1C9E08B}">
      <dgm:prSet phldrT="[Text]"/>
      <dgm:spPr/>
      <dgm:t>
        <a:bodyPr/>
        <a:lstStyle/>
        <a:p>
          <a:r>
            <a:rPr lang="fr-FR" noProof="0" dirty="0" err="1"/>
            <a:t>Bytecode</a:t>
          </a:r>
          <a:r>
            <a:rPr lang="fr-FR" noProof="0" dirty="0"/>
            <a:t> Java</a:t>
          </a:r>
        </a:p>
      </dgm:t>
    </dgm:pt>
    <dgm:pt modelId="{56AFB221-CDD8-47D5-A2F4-C3157BD73939}" type="parTrans" cxnId="{0926BAD8-B401-4A59-B53D-BB1CBFFE2B66}">
      <dgm:prSet/>
      <dgm:spPr/>
      <dgm:t>
        <a:bodyPr/>
        <a:lstStyle/>
        <a:p>
          <a:endParaRPr lang="en-US"/>
        </a:p>
      </dgm:t>
    </dgm:pt>
    <dgm:pt modelId="{F0286A07-03B0-4F87-A5F7-7716BAE8508B}" type="sibTrans" cxnId="{0926BAD8-B401-4A59-B53D-BB1CBFFE2B66}">
      <dgm:prSet/>
      <dgm:spPr/>
      <dgm:t>
        <a:bodyPr/>
        <a:lstStyle/>
        <a:p>
          <a:endParaRPr lang="en-US"/>
        </a:p>
      </dgm:t>
    </dgm:pt>
    <dgm:pt modelId="{179DC6D8-6CC5-4AF0-8170-33C38C5EF392}">
      <dgm:prSet phldrT="[Text]"/>
      <dgm:spPr/>
      <dgm:t>
        <a:bodyPr/>
        <a:lstStyle/>
        <a:p>
          <a:r>
            <a:rPr lang="fr-FR" noProof="0" dirty="0"/>
            <a:t>Exécution</a:t>
          </a:r>
        </a:p>
      </dgm:t>
    </dgm:pt>
    <dgm:pt modelId="{4F4567F7-710E-404E-AEB3-F20FA974B058}" type="parTrans" cxnId="{8FD52C99-04F7-4C7E-A189-59608EBB7BEB}">
      <dgm:prSet/>
      <dgm:spPr/>
      <dgm:t>
        <a:bodyPr/>
        <a:lstStyle/>
        <a:p>
          <a:endParaRPr lang="en-US"/>
        </a:p>
      </dgm:t>
    </dgm:pt>
    <dgm:pt modelId="{2E2D2B9A-F998-43D1-9AE8-59B9800C8A23}" type="sibTrans" cxnId="{8FD52C99-04F7-4C7E-A189-59608EBB7BEB}">
      <dgm:prSet/>
      <dgm:spPr/>
      <dgm:t>
        <a:bodyPr/>
        <a:lstStyle/>
        <a:p>
          <a:endParaRPr lang="en-US"/>
        </a:p>
      </dgm:t>
    </dgm:pt>
    <dgm:pt modelId="{723EEB69-0F63-4F79-BAA2-9E1D2AA8F2FC}">
      <dgm:prSet phldrT="[Text]"/>
      <dgm:spPr/>
      <dgm:t>
        <a:bodyPr/>
        <a:lstStyle/>
        <a:p>
          <a:r>
            <a:rPr lang="fr-FR" noProof="0" dirty="0"/>
            <a:t>Binaire</a:t>
          </a:r>
        </a:p>
      </dgm:t>
    </dgm:pt>
    <dgm:pt modelId="{EBA53356-688F-4C5C-8692-8FF43D32ECDD}" type="parTrans" cxnId="{0F7E4D0D-46CA-4482-8A70-DB39B7B79C06}">
      <dgm:prSet/>
      <dgm:spPr/>
      <dgm:t>
        <a:bodyPr/>
        <a:lstStyle/>
        <a:p>
          <a:endParaRPr lang="en-US"/>
        </a:p>
      </dgm:t>
    </dgm:pt>
    <dgm:pt modelId="{15921399-5366-4DB9-9A1F-E9F59A3639A6}" type="sibTrans" cxnId="{0F7E4D0D-46CA-4482-8A70-DB39B7B79C06}">
      <dgm:prSet/>
      <dgm:spPr/>
      <dgm:t>
        <a:bodyPr/>
        <a:lstStyle/>
        <a:p>
          <a:endParaRPr lang="en-US"/>
        </a:p>
      </dgm:t>
    </dgm:pt>
    <dgm:pt modelId="{E5304E3D-F19E-4B90-B0DD-1964CCA08823}">
      <dgm:prSet phldrT="[Text]"/>
      <dgm:spPr/>
      <dgm:t>
        <a:bodyPr/>
        <a:lstStyle/>
        <a:p>
          <a:r>
            <a:rPr lang="fr-FR" noProof="0" dirty="0"/>
            <a:t>.class</a:t>
          </a:r>
        </a:p>
      </dgm:t>
    </dgm:pt>
    <dgm:pt modelId="{AE58516F-FD6D-49F2-B57A-910A8E071895}" type="parTrans" cxnId="{E918BC27-BF73-4A85-B04F-BECAE323E949}">
      <dgm:prSet/>
      <dgm:spPr/>
      <dgm:t>
        <a:bodyPr/>
        <a:lstStyle/>
        <a:p>
          <a:endParaRPr lang="en-US"/>
        </a:p>
      </dgm:t>
    </dgm:pt>
    <dgm:pt modelId="{21C2FBB2-3CB3-4687-9505-1EE60656DC3A}" type="sibTrans" cxnId="{E918BC27-BF73-4A85-B04F-BECAE323E949}">
      <dgm:prSet/>
      <dgm:spPr/>
      <dgm:t>
        <a:bodyPr/>
        <a:lstStyle/>
        <a:p>
          <a:endParaRPr lang="en-US"/>
        </a:p>
      </dgm:t>
    </dgm:pt>
    <dgm:pt modelId="{D602D2E2-61AE-4A40-A2EC-4FE2544663E4}">
      <dgm:prSet phldrT="[Text]"/>
      <dgm:spPr/>
      <dgm:t>
        <a:bodyPr/>
        <a:lstStyle/>
        <a:p>
          <a:r>
            <a:rPr lang="fr-FR" noProof="0" dirty="0"/>
            <a:t>.jar</a:t>
          </a:r>
        </a:p>
      </dgm:t>
    </dgm:pt>
    <dgm:pt modelId="{0E5D7EB3-FCA1-43B9-A3E0-84B59F736B7D}" type="parTrans" cxnId="{4427596E-EDB9-49E6-AB7A-3B6F63306887}">
      <dgm:prSet/>
      <dgm:spPr/>
      <dgm:t>
        <a:bodyPr/>
        <a:lstStyle/>
        <a:p>
          <a:endParaRPr lang="en-US"/>
        </a:p>
      </dgm:t>
    </dgm:pt>
    <dgm:pt modelId="{8B1532B1-053E-4159-885A-6F6DEC812DDC}" type="sibTrans" cxnId="{4427596E-EDB9-49E6-AB7A-3B6F63306887}">
      <dgm:prSet/>
      <dgm:spPr/>
      <dgm:t>
        <a:bodyPr/>
        <a:lstStyle/>
        <a:p>
          <a:endParaRPr lang="en-US"/>
        </a:p>
      </dgm:t>
    </dgm:pt>
    <dgm:pt modelId="{B900B50F-D973-4CFE-AAF8-801B91AE2CBF}">
      <dgm:prSet phldrT="[Text]"/>
      <dgm:spPr/>
      <dgm:t>
        <a:bodyPr/>
        <a:lstStyle/>
        <a:p>
          <a:r>
            <a:rPr lang="fr-FR" noProof="0" dirty="0"/>
            <a:t>Application</a:t>
          </a:r>
        </a:p>
      </dgm:t>
    </dgm:pt>
    <dgm:pt modelId="{6F3BADB4-CE60-4807-93F3-A018B79E3EEE}" type="parTrans" cxnId="{550885EA-C53E-47E3-BEF5-90D799CA4DE8}">
      <dgm:prSet/>
      <dgm:spPr/>
      <dgm:t>
        <a:bodyPr/>
        <a:lstStyle/>
        <a:p>
          <a:endParaRPr lang="en-US"/>
        </a:p>
      </dgm:t>
    </dgm:pt>
    <dgm:pt modelId="{C13757A2-A3AD-4B15-B57A-F044B3CE117C}" type="sibTrans" cxnId="{550885EA-C53E-47E3-BEF5-90D799CA4DE8}">
      <dgm:prSet/>
      <dgm:spPr/>
      <dgm:t>
        <a:bodyPr/>
        <a:lstStyle/>
        <a:p>
          <a:endParaRPr lang="en-US"/>
        </a:p>
      </dgm:t>
    </dgm:pt>
    <dgm:pt modelId="{F622030B-0F3C-4E4F-8389-BFD490A41518}">
      <dgm:prSet phldrT="[Text]"/>
      <dgm:spPr/>
      <dgm:t>
        <a:bodyPr/>
        <a:lstStyle/>
        <a:p>
          <a:r>
            <a:rPr lang="fr-FR" noProof="0" dirty="0"/>
            <a:t>.java</a:t>
          </a:r>
        </a:p>
      </dgm:t>
    </dgm:pt>
    <dgm:pt modelId="{59CD6FB9-9FEF-4E20-85DF-92F111E2F53A}" type="sibTrans" cxnId="{91A57857-2BCF-4C0F-B451-774E5CBC0783}">
      <dgm:prSet/>
      <dgm:spPr/>
      <dgm:t>
        <a:bodyPr/>
        <a:lstStyle/>
        <a:p>
          <a:endParaRPr lang="en-US"/>
        </a:p>
      </dgm:t>
    </dgm:pt>
    <dgm:pt modelId="{D1B37B9C-3346-49EA-8ABB-33D0B5CC7CE5}" type="parTrans" cxnId="{91A57857-2BCF-4C0F-B451-774E5CBC0783}">
      <dgm:prSet/>
      <dgm:spPr/>
      <dgm:t>
        <a:bodyPr/>
        <a:lstStyle/>
        <a:p>
          <a:endParaRPr lang="en-US"/>
        </a:p>
      </dgm:t>
    </dgm:pt>
    <dgm:pt modelId="{F97A3FAD-7656-4AA9-A260-83E15D274B94}" type="pres">
      <dgm:prSet presAssocID="{AD2DAA3B-D2D0-4E2C-A8A5-E0AF8379C4CB}" presName="linearFlow" presStyleCnt="0">
        <dgm:presLayoutVars>
          <dgm:dir/>
          <dgm:animLvl val="lvl"/>
          <dgm:resizeHandles val="exact"/>
        </dgm:presLayoutVars>
      </dgm:prSet>
      <dgm:spPr/>
    </dgm:pt>
    <dgm:pt modelId="{E24215ED-E5BB-4E15-9D67-A315DCF1FCBD}" type="pres">
      <dgm:prSet presAssocID="{007A08F5-7D5D-4BC6-A96C-8CA1764CC482}" presName="composite" presStyleCnt="0"/>
      <dgm:spPr/>
    </dgm:pt>
    <dgm:pt modelId="{01993D33-221C-4453-90AC-1E90C7231D1B}" type="pres">
      <dgm:prSet presAssocID="{007A08F5-7D5D-4BC6-A96C-8CA1764CC4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A976C0-37E2-4AB1-A0B7-9CAC5B1D3388}" type="pres">
      <dgm:prSet presAssocID="{007A08F5-7D5D-4BC6-A96C-8CA1764CC482}" presName="parSh" presStyleLbl="node1" presStyleIdx="0" presStyleCnt="3"/>
      <dgm:spPr/>
    </dgm:pt>
    <dgm:pt modelId="{4046AAED-832E-4761-970F-67A5DF72C9FE}" type="pres">
      <dgm:prSet presAssocID="{007A08F5-7D5D-4BC6-A96C-8CA1764CC482}" presName="desTx" presStyleLbl="fgAcc1" presStyleIdx="0" presStyleCnt="3">
        <dgm:presLayoutVars>
          <dgm:bulletEnabled val="1"/>
        </dgm:presLayoutVars>
      </dgm:prSet>
      <dgm:spPr/>
    </dgm:pt>
    <dgm:pt modelId="{14468B1F-8770-4156-A9EB-6CBFFCFC1858}" type="pres">
      <dgm:prSet presAssocID="{0CFC5D00-D0D0-4460-B1A4-E9A4012ABBC5}" presName="sibTrans" presStyleLbl="sibTrans2D1" presStyleIdx="0" presStyleCnt="2"/>
      <dgm:spPr/>
    </dgm:pt>
    <dgm:pt modelId="{6ACFC307-1105-4A3F-8726-E70F27D160F6}" type="pres">
      <dgm:prSet presAssocID="{0CFC5D00-D0D0-4460-B1A4-E9A4012ABBC5}" presName="connTx" presStyleLbl="sibTrans2D1" presStyleIdx="0" presStyleCnt="2"/>
      <dgm:spPr/>
    </dgm:pt>
    <dgm:pt modelId="{6D04D15E-B11F-49B5-B7C3-FA4950B8FDA6}" type="pres">
      <dgm:prSet presAssocID="{1BE0D5AE-8CF3-4743-B467-828A6E383530}" presName="composite" presStyleCnt="0"/>
      <dgm:spPr/>
    </dgm:pt>
    <dgm:pt modelId="{CD2D5B71-57C3-4CF8-A4DC-5BD922C89417}" type="pres">
      <dgm:prSet presAssocID="{1BE0D5AE-8CF3-4743-B467-828A6E3835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67FB51-82F9-43FC-BB6D-1B6D1660DC40}" type="pres">
      <dgm:prSet presAssocID="{1BE0D5AE-8CF3-4743-B467-828A6E383530}" presName="parSh" presStyleLbl="node1" presStyleIdx="1" presStyleCnt="3"/>
      <dgm:spPr/>
    </dgm:pt>
    <dgm:pt modelId="{9DA9E502-2CA3-4237-8A88-6DB0128687F9}" type="pres">
      <dgm:prSet presAssocID="{1BE0D5AE-8CF3-4743-B467-828A6E383530}" presName="desTx" presStyleLbl="fgAcc1" presStyleIdx="1" presStyleCnt="3">
        <dgm:presLayoutVars>
          <dgm:bulletEnabled val="1"/>
        </dgm:presLayoutVars>
      </dgm:prSet>
      <dgm:spPr/>
    </dgm:pt>
    <dgm:pt modelId="{CB36CFE3-018F-4949-8AA6-7AFE02443A3C}" type="pres">
      <dgm:prSet presAssocID="{03A386FE-4032-4E16-8861-BF233FAEE2D4}" presName="sibTrans" presStyleLbl="sibTrans2D1" presStyleIdx="1" presStyleCnt="2"/>
      <dgm:spPr/>
    </dgm:pt>
    <dgm:pt modelId="{1102E8AA-84B0-43D9-9F5A-99973A13109C}" type="pres">
      <dgm:prSet presAssocID="{03A386FE-4032-4E16-8861-BF233FAEE2D4}" presName="connTx" presStyleLbl="sibTrans2D1" presStyleIdx="1" presStyleCnt="2"/>
      <dgm:spPr/>
    </dgm:pt>
    <dgm:pt modelId="{AEF91F4B-7D9B-41CC-86F9-9EB3832C93BD}" type="pres">
      <dgm:prSet presAssocID="{179DC6D8-6CC5-4AF0-8170-33C38C5EF392}" presName="composite" presStyleCnt="0"/>
      <dgm:spPr/>
    </dgm:pt>
    <dgm:pt modelId="{EE8A5451-663A-4E7C-BB9A-251EE2CAD7ED}" type="pres">
      <dgm:prSet presAssocID="{179DC6D8-6CC5-4AF0-8170-33C38C5EF39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1D554E-B99A-49FC-A031-46652F1EF411}" type="pres">
      <dgm:prSet presAssocID="{179DC6D8-6CC5-4AF0-8170-33C38C5EF392}" presName="parSh" presStyleLbl="node1" presStyleIdx="2" presStyleCnt="3"/>
      <dgm:spPr/>
    </dgm:pt>
    <dgm:pt modelId="{25F85575-7A30-4E5D-970B-AEBD55A72732}" type="pres">
      <dgm:prSet presAssocID="{179DC6D8-6CC5-4AF0-8170-33C38C5EF39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4A46D67-B0AE-4CC7-AC44-651A143BD5D3}" type="presOf" srcId="{007A08F5-7D5D-4BC6-A96C-8CA1764CC482}" destId="{01993D33-221C-4453-90AC-1E90C7231D1B}" srcOrd="0" destOrd="0" presId="urn:microsoft.com/office/officeart/2005/8/layout/process3"/>
    <dgm:cxn modelId="{F758344D-0CFC-43C9-8BED-20865E4AE2F9}" type="presOf" srcId="{179DC6D8-6CC5-4AF0-8170-33C38C5EF392}" destId="{E01D554E-B99A-49FC-A031-46652F1EF411}" srcOrd="1" destOrd="0" presId="urn:microsoft.com/office/officeart/2005/8/layout/process3"/>
    <dgm:cxn modelId="{8324BC31-A0EC-442B-9FA9-4DCAC9F18B9E}" type="presOf" srcId="{1BE0D5AE-8CF3-4743-B467-828A6E383530}" destId="{CD2D5B71-57C3-4CF8-A4DC-5BD922C89417}" srcOrd="0" destOrd="0" presId="urn:microsoft.com/office/officeart/2005/8/layout/process3"/>
    <dgm:cxn modelId="{AC7B6DF0-0617-40BB-8FB4-FEDB66CC0142}" srcId="{AD2DAA3B-D2D0-4E2C-A8A5-E0AF8379C4CB}" destId="{1BE0D5AE-8CF3-4743-B467-828A6E383530}" srcOrd="1" destOrd="0" parTransId="{C5357852-8D39-4523-8043-3426B37AD694}" sibTransId="{03A386FE-4032-4E16-8861-BF233FAEE2D4}"/>
    <dgm:cxn modelId="{1E462292-5F65-4723-AA98-F73C8A2785B8}" type="presOf" srcId="{2B1A994C-4C63-498B-BD89-5996F5F46010}" destId="{4046AAED-832E-4761-970F-67A5DF72C9FE}" srcOrd="0" destOrd="0" presId="urn:microsoft.com/office/officeart/2005/8/layout/process3"/>
    <dgm:cxn modelId="{4BD1A50C-03CB-454D-94C7-A112970E7113}" type="presOf" srcId="{2366CE48-1261-46FC-9256-9602C1C9E08B}" destId="{9DA9E502-2CA3-4237-8A88-6DB0128687F9}" srcOrd="0" destOrd="0" presId="urn:microsoft.com/office/officeart/2005/8/layout/process3"/>
    <dgm:cxn modelId="{C6B3B485-1B2D-48AD-9566-340A79D48BF7}" type="presOf" srcId="{0CFC5D00-D0D0-4460-B1A4-E9A4012ABBC5}" destId="{14468B1F-8770-4156-A9EB-6CBFFCFC1858}" srcOrd="0" destOrd="0" presId="urn:microsoft.com/office/officeart/2005/8/layout/process3"/>
    <dgm:cxn modelId="{BC8CCAAD-504C-4851-B258-E00F148C53AE}" type="presOf" srcId="{0CFC5D00-D0D0-4460-B1A4-E9A4012ABBC5}" destId="{6ACFC307-1105-4A3F-8726-E70F27D160F6}" srcOrd="1" destOrd="0" presId="urn:microsoft.com/office/officeart/2005/8/layout/process3"/>
    <dgm:cxn modelId="{91A57857-2BCF-4C0F-B451-774E5CBC0783}" srcId="{007A08F5-7D5D-4BC6-A96C-8CA1764CC482}" destId="{F622030B-0F3C-4E4F-8389-BFD490A41518}" srcOrd="1" destOrd="0" parTransId="{D1B37B9C-3346-49EA-8ABB-33D0B5CC7CE5}" sibTransId="{59CD6FB9-9FEF-4E20-85DF-92F111E2F53A}"/>
    <dgm:cxn modelId="{B64725A1-DDD2-46AB-ADD1-CE99E707BA47}" type="presOf" srcId="{B900B50F-D973-4CFE-AAF8-801B91AE2CBF}" destId="{25F85575-7A30-4E5D-970B-AEBD55A72732}" srcOrd="0" destOrd="0" presId="urn:microsoft.com/office/officeart/2005/8/layout/process3"/>
    <dgm:cxn modelId="{0F7E4D0D-46CA-4482-8A70-DB39B7B79C06}" srcId="{179DC6D8-6CC5-4AF0-8170-33C38C5EF392}" destId="{723EEB69-0F63-4F79-BAA2-9E1D2AA8F2FC}" srcOrd="1" destOrd="0" parTransId="{EBA53356-688F-4C5C-8692-8FF43D32ECDD}" sibTransId="{15921399-5366-4DB9-9A1F-E9F59A3639A6}"/>
    <dgm:cxn modelId="{F9600C77-4DCB-41B9-965E-350C64429AC6}" srcId="{AD2DAA3B-D2D0-4E2C-A8A5-E0AF8379C4CB}" destId="{007A08F5-7D5D-4BC6-A96C-8CA1764CC482}" srcOrd="0" destOrd="0" parTransId="{593C3147-6095-4491-A866-50F9C3903FC7}" sibTransId="{0CFC5D00-D0D0-4460-B1A4-E9A4012ABBC5}"/>
    <dgm:cxn modelId="{14BF7057-6B94-47D6-B6CD-5AD5524601AB}" type="presOf" srcId="{03A386FE-4032-4E16-8861-BF233FAEE2D4}" destId="{CB36CFE3-018F-4949-8AA6-7AFE02443A3C}" srcOrd="0" destOrd="0" presId="urn:microsoft.com/office/officeart/2005/8/layout/process3"/>
    <dgm:cxn modelId="{A388566E-7478-40F3-9623-EBA4C735EE80}" type="presOf" srcId="{E5304E3D-F19E-4B90-B0DD-1964CCA08823}" destId="{9DA9E502-2CA3-4237-8A88-6DB0128687F9}" srcOrd="0" destOrd="1" presId="urn:microsoft.com/office/officeart/2005/8/layout/process3"/>
    <dgm:cxn modelId="{90095857-FC0C-4910-A773-7FC8CC8430C0}" type="presOf" srcId="{F622030B-0F3C-4E4F-8389-BFD490A41518}" destId="{4046AAED-832E-4761-970F-67A5DF72C9FE}" srcOrd="0" destOrd="1" presId="urn:microsoft.com/office/officeart/2005/8/layout/process3"/>
    <dgm:cxn modelId="{9C36949F-9184-4CEE-B986-DAC81B735B0D}" srcId="{007A08F5-7D5D-4BC6-A96C-8CA1764CC482}" destId="{2B1A994C-4C63-498B-BD89-5996F5F46010}" srcOrd="0" destOrd="0" parTransId="{AA3A9067-D1AC-4237-8668-9BA1DECC0963}" sibTransId="{21623AAF-3EA7-4E8D-9579-A8DD487AE535}"/>
    <dgm:cxn modelId="{926B8AA0-1A74-4BE9-BC78-3D77A63934BF}" type="presOf" srcId="{1BE0D5AE-8CF3-4743-B467-828A6E383530}" destId="{5267FB51-82F9-43FC-BB6D-1B6D1660DC40}" srcOrd="1" destOrd="0" presId="urn:microsoft.com/office/officeart/2005/8/layout/process3"/>
    <dgm:cxn modelId="{8FD52C99-04F7-4C7E-A189-59608EBB7BEB}" srcId="{AD2DAA3B-D2D0-4E2C-A8A5-E0AF8379C4CB}" destId="{179DC6D8-6CC5-4AF0-8170-33C38C5EF392}" srcOrd="2" destOrd="0" parTransId="{4F4567F7-710E-404E-AEB3-F20FA974B058}" sibTransId="{2E2D2B9A-F998-43D1-9AE8-59B9800C8A23}"/>
    <dgm:cxn modelId="{550885EA-C53E-47E3-BEF5-90D799CA4DE8}" srcId="{179DC6D8-6CC5-4AF0-8170-33C38C5EF392}" destId="{B900B50F-D973-4CFE-AAF8-801B91AE2CBF}" srcOrd="0" destOrd="0" parTransId="{6F3BADB4-CE60-4807-93F3-A018B79E3EEE}" sibTransId="{C13757A2-A3AD-4B15-B57A-F044B3CE117C}"/>
    <dgm:cxn modelId="{0926BAD8-B401-4A59-B53D-BB1CBFFE2B66}" srcId="{1BE0D5AE-8CF3-4743-B467-828A6E383530}" destId="{2366CE48-1261-46FC-9256-9602C1C9E08B}" srcOrd="0" destOrd="0" parTransId="{56AFB221-CDD8-47D5-A2F4-C3157BD73939}" sibTransId="{F0286A07-03B0-4F87-A5F7-7716BAE8508B}"/>
    <dgm:cxn modelId="{4427596E-EDB9-49E6-AB7A-3B6F63306887}" srcId="{1BE0D5AE-8CF3-4743-B467-828A6E383530}" destId="{D602D2E2-61AE-4A40-A2EC-4FE2544663E4}" srcOrd="2" destOrd="0" parTransId="{0E5D7EB3-FCA1-43B9-A3E0-84B59F736B7D}" sibTransId="{8B1532B1-053E-4159-885A-6F6DEC812DDC}"/>
    <dgm:cxn modelId="{31E85064-1968-4147-9709-A8E27F903F22}" type="presOf" srcId="{D602D2E2-61AE-4A40-A2EC-4FE2544663E4}" destId="{9DA9E502-2CA3-4237-8A88-6DB0128687F9}" srcOrd="0" destOrd="2" presId="urn:microsoft.com/office/officeart/2005/8/layout/process3"/>
    <dgm:cxn modelId="{78F0A0BC-3D8C-4ED1-B1F7-B74CD23B0DF3}" type="presOf" srcId="{723EEB69-0F63-4F79-BAA2-9E1D2AA8F2FC}" destId="{25F85575-7A30-4E5D-970B-AEBD55A72732}" srcOrd="0" destOrd="1" presId="urn:microsoft.com/office/officeart/2005/8/layout/process3"/>
    <dgm:cxn modelId="{E918BC27-BF73-4A85-B04F-BECAE323E949}" srcId="{1BE0D5AE-8CF3-4743-B467-828A6E383530}" destId="{E5304E3D-F19E-4B90-B0DD-1964CCA08823}" srcOrd="1" destOrd="0" parTransId="{AE58516F-FD6D-49F2-B57A-910A8E071895}" sibTransId="{21C2FBB2-3CB3-4687-9505-1EE60656DC3A}"/>
    <dgm:cxn modelId="{59012578-6621-46A1-998F-B47D2B1702CE}" type="presOf" srcId="{179DC6D8-6CC5-4AF0-8170-33C38C5EF392}" destId="{EE8A5451-663A-4E7C-BB9A-251EE2CAD7ED}" srcOrd="0" destOrd="0" presId="urn:microsoft.com/office/officeart/2005/8/layout/process3"/>
    <dgm:cxn modelId="{D28BECB6-B60B-4618-B5E6-186B718F2FDE}" type="presOf" srcId="{007A08F5-7D5D-4BC6-A96C-8CA1764CC482}" destId="{49A976C0-37E2-4AB1-A0B7-9CAC5B1D3388}" srcOrd="1" destOrd="0" presId="urn:microsoft.com/office/officeart/2005/8/layout/process3"/>
    <dgm:cxn modelId="{8E14A28B-9701-4978-A972-47D0205C3A7D}" type="presOf" srcId="{03A386FE-4032-4E16-8861-BF233FAEE2D4}" destId="{1102E8AA-84B0-43D9-9F5A-99973A13109C}" srcOrd="1" destOrd="0" presId="urn:microsoft.com/office/officeart/2005/8/layout/process3"/>
    <dgm:cxn modelId="{6BF480C3-8C86-4438-8A90-1A4F30C571EC}" type="presOf" srcId="{AD2DAA3B-D2D0-4E2C-A8A5-E0AF8379C4CB}" destId="{F97A3FAD-7656-4AA9-A260-83E15D274B94}" srcOrd="0" destOrd="0" presId="urn:microsoft.com/office/officeart/2005/8/layout/process3"/>
    <dgm:cxn modelId="{E4B69B0F-2D9D-429F-B87B-D01C9D0764CC}" type="presParOf" srcId="{F97A3FAD-7656-4AA9-A260-83E15D274B94}" destId="{E24215ED-E5BB-4E15-9D67-A315DCF1FCBD}" srcOrd="0" destOrd="0" presId="urn:microsoft.com/office/officeart/2005/8/layout/process3"/>
    <dgm:cxn modelId="{6FF2A069-B57C-4C03-ABA0-B99FF1E32EF2}" type="presParOf" srcId="{E24215ED-E5BB-4E15-9D67-A315DCF1FCBD}" destId="{01993D33-221C-4453-90AC-1E90C7231D1B}" srcOrd="0" destOrd="0" presId="urn:microsoft.com/office/officeart/2005/8/layout/process3"/>
    <dgm:cxn modelId="{3E8D8D29-4497-422D-8AD0-7092E72FA6D1}" type="presParOf" srcId="{E24215ED-E5BB-4E15-9D67-A315DCF1FCBD}" destId="{49A976C0-37E2-4AB1-A0B7-9CAC5B1D3388}" srcOrd="1" destOrd="0" presId="urn:microsoft.com/office/officeart/2005/8/layout/process3"/>
    <dgm:cxn modelId="{919A43EA-BBD2-4507-8DB8-93DD90AD5814}" type="presParOf" srcId="{E24215ED-E5BB-4E15-9D67-A315DCF1FCBD}" destId="{4046AAED-832E-4761-970F-67A5DF72C9FE}" srcOrd="2" destOrd="0" presId="urn:microsoft.com/office/officeart/2005/8/layout/process3"/>
    <dgm:cxn modelId="{24A4188A-2FBC-48BA-9FA4-04E5270EBA8B}" type="presParOf" srcId="{F97A3FAD-7656-4AA9-A260-83E15D274B94}" destId="{14468B1F-8770-4156-A9EB-6CBFFCFC1858}" srcOrd="1" destOrd="0" presId="urn:microsoft.com/office/officeart/2005/8/layout/process3"/>
    <dgm:cxn modelId="{5E56839C-D2B1-4E09-B315-36A979FC274F}" type="presParOf" srcId="{14468B1F-8770-4156-A9EB-6CBFFCFC1858}" destId="{6ACFC307-1105-4A3F-8726-E70F27D160F6}" srcOrd="0" destOrd="0" presId="urn:microsoft.com/office/officeart/2005/8/layout/process3"/>
    <dgm:cxn modelId="{95B4E37E-B454-4799-BC8C-194318119391}" type="presParOf" srcId="{F97A3FAD-7656-4AA9-A260-83E15D274B94}" destId="{6D04D15E-B11F-49B5-B7C3-FA4950B8FDA6}" srcOrd="2" destOrd="0" presId="urn:microsoft.com/office/officeart/2005/8/layout/process3"/>
    <dgm:cxn modelId="{A5A4534E-A850-4525-BED7-738917FC7947}" type="presParOf" srcId="{6D04D15E-B11F-49B5-B7C3-FA4950B8FDA6}" destId="{CD2D5B71-57C3-4CF8-A4DC-5BD922C89417}" srcOrd="0" destOrd="0" presId="urn:microsoft.com/office/officeart/2005/8/layout/process3"/>
    <dgm:cxn modelId="{6A290FEC-F74E-4238-B5AA-60FCC4B9A414}" type="presParOf" srcId="{6D04D15E-B11F-49B5-B7C3-FA4950B8FDA6}" destId="{5267FB51-82F9-43FC-BB6D-1B6D1660DC40}" srcOrd="1" destOrd="0" presId="urn:microsoft.com/office/officeart/2005/8/layout/process3"/>
    <dgm:cxn modelId="{48D91938-A5DA-43A9-A669-623D78FB7E61}" type="presParOf" srcId="{6D04D15E-B11F-49B5-B7C3-FA4950B8FDA6}" destId="{9DA9E502-2CA3-4237-8A88-6DB0128687F9}" srcOrd="2" destOrd="0" presId="urn:microsoft.com/office/officeart/2005/8/layout/process3"/>
    <dgm:cxn modelId="{CFE7CF38-0B5B-477F-8C7E-9750DAB69D99}" type="presParOf" srcId="{F97A3FAD-7656-4AA9-A260-83E15D274B94}" destId="{CB36CFE3-018F-4949-8AA6-7AFE02443A3C}" srcOrd="3" destOrd="0" presId="urn:microsoft.com/office/officeart/2005/8/layout/process3"/>
    <dgm:cxn modelId="{42623235-F183-4926-8470-1885D8775E64}" type="presParOf" srcId="{CB36CFE3-018F-4949-8AA6-7AFE02443A3C}" destId="{1102E8AA-84B0-43D9-9F5A-99973A13109C}" srcOrd="0" destOrd="0" presId="urn:microsoft.com/office/officeart/2005/8/layout/process3"/>
    <dgm:cxn modelId="{6F6E088E-2D4C-4AC9-B054-64389BDDEE2B}" type="presParOf" srcId="{F97A3FAD-7656-4AA9-A260-83E15D274B94}" destId="{AEF91F4B-7D9B-41CC-86F9-9EB3832C93BD}" srcOrd="4" destOrd="0" presId="urn:microsoft.com/office/officeart/2005/8/layout/process3"/>
    <dgm:cxn modelId="{16F17EC8-47D7-4D97-9EDF-2D99DB8C66E6}" type="presParOf" srcId="{AEF91F4B-7D9B-41CC-86F9-9EB3832C93BD}" destId="{EE8A5451-663A-4E7C-BB9A-251EE2CAD7ED}" srcOrd="0" destOrd="0" presId="urn:microsoft.com/office/officeart/2005/8/layout/process3"/>
    <dgm:cxn modelId="{6945E6FA-BB4F-4118-8C1B-BFBED6EC3A65}" type="presParOf" srcId="{AEF91F4B-7D9B-41CC-86F9-9EB3832C93BD}" destId="{E01D554E-B99A-49FC-A031-46652F1EF411}" srcOrd="1" destOrd="0" presId="urn:microsoft.com/office/officeart/2005/8/layout/process3"/>
    <dgm:cxn modelId="{7BA69CF1-8C66-4CA5-BCEA-AC2630B27483}" type="presParOf" srcId="{AEF91F4B-7D9B-41CC-86F9-9EB3832C93BD}" destId="{25F85575-7A30-4E5D-970B-AEBD55A727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C0795F-262F-4FBF-87DD-63A8D5A68E21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6EA6D-3F3E-46C1-9E72-6E0E8EEF081B}">
      <dgm:prSet phldrT="[Text]"/>
      <dgm:spPr/>
      <dgm:t>
        <a:bodyPr/>
        <a:lstStyle/>
        <a:p>
          <a:r>
            <a:rPr lang="fr-FR" noProof="0" dirty="0"/>
            <a:t>JDK</a:t>
          </a:r>
          <a:br>
            <a:rPr lang="fr-FR" noProof="0" dirty="0"/>
          </a:br>
          <a:r>
            <a:rPr lang="fr-FR" noProof="0" dirty="0"/>
            <a:t>(</a:t>
          </a:r>
          <a:r>
            <a:rPr lang="en-US" b="1" dirty="0"/>
            <a:t>Java Development Kit</a:t>
          </a:r>
          <a:r>
            <a:rPr lang="fr-FR" noProof="0" dirty="0"/>
            <a:t>)</a:t>
          </a:r>
        </a:p>
      </dgm:t>
    </dgm:pt>
    <dgm:pt modelId="{12896F24-48A7-4648-816E-4F3A168C41BB}" type="parTrans" cxnId="{26031660-AB01-42C0-829B-8EF0646DCACC}">
      <dgm:prSet/>
      <dgm:spPr/>
      <dgm:t>
        <a:bodyPr/>
        <a:lstStyle/>
        <a:p>
          <a:endParaRPr lang="en-US"/>
        </a:p>
      </dgm:t>
    </dgm:pt>
    <dgm:pt modelId="{9D5097AE-C098-4A8C-AB9B-C98C2065D49C}" type="sibTrans" cxnId="{26031660-AB01-42C0-829B-8EF0646DCACC}">
      <dgm:prSet/>
      <dgm:spPr/>
      <dgm:t>
        <a:bodyPr/>
        <a:lstStyle/>
        <a:p>
          <a:endParaRPr lang="en-US"/>
        </a:p>
      </dgm:t>
    </dgm:pt>
    <dgm:pt modelId="{02AC44B6-2E9F-4B38-BAB9-4C58492FFF0E}">
      <dgm:prSet phldrT="[Text]"/>
      <dgm:spPr/>
      <dgm:t>
        <a:bodyPr/>
        <a:lstStyle/>
        <a:p>
          <a:r>
            <a:rPr lang="fr-FR" noProof="0" dirty="0"/>
            <a:t>JRE</a:t>
          </a:r>
          <a:br>
            <a:rPr lang="fr-FR" noProof="0" dirty="0"/>
          </a:br>
          <a:r>
            <a:rPr lang="fr-FR" noProof="0" dirty="0"/>
            <a:t>(</a:t>
          </a:r>
          <a:r>
            <a:rPr lang="en-US" noProof="0" dirty="0"/>
            <a:t>Java Runtime Environment</a:t>
          </a:r>
          <a:r>
            <a:rPr lang="fr-FR" noProof="0" dirty="0"/>
            <a:t>)</a:t>
          </a:r>
        </a:p>
      </dgm:t>
    </dgm:pt>
    <dgm:pt modelId="{F0FA652E-C33F-4DEC-971D-156EA8343635}" type="parTrans" cxnId="{9D34CC29-006F-419A-A9CF-9BD7557C0B26}">
      <dgm:prSet/>
      <dgm:spPr/>
      <dgm:t>
        <a:bodyPr/>
        <a:lstStyle/>
        <a:p>
          <a:endParaRPr lang="en-US"/>
        </a:p>
      </dgm:t>
    </dgm:pt>
    <dgm:pt modelId="{6A5B8911-7E24-47F6-B651-8CA81FDC0951}" type="sibTrans" cxnId="{9D34CC29-006F-419A-A9CF-9BD7557C0B26}">
      <dgm:prSet/>
      <dgm:spPr/>
      <dgm:t>
        <a:bodyPr/>
        <a:lstStyle/>
        <a:p>
          <a:endParaRPr lang="en-US"/>
        </a:p>
      </dgm:t>
    </dgm:pt>
    <dgm:pt modelId="{A25A7D83-D9A0-4035-B1C8-22F8BAC3C6DD}">
      <dgm:prSet phldrT="[Text]"/>
      <dgm:spPr/>
      <dgm:t>
        <a:bodyPr/>
        <a:lstStyle/>
        <a:p>
          <a:r>
            <a:rPr lang="fr-FR" noProof="0" dirty="0"/>
            <a:t>Bibliothèques standards</a:t>
          </a:r>
        </a:p>
      </dgm:t>
    </dgm:pt>
    <dgm:pt modelId="{A79A33CA-E6D6-41CE-95D7-AFF4B22D9FDB}" type="parTrans" cxnId="{CC529846-4964-49CF-9C59-C0A0B17EA372}">
      <dgm:prSet/>
      <dgm:spPr/>
      <dgm:t>
        <a:bodyPr/>
        <a:lstStyle/>
        <a:p>
          <a:endParaRPr lang="en-US"/>
        </a:p>
      </dgm:t>
    </dgm:pt>
    <dgm:pt modelId="{90E68E62-4429-4DC0-BF78-527F0E0407F1}" type="sibTrans" cxnId="{CC529846-4964-49CF-9C59-C0A0B17EA372}">
      <dgm:prSet/>
      <dgm:spPr/>
      <dgm:t>
        <a:bodyPr/>
        <a:lstStyle/>
        <a:p>
          <a:endParaRPr lang="en-US"/>
        </a:p>
      </dgm:t>
    </dgm:pt>
    <dgm:pt modelId="{A063A456-FD67-43F0-A946-AB0A7FB7F796}">
      <dgm:prSet phldrT="[Text]"/>
      <dgm:spPr/>
      <dgm:t>
        <a:bodyPr/>
        <a:lstStyle/>
        <a:p>
          <a:r>
            <a:rPr lang="fr-FR" noProof="0" dirty="0"/>
            <a:t>JVM</a:t>
          </a:r>
          <a:br>
            <a:rPr lang="fr-FR" noProof="0" dirty="0"/>
          </a:br>
          <a:r>
            <a:rPr lang="fr-FR" noProof="0" dirty="0"/>
            <a:t>(Java Virtual Machine)</a:t>
          </a:r>
        </a:p>
      </dgm:t>
    </dgm:pt>
    <dgm:pt modelId="{12D17D18-D1C8-4D24-94A3-F453524A9F99}" type="parTrans" cxnId="{3E08C525-AD7E-4008-9188-CF0A712C6BEE}">
      <dgm:prSet/>
      <dgm:spPr/>
      <dgm:t>
        <a:bodyPr/>
        <a:lstStyle/>
        <a:p>
          <a:endParaRPr lang="en-US"/>
        </a:p>
      </dgm:t>
    </dgm:pt>
    <dgm:pt modelId="{A9E0F9CA-C68F-4EE3-99CF-4BF0FF8316C8}" type="sibTrans" cxnId="{3E08C525-AD7E-4008-9188-CF0A712C6BEE}">
      <dgm:prSet/>
      <dgm:spPr/>
      <dgm:t>
        <a:bodyPr/>
        <a:lstStyle/>
        <a:p>
          <a:endParaRPr lang="en-US"/>
        </a:p>
      </dgm:t>
    </dgm:pt>
    <dgm:pt modelId="{5F950102-5C52-4AB1-B29C-EFFEEC8C146A}">
      <dgm:prSet phldrT="[Text]"/>
      <dgm:spPr/>
      <dgm:t>
        <a:bodyPr/>
        <a:lstStyle/>
        <a:p>
          <a:r>
            <a:rPr lang="fr-FR" noProof="0" dirty="0" err="1"/>
            <a:t>javac</a:t>
          </a:r>
          <a:endParaRPr lang="fr-FR" noProof="0" dirty="0"/>
        </a:p>
      </dgm:t>
    </dgm:pt>
    <dgm:pt modelId="{67004A29-451C-4493-9AF7-2073B7135F09}" type="parTrans" cxnId="{1906108A-A8AD-48F8-AFCA-1882AE033AFF}">
      <dgm:prSet/>
      <dgm:spPr/>
      <dgm:t>
        <a:bodyPr/>
        <a:lstStyle/>
        <a:p>
          <a:endParaRPr lang="en-US"/>
        </a:p>
      </dgm:t>
    </dgm:pt>
    <dgm:pt modelId="{79034D66-9594-43C4-9FA7-6788A171CE60}" type="sibTrans" cxnId="{1906108A-A8AD-48F8-AFCA-1882AE033AFF}">
      <dgm:prSet/>
      <dgm:spPr/>
      <dgm:t>
        <a:bodyPr/>
        <a:lstStyle/>
        <a:p>
          <a:endParaRPr lang="en-US"/>
        </a:p>
      </dgm:t>
    </dgm:pt>
    <dgm:pt modelId="{923F9A9F-BDF7-4DF6-949A-D28ACC909572}" type="pres">
      <dgm:prSet presAssocID="{F2C0795F-262F-4FBF-87DD-63A8D5A68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CBA4B-071D-4C23-A1E9-32BBBD60D240}" type="pres">
      <dgm:prSet presAssocID="{8C86EA6D-3F3E-46C1-9E72-6E0E8EEF081B}" presName="vertOne" presStyleCnt="0"/>
      <dgm:spPr/>
    </dgm:pt>
    <dgm:pt modelId="{52354989-A941-4201-9C1F-EA923D4F6A9F}" type="pres">
      <dgm:prSet presAssocID="{8C86EA6D-3F3E-46C1-9E72-6E0E8EEF081B}" presName="txOne" presStyleLbl="node0" presStyleIdx="0" presStyleCnt="1">
        <dgm:presLayoutVars>
          <dgm:chPref val="3"/>
        </dgm:presLayoutVars>
      </dgm:prSet>
      <dgm:spPr/>
    </dgm:pt>
    <dgm:pt modelId="{4F2D9108-09AC-47CB-B9BA-2B080E7B7974}" type="pres">
      <dgm:prSet presAssocID="{8C86EA6D-3F3E-46C1-9E72-6E0E8EEF081B}" presName="parTransOne" presStyleCnt="0"/>
      <dgm:spPr/>
    </dgm:pt>
    <dgm:pt modelId="{5A861B1B-69EB-4E7B-9674-6785FF678122}" type="pres">
      <dgm:prSet presAssocID="{8C86EA6D-3F3E-46C1-9E72-6E0E8EEF081B}" presName="horzOne" presStyleCnt="0"/>
      <dgm:spPr/>
    </dgm:pt>
    <dgm:pt modelId="{E8A19D3E-3838-428B-8049-57655A6C2CB4}" type="pres">
      <dgm:prSet presAssocID="{02AC44B6-2E9F-4B38-BAB9-4C58492FFF0E}" presName="vertTwo" presStyleCnt="0"/>
      <dgm:spPr/>
    </dgm:pt>
    <dgm:pt modelId="{4028D55A-5B54-4043-8926-A845ABD2BED6}" type="pres">
      <dgm:prSet presAssocID="{02AC44B6-2E9F-4B38-BAB9-4C58492FFF0E}" presName="txTwo" presStyleLbl="node2" presStyleIdx="0" presStyleCnt="2">
        <dgm:presLayoutVars>
          <dgm:chPref val="3"/>
        </dgm:presLayoutVars>
      </dgm:prSet>
      <dgm:spPr/>
    </dgm:pt>
    <dgm:pt modelId="{30363470-ABAD-4043-A762-3EBEFC51908E}" type="pres">
      <dgm:prSet presAssocID="{02AC44B6-2E9F-4B38-BAB9-4C58492FFF0E}" presName="parTransTwo" presStyleCnt="0"/>
      <dgm:spPr/>
    </dgm:pt>
    <dgm:pt modelId="{A5B7A523-B906-44D5-86FB-B4F602565B7A}" type="pres">
      <dgm:prSet presAssocID="{02AC44B6-2E9F-4B38-BAB9-4C58492FFF0E}" presName="horzTwo" presStyleCnt="0"/>
      <dgm:spPr/>
    </dgm:pt>
    <dgm:pt modelId="{2CAF5CAA-30D2-4C6D-BBC0-F3E2C47B7D99}" type="pres">
      <dgm:prSet presAssocID="{A25A7D83-D9A0-4035-B1C8-22F8BAC3C6DD}" presName="vertThree" presStyleCnt="0"/>
      <dgm:spPr/>
    </dgm:pt>
    <dgm:pt modelId="{ADF5F0DE-3D3F-4C3C-B790-486F33431DE5}" type="pres">
      <dgm:prSet presAssocID="{A25A7D83-D9A0-4035-B1C8-22F8BAC3C6DD}" presName="txThree" presStyleLbl="node3" presStyleIdx="0" presStyleCnt="2">
        <dgm:presLayoutVars>
          <dgm:chPref val="3"/>
        </dgm:presLayoutVars>
      </dgm:prSet>
      <dgm:spPr/>
    </dgm:pt>
    <dgm:pt modelId="{4EE17F35-6D45-4DBD-9AA0-F02343D892B2}" type="pres">
      <dgm:prSet presAssocID="{A25A7D83-D9A0-4035-B1C8-22F8BAC3C6DD}" presName="horzThree" presStyleCnt="0"/>
      <dgm:spPr/>
    </dgm:pt>
    <dgm:pt modelId="{1B2E1FC4-E671-4B3A-9902-6B1BA3F0228F}" type="pres">
      <dgm:prSet presAssocID="{90E68E62-4429-4DC0-BF78-527F0E0407F1}" presName="sibSpaceThree" presStyleCnt="0"/>
      <dgm:spPr/>
    </dgm:pt>
    <dgm:pt modelId="{99C00DAF-1EB8-4D07-AADC-598192A90B5B}" type="pres">
      <dgm:prSet presAssocID="{A063A456-FD67-43F0-A946-AB0A7FB7F796}" presName="vertThree" presStyleCnt="0"/>
      <dgm:spPr/>
    </dgm:pt>
    <dgm:pt modelId="{60AB2984-CD34-4D6C-B02D-297F2514076D}" type="pres">
      <dgm:prSet presAssocID="{A063A456-FD67-43F0-A946-AB0A7FB7F796}" presName="txThree" presStyleLbl="node3" presStyleIdx="1" presStyleCnt="2">
        <dgm:presLayoutVars>
          <dgm:chPref val="3"/>
        </dgm:presLayoutVars>
      </dgm:prSet>
      <dgm:spPr/>
    </dgm:pt>
    <dgm:pt modelId="{91EE4DF6-C650-4683-9977-63FAF061605E}" type="pres">
      <dgm:prSet presAssocID="{A063A456-FD67-43F0-A946-AB0A7FB7F796}" presName="horzThree" presStyleCnt="0"/>
      <dgm:spPr/>
    </dgm:pt>
    <dgm:pt modelId="{324568C8-5BBB-48A0-A62F-B2C899FC60EF}" type="pres">
      <dgm:prSet presAssocID="{6A5B8911-7E24-47F6-B651-8CA81FDC0951}" presName="sibSpaceTwo" presStyleCnt="0"/>
      <dgm:spPr/>
    </dgm:pt>
    <dgm:pt modelId="{3563F232-11A6-4566-8436-7AE14F675047}" type="pres">
      <dgm:prSet presAssocID="{5F950102-5C52-4AB1-B29C-EFFEEC8C146A}" presName="vertTwo" presStyleCnt="0"/>
      <dgm:spPr/>
    </dgm:pt>
    <dgm:pt modelId="{024A1373-C5B4-4121-A4F4-031C74FB6574}" type="pres">
      <dgm:prSet presAssocID="{5F950102-5C52-4AB1-B29C-EFFEEC8C146A}" presName="txTwo" presStyleLbl="node2" presStyleIdx="1" presStyleCnt="2">
        <dgm:presLayoutVars>
          <dgm:chPref val="3"/>
        </dgm:presLayoutVars>
      </dgm:prSet>
      <dgm:spPr/>
    </dgm:pt>
    <dgm:pt modelId="{7ADB9DA7-5389-44D1-ADC4-A7518B444110}" type="pres">
      <dgm:prSet presAssocID="{5F950102-5C52-4AB1-B29C-EFFEEC8C146A}" presName="horzTwo" presStyleCnt="0"/>
      <dgm:spPr/>
    </dgm:pt>
  </dgm:ptLst>
  <dgm:cxnLst>
    <dgm:cxn modelId="{2AD31991-FE1C-4DE1-BFCB-FB9EE75D490F}" type="presOf" srcId="{F2C0795F-262F-4FBF-87DD-63A8D5A68E21}" destId="{923F9A9F-BDF7-4DF6-949A-D28ACC909572}" srcOrd="0" destOrd="0" presId="urn:microsoft.com/office/officeart/2005/8/layout/hierarchy4"/>
    <dgm:cxn modelId="{9D34CC29-006F-419A-A9CF-9BD7557C0B26}" srcId="{8C86EA6D-3F3E-46C1-9E72-6E0E8EEF081B}" destId="{02AC44B6-2E9F-4B38-BAB9-4C58492FFF0E}" srcOrd="0" destOrd="0" parTransId="{F0FA652E-C33F-4DEC-971D-156EA8343635}" sibTransId="{6A5B8911-7E24-47F6-B651-8CA81FDC0951}"/>
    <dgm:cxn modelId="{584A99F7-7C1A-450C-9658-1655CD58C8C7}" type="presOf" srcId="{02AC44B6-2E9F-4B38-BAB9-4C58492FFF0E}" destId="{4028D55A-5B54-4043-8926-A845ABD2BED6}" srcOrd="0" destOrd="0" presId="urn:microsoft.com/office/officeart/2005/8/layout/hierarchy4"/>
    <dgm:cxn modelId="{59A45264-BE2F-4815-9627-1531A85062BA}" type="presOf" srcId="{8C86EA6D-3F3E-46C1-9E72-6E0E8EEF081B}" destId="{52354989-A941-4201-9C1F-EA923D4F6A9F}" srcOrd="0" destOrd="0" presId="urn:microsoft.com/office/officeart/2005/8/layout/hierarchy4"/>
    <dgm:cxn modelId="{CC529846-4964-49CF-9C59-C0A0B17EA372}" srcId="{02AC44B6-2E9F-4B38-BAB9-4C58492FFF0E}" destId="{A25A7D83-D9A0-4035-B1C8-22F8BAC3C6DD}" srcOrd="0" destOrd="0" parTransId="{A79A33CA-E6D6-41CE-95D7-AFF4B22D9FDB}" sibTransId="{90E68E62-4429-4DC0-BF78-527F0E0407F1}"/>
    <dgm:cxn modelId="{1906108A-A8AD-48F8-AFCA-1882AE033AFF}" srcId="{8C86EA6D-3F3E-46C1-9E72-6E0E8EEF081B}" destId="{5F950102-5C52-4AB1-B29C-EFFEEC8C146A}" srcOrd="1" destOrd="0" parTransId="{67004A29-451C-4493-9AF7-2073B7135F09}" sibTransId="{79034D66-9594-43C4-9FA7-6788A171CE60}"/>
    <dgm:cxn modelId="{26031660-AB01-42C0-829B-8EF0646DCACC}" srcId="{F2C0795F-262F-4FBF-87DD-63A8D5A68E21}" destId="{8C86EA6D-3F3E-46C1-9E72-6E0E8EEF081B}" srcOrd="0" destOrd="0" parTransId="{12896F24-48A7-4648-816E-4F3A168C41BB}" sibTransId="{9D5097AE-C098-4A8C-AB9B-C98C2065D49C}"/>
    <dgm:cxn modelId="{FCBF2FA4-2020-4DEC-920C-09E0A62D0726}" type="presOf" srcId="{A063A456-FD67-43F0-A946-AB0A7FB7F796}" destId="{60AB2984-CD34-4D6C-B02D-297F2514076D}" srcOrd="0" destOrd="0" presId="urn:microsoft.com/office/officeart/2005/8/layout/hierarchy4"/>
    <dgm:cxn modelId="{0EF51814-159D-401E-8CA1-9BFB7CBE99CA}" type="presOf" srcId="{A25A7D83-D9A0-4035-B1C8-22F8BAC3C6DD}" destId="{ADF5F0DE-3D3F-4C3C-B790-486F33431DE5}" srcOrd="0" destOrd="0" presId="urn:microsoft.com/office/officeart/2005/8/layout/hierarchy4"/>
    <dgm:cxn modelId="{B4989E38-B156-4570-A69D-5D6FE03577F5}" type="presOf" srcId="{5F950102-5C52-4AB1-B29C-EFFEEC8C146A}" destId="{024A1373-C5B4-4121-A4F4-031C74FB6574}" srcOrd="0" destOrd="0" presId="urn:microsoft.com/office/officeart/2005/8/layout/hierarchy4"/>
    <dgm:cxn modelId="{3E08C525-AD7E-4008-9188-CF0A712C6BEE}" srcId="{02AC44B6-2E9F-4B38-BAB9-4C58492FFF0E}" destId="{A063A456-FD67-43F0-A946-AB0A7FB7F796}" srcOrd="1" destOrd="0" parTransId="{12D17D18-D1C8-4D24-94A3-F453524A9F99}" sibTransId="{A9E0F9CA-C68F-4EE3-99CF-4BF0FF8316C8}"/>
    <dgm:cxn modelId="{49322617-5962-4EDA-B043-BB7E83BD4E21}" type="presParOf" srcId="{923F9A9F-BDF7-4DF6-949A-D28ACC909572}" destId="{DC2CBA4B-071D-4C23-A1E9-32BBBD60D240}" srcOrd="0" destOrd="0" presId="urn:microsoft.com/office/officeart/2005/8/layout/hierarchy4"/>
    <dgm:cxn modelId="{A47E5AA6-1752-4ECA-88A1-5AB0D03027C6}" type="presParOf" srcId="{DC2CBA4B-071D-4C23-A1E9-32BBBD60D240}" destId="{52354989-A941-4201-9C1F-EA923D4F6A9F}" srcOrd="0" destOrd="0" presId="urn:microsoft.com/office/officeart/2005/8/layout/hierarchy4"/>
    <dgm:cxn modelId="{2A07DB93-AC9A-4FB2-B00D-2CD8F3798FAA}" type="presParOf" srcId="{DC2CBA4B-071D-4C23-A1E9-32BBBD60D240}" destId="{4F2D9108-09AC-47CB-B9BA-2B080E7B7974}" srcOrd="1" destOrd="0" presId="urn:microsoft.com/office/officeart/2005/8/layout/hierarchy4"/>
    <dgm:cxn modelId="{C41471CE-8385-4664-9031-B9B7B67BC5E5}" type="presParOf" srcId="{DC2CBA4B-071D-4C23-A1E9-32BBBD60D240}" destId="{5A861B1B-69EB-4E7B-9674-6785FF678122}" srcOrd="2" destOrd="0" presId="urn:microsoft.com/office/officeart/2005/8/layout/hierarchy4"/>
    <dgm:cxn modelId="{F8FDB71B-5D2A-4B16-8FD9-89272264ACB5}" type="presParOf" srcId="{5A861B1B-69EB-4E7B-9674-6785FF678122}" destId="{E8A19D3E-3838-428B-8049-57655A6C2CB4}" srcOrd="0" destOrd="0" presId="urn:microsoft.com/office/officeart/2005/8/layout/hierarchy4"/>
    <dgm:cxn modelId="{D97E5751-092D-45C3-8840-273399C4D0F1}" type="presParOf" srcId="{E8A19D3E-3838-428B-8049-57655A6C2CB4}" destId="{4028D55A-5B54-4043-8926-A845ABD2BED6}" srcOrd="0" destOrd="0" presId="urn:microsoft.com/office/officeart/2005/8/layout/hierarchy4"/>
    <dgm:cxn modelId="{3CE40D62-2400-4285-A534-344A61EDC52E}" type="presParOf" srcId="{E8A19D3E-3838-428B-8049-57655A6C2CB4}" destId="{30363470-ABAD-4043-A762-3EBEFC51908E}" srcOrd="1" destOrd="0" presId="urn:microsoft.com/office/officeart/2005/8/layout/hierarchy4"/>
    <dgm:cxn modelId="{00BEF54D-4F6C-45F9-A7EE-10B34291B379}" type="presParOf" srcId="{E8A19D3E-3838-428B-8049-57655A6C2CB4}" destId="{A5B7A523-B906-44D5-86FB-B4F602565B7A}" srcOrd="2" destOrd="0" presId="urn:microsoft.com/office/officeart/2005/8/layout/hierarchy4"/>
    <dgm:cxn modelId="{68ADA6A3-27C0-4302-BE17-AD293BB7D481}" type="presParOf" srcId="{A5B7A523-B906-44D5-86FB-B4F602565B7A}" destId="{2CAF5CAA-30D2-4C6D-BBC0-F3E2C47B7D99}" srcOrd="0" destOrd="0" presId="urn:microsoft.com/office/officeart/2005/8/layout/hierarchy4"/>
    <dgm:cxn modelId="{EF4D5389-CA1A-4687-BC45-D98548A79D9F}" type="presParOf" srcId="{2CAF5CAA-30D2-4C6D-BBC0-F3E2C47B7D99}" destId="{ADF5F0DE-3D3F-4C3C-B790-486F33431DE5}" srcOrd="0" destOrd="0" presId="urn:microsoft.com/office/officeart/2005/8/layout/hierarchy4"/>
    <dgm:cxn modelId="{46AE30F8-CEAE-42D1-9F5F-6D7CC92430E1}" type="presParOf" srcId="{2CAF5CAA-30D2-4C6D-BBC0-F3E2C47B7D99}" destId="{4EE17F35-6D45-4DBD-9AA0-F02343D892B2}" srcOrd="1" destOrd="0" presId="urn:microsoft.com/office/officeart/2005/8/layout/hierarchy4"/>
    <dgm:cxn modelId="{E05A3EA1-F01F-4100-9315-E11843296EFC}" type="presParOf" srcId="{A5B7A523-B906-44D5-86FB-B4F602565B7A}" destId="{1B2E1FC4-E671-4B3A-9902-6B1BA3F0228F}" srcOrd="1" destOrd="0" presId="urn:microsoft.com/office/officeart/2005/8/layout/hierarchy4"/>
    <dgm:cxn modelId="{44E5EFEA-A017-4349-93C7-9B2950BDFABB}" type="presParOf" srcId="{A5B7A523-B906-44D5-86FB-B4F602565B7A}" destId="{99C00DAF-1EB8-4D07-AADC-598192A90B5B}" srcOrd="2" destOrd="0" presId="urn:microsoft.com/office/officeart/2005/8/layout/hierarchy4"/>
    <dgm:cxn modelId="{74DE4D46-D1D4-4A32-AF36-B7BE70EF532E}" type="presParOf" srcId="{99C00DAF-1EB8-4D07-AADC-598192A90B5B}" destId="{60AB2984-CD34-4D6C-B02D-297F2514076D}" srcOrd="0" destOrd="0" presId="urn:microsoft.com/office/officeart/2005/8/layout/hierarchy4"/>
    <dgm:cxn modelId="{657E7E73-ED49-4DFE-9254-091836B835E7}" type="presParOf" srcId="{99C00DAF-1EB8-4D07-AADC-598192A90B5B}" destId="{91EE4DF6-C650-4683-9977-63FAF061605E}" srcOrd="1" destOrd="0" presId="urn:microsoft.com/office/officeart/2005/8/layout/hierarchy4"/>
    <dgm:cxn modelId="{E1A5FB4C-3CB8-461E-A35A-44D6B5108DE7}" type="presParOf" srcId="{5A861B1B-69EB-4E7B-9674-6785FF678122}" destId="{324568C8-5BBB-48A0-A62F-B2C899FC60EF}" srcOrd="1" destOrd="0" presId="urn:microsoft.com/office/officeart/2005/8/layout/hierarchy4"/>
    <dgm:cxn modelId="{5BB0D973-80E0-4080-A754-59D98F14408F}" type="presParOf" srcId="{5A861B1B-69EB-4E7B-9674-6785FF678122}" destId="{3563F232-11A6-4566-8436-7AE14F675047}" srcOrd="2" destOrd="0" presId="urn:microsoft.com/office/officeart/2005/8/layout/hierarchy4"/>
    <dgm:cxn modelId="{96223480-B480-4E6C-8D4A-EA6CA06E0239}" type="presParOf" srcId="{3563F232-11A6-4566-8436-7AE14F675047}" destId="{024A1373-C5B4-4121-A4F4-031C74FB6574}" srcOrd="0" destOrd="0" presId="urn:microsoft.com/office/officeart/2005/8/layout/hierarchy4"/>
    <dgm:cxn modelId="{E32430B3-A100-4E20-992F-58D6DE0E7FFF}" type="presParOf" srcId="{3563F232-11A6-4566-8436-7AE14F675047}" destId="{7ADB9DA7-5389-44D1-ADC4-A7518B4441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9AC7F-94A8-44D0-8F8A-2924CFE2369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AD46B-F643-4E11-949C-C609F979FAD1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E684401-EC61-4124-8A03-7A65E3049121}" type="parTrans" cxnId="{F2247B68-627A-4E02-B250-CA25A4089F1C}">
      <dgm:prSet/>
      <dgm:spPr/>
      <dgm:t>
        <a:bodyPr/>
        <a:lstStyle/>
        <a:p>
          <a:endParaRPr lang="en-US"/>
        </a:p>
      </dgm:t>
    </dgm:pt>
    <dgm:pt modelId="{4BD8E67F-9856-47B2-89A3-62D7A2AFAA33}" type="sibTrans" cxnId="{F2247B68-627A-4E02-B250-CA25A4089F1C}">
      <dgm:prSet/>
      <dgm:spPr/>
      <dgm:t>
        <a:bodyPr/>
        <a:lstStyle/>
        <a:p>
          <a:endParaRPr lang="en-US"/>
        </a:p>
      </dgm:t>
    </dgm:pt>
    <dgm:pt modelId="{F21A850E-0DD9-44E3-A767-8CD974DF2A1E}">
      <dgm:prSet phldrT="[Text]"/>
      <dgm:spPr/>
      <dgm:t>
        <a:bodyPr/>
        <a:lstStyle/>
        <a:p>
          <a:r>
            <a:rPr lang="en-US" dirty="0"/>
            <a:t>View Group</a:t>
          </a:r>
        </a:p>
      </dgm:t>
    </dgm:pt>
    <dgm:pt modelId="{2E6743D0-082A-4D42-AEA8-4CD7193CE359}" type="parTrans" cxnId="{74F01F60-D9E5-4592-BE74-79E59558158F}">
      <dgm:prSet/>
      <dgm:spPr/>
      <dgm:t>
        <a:bodyPr/>
        <a:lstStyle/>
        <a:p>
          <a:endParaRPr lang="en-US"/>
        </a:p>
      </dgm:t>
    </dgm:pt>
    <dgm:pt modelId="{76EC9276-46AD-42BC-BB5B-2B9A4139868A}" type="sibTrans" cxnId="{74F01F60-D9E5-4592-BE74-79E59558158F}">
      <dgm:prSet/>
      <dgm:spPr/>
      <dgm:t>
        <a:bodyPr/>
        <a:lstStyle/>
        <a:p>
          <a:endParaRPr lang="en-US"/>
        </a:p>
      </dgm:t>
    </dgm:pt>
    <dgm:pt modelId="{5F469D40-B644-4E74-AE17-D23F95AB727C}">
      <dgm:prSet phldrT="[Text]"/>
      <dgm:spPr/>
      <dgm:t>
        <a:bodyPr/>
        <a:lstStyle/>
        <a:p>
          <a:r>
            <a:rPr lang="en-US" dirty="0" err="1"/>
            <a:t>TextView</a:t>
          </a:r>
          <a:endParaRPr lang="en-US" dirty="0"/>
        </a:p>
      </dgm:t>
    </dgm:pt>
    <dgm:pt modelId="{F2828FB3-E619-4A25-8C2E-1E33866CBDDB}" type="parTrans" cxnId="{F49970EA-3EBB-4C7B-9D19-DAFA15C9FA44}">
      <dgm:prSet/>
      <dgm:spPr/>
      <dgm:t>
        <a:bodyPr/>
        <a:lstStyle/>
        <a:p>
          <a:endParaRPr lang="en-US"/>
        </a:p>
      </dgm:t>
    </dgm:pt>
    <dgm:pt modelId="{37239603-2798-44AC-B88B-3A9F010DC862}" type="sibTrans" cxnId="{F49970EA-3EBB-4C7B-9D19-DAFA15C9FA44}">
      <dgm:prSet/>
      <dgm:spPr/>
      <dgm:t>
        <a:bodyPr/>
        <a:lstStyle/>
        <a:p>
          <a:endParaRPr lang="en-US"/>
        </a:p>
      </dgm:t>
    </dgm:pt>
    <dgm:pt modelId="{CE4CFA20-21AC-44F8-9509-0B0D8BC01EE9}">
      <dgm:prSet phldrT="[Text]"/>
      <dgm:spPr/>
      <dgm:t>
        <a:bodyPr/>
        <a:lstStyle/>
        <a:p>
          <a:r>
            <a:rPr lang="en-US" dirty="0" err="1"/>
            <a:t>ImageView</a:t>
          </a:r>
          <a:endParaRPr lang="en-US" dirty="0"/>
        </a:p>
      </dgm:t>
    </dgm:pt>
    <dgm:pt modelId="{8AEB22C9-A924-4BC1-8DA5-23B72891EDAD}" type="parTrans" cxnId="{016F7BAF-721A-4A8D-A32B-E86D7D61A6A1}">
      <dgm:prSet/>
      <dgm:spPr/>
      <dgm:t>
        <a:bodyPr/>
        <a:lstStyle/>
        <a:p>
          <a:endParaRPr lang="en-US"/>
        </a:p>
      </dgm:t>
    </dgm:pt>
    <dgm:pt modelId="{978D5151-D69A-49E2-B27C-7C0F4C9F93C8}" type="sibTrans" cxnId="{016F7BAF-721A-4A8D-A32B-E86D7D61A6A1}">
      <dgm:prSet/>
      <dgm:spPr/>
      <dgm:t>
        <a:bodyPr/>
        <a:lstStyle/>
        <a:p>
          <a:endParaRPr lang="en-US"/>
        </a:p>
      </dgm:t>
    </dgm:pt>
    <dgm:pt modelId="{B3CC39BD-41C6-4D6E-BD7E-1131851FFDC7}">
      <dgm:prSet phldrT="[Text]"/>
      <dgm:spPr/>
      <dgm:t>
        <a:bodyPr/>
        <a:lstStyle/>
        <a:p>
          <a:r>
            <a:rPr lang="en-US" dirty="0" err="1"/>
            <a:t>LinearLayout</a:t>
          </a:r>
          <a:endParaRPr lang="en-US" dirty="0"/>
        </a:p>
      </dgm:t>
    </dgm:pt>
    <dgm:pt modelId="{550A32C1-D77C-4E7D-BC3B-0CF934E8D37A}" type="parTrans" cxnId="{23AA0C82-0408-4552-AD48-72D65A46E0A7}">
      <dgm:prSet/>
      <dgm:spPr/>
      <dgm:t>
        <a:bodyPr/>
        <a:lstStyle/>
        <a:p>
          <a:endParaRPr lang="en-US"/>
        </a:p>
      </dgm:t>
    </dgm:pt>
    <dgm:pt modelId="{99759810-05A0-4EF0-9F99-3DC22EBD50DA}" type="sibTrans" cxnId="{23AA0C82-0408-4552-AD48-72D65A46E0A7}">
      <dgm:prSet/>
      <dgm:spPr/>
      <dgm:t>
        <a:bodyPr/>
        <a:lstStyle/>
        <a:p>
          <a:endParaRPr lang="en-US"/>
        </a:p>
      </dgm:t>
    </dgm:pt>
    <dgm:pt modelId="{1DD5A0D7-5730-45A5-8597-7FC35322116C}">
      <dgm:prSet phldrT="[Text]"/>
      <dgm:spPr/>
      <dgm:t>
        <a:bodyPr/>
        <a:lstStyle/>
        <a:p>
          <a:r>
            <a:rPr lang="en-US" dirty="0" err="1"/>
            <a:t>RelativeLayout</a:t>
          </a:r>
          <a:endParaRPr lang="en-US" dirty="0"/>
        </a:p>
      </dgm:t>
    </dgm:pt>
    <dgm:pt modelId="{3E4A2067-EA2D-44B2-BFA8-02CD7F477106}" type="parTrans" cxnId="{9241EE98-43EF-4969-A2AB-91249C4B6BAA}">
      <dgm:prSet/>
      <dgm:spPr/>
      <dgm:t>
        <a:bodyPr/>
        <a:lstStyle/>
        <a:p>
          <a:endParaRPr lang="en-US"/>
        </a:p>
      </dgm:t>
    </dgm:pt>
    <dgm:pt modelId="{CA1C2455-2D67-4C8B-B590-A2204CFEBAEC}" type="sibTrans" cxnId="{9241EE98-43EF-4969-A2AB-91249C4B6BAA}">
      <dgm:prSet/>
      <dgm:spPr/>
      <dgm:t>
        <a:bodyPr/>
        <a:lstStyle/>
        <a:p>
          <a:endParaRPr lang="en-US"/>
        </a:p>
      </dgm:t>
    </dgm:pt>
    <dgm:pt modelId="{29295356-A898-4492-8BC8-C4D711D5229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352B864-68E4-4FE9-A601-F9F534C87384}" type="parTrans" cxnId="{E193B8CD-C0AE-45A3-827F-5227C45D2674}">
      <dgm:prSet/>
      <dgm:spPr/>
      <dgm:t>
        <a:bodyPr/>
        <a:lstStyle/>
        <a:p>
          <a:endParaRPr lang="en-US"/>
        </a:p>
      </dgm:t>
    </dgm:pt>
    <dgm:pt modelId="{96DDB421-D30B-47D7-96E1-D726420A8075}" type="sibTrans" cxnId="{E193B8CD-C0AE-45A3-827F-5227C45D2674}">
      <dgm:prSet/>
      <dgm:spPr/>
      <dgm:t>
        <a:bodyPr/>
        <a:lstStyle/>
        <a:p>
          <a:endParaRPr lang="en-US"/>
        </a:p>
      </dgm:t>
    </dgm:pt>
    <dgm:pt modelId="{4FC1FB38-5DA1-4208-956D-2642D909AEE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0B14E7-91AF-4274-A25F-A9BFEB9C33E5}" type="parTrans" cxnId="{547E4701-6488-4134-A1E1-C5BED083A0B7}">
      <dgm:prSet/>
      <dgm:spPr/>
      <dgm:t>
        <a:bodyPr/>
        <a:lstStyle/>
        <a:p>
          <a:endParaRPr lang="en-US"/>
        </a:p>
      </dgm:t>
    </dgm:pt>
    <dgm:pt modelId="{DCE07D33-B66A-4C47-8BE2-D0F85A539E91}" type="sibTrans" cxnId="{547E4701-6488-4134-A1E1-C5BED083A0B7}">
      <dgm:prSet/>
      <dgm:spPr/>
      <dgm:t>
        <a:bodyPr/>
        <a:lstStyle/>
        <a:p>
          <a:endParaRPr lang="en-US"/>
        </a:p>
      </dgm:t>
    </dgm:pt>
    <dgm:pt modelId="{9CC7B817-7D99-4DEC-B18D-CC366A58AF26}" type="pres">
      <dgm:prSet presAssocID="{C6F9AC7F-94A8-44D0-8F8A-2924CFE236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477F0-DE9D-43F7-ACCA-80D81B062FAD}" type="pres">
      <dgm:prSet presAssocID="{FD1AD46B-F643-4E11-949C-C609F979FAD1}" presName="root1" presStyleCnt="0"/>
      <dgm:spPr/>
    </dgm:pt>
    <dgm:pt modelId="{BB1265DB-72B7-449C-BDAA-9AB89A25FBE3}" type="pres">
      <dgm:prSet presAssocID="{FD1AD46B-F643-4E11-949C-C609F979FAD1}" presName="LevelOneTextNode" presStyleLbl="node0" presStyleIdx="0" presStyleCnt="1">
        <dgm:presLayoutVars>
          <dgm:chPref val="3"/>
        </dgm:presLayoutVars>
      </dgm:prSet>
      <dgm:spPr/>
    </dgm:pt>
    <dgm:pt modelId="{CAC2C14E-E967-4369-B869-400E141C0319}" type="pres">
      <dgm:prSet presAssocID="{FD1AD46B-F643-4E11-949C-C609F979FAD1}" presName="level2hierChild" presStyleCnt="0"/>
      <dgm:spPr/>
    </dgm:pt>
    <dgm:pt modelId="{8C4DEBDB-85ED-4AAF-8FBF-934A1C3BAF42}" type="pres">
      <dgm:prSet presAssocID="{2E6743D0-082A-4D42-AEA8-4CD7193CE359}" presName="conn2-1" presStyleLbl="parChTrans1D2" presStyleIdx="0" presStyleCnt="4"/>
      <dgm:spPr/>
    </dgm:pt>
    <dgm:pt modelId="{042F7E97-2947-4E00-A3D8-201E01F9AE5A}" type="pres">
      <dgm:prSet presAssocID="{2E6743D0-082A-4D42-AEA8-4CD7193CE359}" presName="connTx" presStyleLbl="parChTrans1D2" presStyleIdx="0" presStyleCnt="4"/>
      <dgm:spPr/>
    </dgm:pt>
    <dgm:pt modelId="{8201AC1F-E742-4DB8-BD64-E8A72A64106C}" type="pres">
      <dgm:prSet presAssocID="{F21A850E-0DD9-44E3-A767-8CD974DF2A1E}" presName="root2" presStyleCnt="0"/>
      <dgm:spPr/>
    </dgm:pt>
    <dgm:pt modelId="{3CEEDF71-AA45-448D-8467-37C8ED938BB1}" type="pres">
      <dgm:prSet presAssocID="{F21A850E-0DD9-44E3-A767-8CD974DF2A1E}" presName="LevelTwoTextNode" presStyleLbl="node2" presStyleIdx="0" presStyleCnt="4">
        <dgm:presLayoutVars>
          <dgm:chPref val="3"/>
        </dgm:presLayoutVars>
      </dgm:prSet>
      <dgm:spPr/>
    </dgm:pt>
    <dgm:pt modelId="{FFB179F6-E550-41A4-A41B-5DEB962F9E30}" type="pres">
      <dgm:prSet presAssocID="{F21A850E-0DD9-44E3-A767-8CD974DF2A1E}" presName="level3hierChild" presStyleCnt="0"/>
      <dgm:spPr/>
    </dgm:pt>
    <dgm:pt modelId="{B6D41A57-FDD2-40EF-B162-9B0C8FD33B08}" type="pres">
      <dgm:prSet presAssocID="{550A32C1-D77C-4E7D-BC3B-0CF934E8D37A}" presName="conn2-1" presStyleLbl="parChTrans1D3" presStyleIdx="0" presStyleCnt="3"/>
      <dgm:spPr/>
    </dgm:pt>
    <dgm:pt modelId="{EA090945-D445-429B-BA09-B88203EAA57A}" type="pres">
      <dgm:prSet presAssocID="{550A32C1-D77C-4E7D-BC3B-0CF934E8D37A}" presName="connTx" presStyleLbl="parChTrans1D3" presStyleIdx="0" presStyleCnt="3"/>
      <dgm:spPr/>
    </dgm:pt>
    <dgm:pt modelId="{F1D4890A-AAF9-4964-9C7B-07E32FA0CA39}" type="pres">
      <dgm:prSet presAssocID="{B3CC39BD-41C6-4D6E-BD7E-1131851FFDC7}" presName="root2" presStyleCnt="0"/>
      <dgm:spPr/>
    </dgm:pt>
    <dgm:pt modelId="{72ED187F-12AC-4ADA-8EAF-6F4E3A38B3BF}" type="pres">
      <dgm:prSet presAssocID="{B3CC39BD-41C6-4D6E-BD7E-1131851FFDC7}" presName="LevelTwoTextNode" presStyleLbl="node3" presStyleIdx="0" presStyleCnt="3">
        <dgm:presLayoutVars>
          <dgm:chPref val="3"/>
        </dgm:presLayoutVars>
      </dgm:prSet>
      <dgm:spPr/>
    </dgm:pt>
    <dgm:pt modelId="{D8388BB8-5E9E-4C23-98D3-DD32D2532AAA}" type="pres">
      <dgm:prSet presAssocID="{B3CC39BD-41C6-4D6E-BD7E-1131851FFDC7}" presName="level3hierChild" presStyleCnt="0"/>
      <dgm:spPr/>
    </dgm:pt>
    <dgm:pt modelId="{F2C3AAC2-66C9-4162-A6A9-6AB69BB340FE}" type="pres">
      <dgm:prSet presAssocID="{3E4A2067-EA2D-44B2-BFA8-02CD7F477106}" presName="conn2-1" presStyleLbl="parChTrans1D3" presStyleIdx="1" presStyleCnt="3"/>
      <dgm:spPr/>
    </dgm:pt>
    <dgm:pt modelId="{168B1280-23EE-4DE8-A504-C3A6856BE8A4}" type="pres">
      <dgm:prSet presAssocID="{3E4A2067-EA2D-44B2-BFA8-02CD7F477106}" presName="connTx" presStyleLbl="parChTrans1D3" presStyleIdx="1" presStyleCnt="3"/>
      <dgm:spPr/>
    </dgm:pt>
    <dgm:pt modelId="{12265358-CA1B-4DF4-A528-0AB7EB264C9A}" type="pres">
      <dgm:prSet presAssocID="{1DD5A0D7-5730-45A5-8597-7FC35322116C}" presName="root2" presStyleCnt="0"/>
      <dgm:spPr/>
    </dgm:pt>
    <dgm:pt modelId="{3380806F-B6E5-408D-845D-DE728B63FB42}" type="pres">
      <dgm:prSet presAssocID="{1DD5A0D7-5730-45A5-8597-7FC35322116C}" presName="LevelTwoTextNode" presStyleLbl="node3" presStyleIdx="1" presStyleCnt="3">
        <dgm:presLayoutVars>
          <dgm:chPref val="3"/>
        </dgm:presLayoutVars>
      </dgm:prSet>
      <dgm:spPr/>
    </dgm:pt>
    <dgm:pt modelId="{2B9D3A68-296F-4F3E-8CBB-F1A3E5434063}" type="pres">
      <dgm:prSet presAssocID="{1DD5A0D7-5730-45A5-8597-7FC35322116C}" presName="level3hierChild" presStyleCnt="0"/>
      <dgm:spPr/>
    </dgm:pt>
    <dgm:pt modelId="{B47DDCC4-2419-4633-A5C9-DB3DA98AE107}" type="pres">
      <dgm:prSet presAssocID="{A352B864-68E4-4FE9-A601-F9F534C87384}" presName="conn2-1" presStyleLbl="parChTrans1D3" presStyleIdx="2" presStyleCnt="3"/>
      <dgm:spPr/>
    </dgm:pt>
    <dgm:pt modelId="{BCBE4B51-B96B-42DB-BC1A-8B37D0A882A8}" type="pres">
      <dgm:prSet presAssocID="{A352B864-68E4-4FE9-A601-F9F534C87384}" presName="connTx" presStyleLbl="parChTrans1D3" presStyleIdx="2" presStyleCnt="3"/>
      <dgm:spPr/>
    </dgm:pt>
    <dgm:pt modelId="{34A89749-16F0-4525-80F0-6DFBD4336CEA}" type="pres">
      <dgm:prSet presAssocID="{29295356-A898-4492-8BC8-C4D711D5229B}" presName="root2" presStyleCnt="0"/>
      <dgm:spPr/>
    </dgm:pt>
    <dgm:pt modelId="{8638F3BF-712C-4A62-8FAE-4B2CEFC08465}" type="pres">
      <dgm:prSet presAssocID="{29295356-A898-4492-8BC8-C4D711D5229B}" presName="LevelTwoTextNode" presStyleLbl="node3" presStyleIdx="2" presStyleCnt="3">
        <dgm:presLayoutVars>
          <dgm:chPref val="3"/>
        </dgm:presLayoutVars>
      </dgm:prSet>
      <dgm:spPr/>
    </dgm:pt>
    <dgm:pt modelId="{322D4B2A-D0BE-429B-9ED3-3365FF9941FF}" type="pres">
      <dgm:prSet presAssocID="{29295356-A898-4492-8BC8-C4D711D5229B}" presName="level3hierChild" presStyleCnt="0"/>
      <dgm:spPr/>
    </dgm:pt>
    <dgm:pt modelId="{445EB945-6292-46AA-ADEA-2DECDA4ACE30}" type="pres">
      <dgm:prSet presAssocID="{F2828FB3-E619-4A25-8C2E-1E33866CBDDB}" presName="conn2-1" presStyleLbl="parChTrans1D2" presStyleIdx="1" presStyleCnt="4"/>
      <dgm:spPr/>
    </dgm:pt>
    <dgm:pt modelId="{70FE2570-81AF-4A82-9886-9F2B4391BB2F}" type="pres">
      <dgm:prSet presAssocID="{F2828FB3-E619-4A25-8C2E-1E33866CBDDB}" presName="connTx" presStyleLbl="parChTrans1D2" presStyleIdx="1" presStyleCnt="4"/>
      <dgm:spPr/>
    </dgm:pt>
    <dgm:pt modelId="{4A582503-DB6C-4367-BB14-F65623E76609}" type="pres">
      <dgm:prSet presAssocID="{5F469D40-B644-4E74-AE17-D23F95AB727C}" presName="root2" presStyleCnt="0"/>
      <dgm:spPr/>
    </dgm:pt>
    <dgm:pt modelId="{D982A34C-A626-4A28-ADCA-6CAFB1454098}" type="pres">
      <dgm:prSet presAssocID="{5F469D40-B644-4E74-AE17-D23F95AB727C}" presName="LevelTwoTextNode" presStyleLbl="node2" presStyleIdx="1" presStyleCnt="4">
        <dgm:presLayoutVars>
          <dgm:chPref val="3"/>
        </dgm:presLayoutVars>
      </dgm:prSet>
      <dgm:spPr/>
    </dgm:pt>
    <dgm:pt modelId="{614F84D4-B252-48DB-8D54-F95E75ABF9C8}" type="pres">
      <dgm:prSet presAssocID="{5F469D40-B644-4E74-AE17-D23F95AB727C}" presName="level3hierChild" presStyleCnt="0"/>
      <dgm:spPr/>
    </dgm:pt>
    <dgm:pt modelId="{032F76D0-A9C4-4415-B4BE-CC56A7854780}" type="pres">
      <dgm:prSet presAssocID="{8AEB22C9-A924-4BC1-8DA5-23B72891EDAD}" presName="conn2-1" presStyleLbl="parChTrans1D2" presStyleIdx="2" presStyleCnt="4"/>
      <dgm:spPr/>
    </dgm:pt>
    <dgm:pt modelId="{87710CAD-A8AC-4B2F-821E-8D96F32D1150}" type="pres">
      <dgm:prSet presAssocID="{8AEB22C9-A924-4BC1-8DA5-23B72891EDAD}" presName="connTx" presStyleLbl="parChTrans1D2" presStyleIdx="2" presStyleCnt="4"/>
      <dgm:spPr/>
    </dgm:pt>
    <dgm:pt modelId="{70F7CC41-19B6-4573-AF9A-0CD4C95CAABE}" type="pres">
      <dgm:prSet presAssocID="{CE4CFA20-21AC-44F8-9509-0B0D8BC01EE9}" presName="root2" presStyleCnt="0"/>
      <dgm:spPr/>
    </dgm:pt>
    <dgm:pt modelId="{2FB45036-180A-48E0-8D33-F7A387503C57}" type="pres">
      <dgm:prSet presAssocID="{CE4CFA20-21AC-44F8-9509-0B0D8BC01EE9}" presName="LevelTwoTextNode" presStyleLbl="node2" presStyleIdx="2" presStyleCnt="4">
        <dgm:presLayoutVars>
          <dgm:chPref val="3"/>
        </dgm:presLayoutVars>
      </dgm:prSet>
      <dgm:spPr/>
    </dgm:pt>
    <dgm:pt modelId="{53A67B4C-C900-49B6-8D5A-934CEA786F12}" type="pres">
      <dgm:prSet presAssocID="{CE4CFA20-21AC-44F8-9509-0B0D8BC01EE9}" presName="level3hierChild" presStyleCnt="0"/>
      <dgm:spPr/>
    </dgm:pt>
    <dgm:pt modelId="{B10E92D4-BAEB-4C93-BC85-E78C2AC6A403}" type="pres">
      <dgm:prSet presAssocID="{210B14E7-91AF-4274-A25F-A9BFEB9C33E5}" presName="conn2-1" presStyleLbl="parChTrans1D2" presStyleIdx="3" presStyleCnt="4"/>
      <dgm:spPr/>
    </dgm:pt>
    <dgm:pt modelId="{6853F976-B46A-4D27-94B0-C008AD55FE83}" type="pres">
      <dgm:prSet presAssocID="{210B14E7-91AF-4274-A25F-A9BFEB9C33E5}" presName="connTx" presStyleLbl="parChTrans1D2" presStyleIdx="3" presStyleCnt="4"/>
      <dgm:spPr/>
    </dgm:pt>
    <dgm:pt modelId="{68CEAAD0-6442-4785-843C-9926A50DCBB0}" type="pres">
      <dgm:prSet presAssocID="{4FC1FB38-5DA1-4208-956D-2642D909AEE6}" presName="root2" presStyleCnt="0"/>
      <dgm:spPr/>
    </dgm:pt>
    <dgm:pt modelId="{0D89CFC2-94FE-46A4-BDC5-2A07DB7635CF}" type="pres">
      <dgm:prSet presAssocID="{4FC1FB38-5DA1-4208-956D-2642D909AEE6}" presName="LevelTwoTextNode" presStyleLbl="node2" presStyleIdx="3" presStyleCnt="4">
        <dgm:presLayoutVars>
          <dgm:chPref val="3"/>
        </dgm:presLayoutVars>
      </dgm:prSet>
      <dgm:spPr/>
    </dgm:pt>
    <dgm:pt modelId="{8BBA2E2F-9905-463C-B3CE-2703CABB8D02}" type="pres">
      <dgm:prSet presAssocID="{4FC1FB38-5DA1-4208-956D-2642D909AEE6}" presName="level3hierChild" presStyleCnt="0"/>
      <dgm:spPr/>
    </dgm:pt>
  </dgm:ptLst>
  <dgm:cxnLst>
    <dgm:cxn modelId="{BEF6CF03-B8EF-4F1F-8596-D7C1DACD0493}" type="presOf" srcId="{F2828FB3-E619-4A25-8C2E-1E33866CBDDB}" destId="{445EB945-6292-46AA-ADEA-2DECDA4ACE30}" srcOrd="0" destOrd="0" presId="urn:microsoft.com/office/officeart/2008/layout/HorizontalMultiLevelHierarchy"/>
    <dgm:cxn modelId="{74F01F60-D9E5-4592-BE74-79E59558158F}" srcId="{FD1AD46B-F643-4E11-949C-C609F979FAD1}" destId="{F21A850E-0DD9-44E3-A767-8CD974DF2A1E}" srcOrd="0" destOrd="0" parTransId="{2E6743D0-082A-4D42-AEA8-4CD7193CE359}" sibTransId="{76EC9276-46AD-42BC-BB5B-2B9A4139868A}"/>
    <dgm:cxn modelId="{3DDEEA07-332D-4438-9607-757C84AF38D3}" type="presOf" srcId="{8AEB22C9-A924-4BC1-8DA5-23B72891EDAD}" destId="{032F76D0-A9C4-4415-B4BE-CC56A7854780}" srcOrd="0" destOrd="0" presId="urn:microsoft.com/office/officeart/2008/layout/HorizontalMultiLevelHierarchy"/>
    <dgm:cxn modelId="{6D62CCF2-A2DD-4A05-AE60-39AE65F80A82}" type="presOf" srcId="{1DD5A0D7-5730-45A5-8597-7FC35322116C}" destId="{3380806F-B6E5-408D-845D-DE728B63FB42}" srcOrd="0" destOrd="0" presId="urn:microsoft.com/office/officeart/2008/layout/HorizontalMultiLevelHierarchy"/>
    <dgm:cxn modelId="{F2247B68-627A-4E02-B250-CA25A4089F1C}" srcId="{C6F9AC7F-94A8-44D0-8F8A-2924CFE23692}" destId="{FD1AD46B-F643-4E11-949C-C609F979FAD1}" srcOrd="0" destOrd="0" parTransId="{9E684401-EC61-4124-8A03-7A65E3049121}" sibTransId="{4BD8E67F-9856-47B2-89A3-62D7A2AFAA33}"/>
    <dgm:cxn modelId="{9241EE98-43EF-4969-A2AB-91249C4B6BAA}" srcId="{F21A850E-0DD9-44E3-A767-8CD974DF2A1E}" destId="{1DD5A0D7-5730-45A5-8597-7FC35322116C}" srcOrd="1" destOrd="0" parTransId="{3E4A2067-EA2D-44B2-BFA8-02CD7F477106}" sibTransId="{CA1C2455-2D67-4C8B-B590-A2204CFEBAEC}"/>
    <dgm:cxn modelId="{E193B8CD-C0AE-45A3-827F-5227C45D2674}" srcId="{F21A850E-0DD9-44E3-A767-8CD974DF2A1E}" destId="{29295356-A898-4492-8BC8-C4D711D5229B}" srcOrd="2" destOrd="0" parTransId="{A352B864-68E4-4FE9-A601-F9F534C87384}" sibTransId="{96DDB421-D30B-47D7-96E1-D726420A8075}"/>
    <dgm:cxn modelId="{2D07E3CA-EE76-480E-9B75-046DBC41C0C9}" type="presOf" srcId="{4FC1FB38-5DA1-4208-956D-2642D909AEE6}" destId="{0D89CFC2-94FE-46A4-BDC5-2A07DB7635CF}" srcOrd="0" destOrd="0" presId="urn:microsoft.com/office/officeart/2008/layout/HorizontalMultiLevelHierarchy"/>
    <dgm:cxn modelId="{9A349EC0-66E0-4866-AECE-AB16DC1DCF16}" type="presOf" srcId="{2E6743D0-082A-4D42-AEA8-4CD7193CE359}" destId="{8C4DEBDB-85ED-4AAF-8FBF-934A1C3BAF42}" srcOrd="0" destOrd="0" presId="urn:microsoft.com/office/officeart/2008/layout/HorizontalMultiLevelHierarchy"/>
    <dgm:cxn modelId="{AB4E9439-82F2-4485-8A4E-28B04BEA78A2}" type="presOf" srcId="{550A32C1-D77C-4E7D-BC3B-0CF934E8D37A}" destId="{B6D41A57-FDD2-40EF-B162-9B0C8FD33B08}" srcOrd="0" destOrd="0" presId="urn:microsoft.com/office/officeart/2008/layout/HorizontalMultiLevelHierarchy"/>
    <dgm:cxn modelId="{016F7BAF-721A-4A8D-A32B-E86D7D61A6A1}" srcId="{FD1AD46B-F643-4E11-949C-C609F979FAD1}" destId="{CE4CFA20-21AC-44F8-9509-0B0D8BC01EE9}" srcOrd="2" destOrd="0" parTransId="{8AEB22C9-A924-4BC1-8DA5-23B72891EDAD}" sibTransId="{978D5151-D69A-49E2-B27C-7C0F4C9F93C8}"/>
    <dgm:cxn modelId="{C2377F37-BE5A-4C66-88CB-48890D456611}" type="presOf" srcId="{B3CC39BD-41C6-4D6E-BD7E-1131851FFDC7}" destId="{72ED187F-12AC-4ADA-8EAF-6F4E3A38B3BF}" srcOrd="0" destOrd="0" presId="urn:microsoft.com/office/officeart/2008/layout/HorizontalMultiLevelHierarchy"/>
    <dgm:cxn modelId="{F2C40C15-F030-4C12-BF2A-47A9B13D9BE1}" type="presOf" srcId="{210B14E7-91AF-4274-A25F-A9BFEB9C33E5}" destId="{B10E92D4-BAEB-4C93-BC85-E78C2AC6A403}" srcOrd="0" destOrd="0" presId="urn:microsoft.com/office/officeart/2008/layout/HorizontalMultiLevelHierarchy"/>
    <dgm:cxn modelId="{50495648-EB28-425D-B6F9-B9955B6F79FC}" type="presOf" srcId="{2E6743D0-082A-4D42-AEA8-4CD7193CE359}" destId="{042F7E97-2947-4E00-A3D8-201E01F9AE5A}" srcOrd="1" destOrd="0" presId="urn:microsoft.com/office/officeart/2008/layout/HorizontalMultiLevelHierarchy"/>
    <dgm:cxn modelId="{901D2E3B-93AF-4F3A-8CA9-A40F88DD1DF6}" type="presOf" srcId="{29295356-A898-4492-8BC8-C4D711D5229B}" destId="{8638F3BF-712C-4A62-8FAE-4B2CEFC08465}" srcOrd="0" destOrd="0" presId="urn:microsoft.com/office/officeart/2008/layout/HorizontalMultiLevelHierarchy"/>
    <dgm:cxn modelId="{30832181-E36F-4E15-9CB1-2C78741CCACE}" type="presOf" srcId="{A352B864-68E4-4FE9-A601-F9F534C87384}" destId="{BCBE4B51-B96B-42DB-BC1A-8B37D0A882A8}" srcOrd="1" destOrd="0" presId="urn:microsoft.com/office/officeart/2008/layout/HorizontalMultiLevelHierarchy"/>
    <dgm:cxn modelId="{B93FCC10-A892-4A9B-ACAF-097E1B5F0314}" type="presOf" srcId="{3E4A2067-EA2D-44B2-BFA8-02CD7F477106}" destId="{168B1280-23EE-4DE8-A504-C3A6856BE8A4}" srcOrd="1" destOrd="0" presId="urn:microsoft.com/office/officeart/2008/layout/HorizontalMultiLevelHierarchy"/>
    <dgm:cxn modelId="{4706725E-09AC-46B0-8688-44AE9C088DB9}" type="presOf" srcId="{F21A850E-0DD9-44E3-A767-8CD974DF2A1E}" destId="{3CEEDF71-AA45-448D-8467-37C8ED938BB1}" srcOrd="0" destOrd="0" presId="urn:microsoft.com/office/officeart/2008/layout/HorizontalMultiLevelHierarchy"/>
    <dgm:cxn modelId="{FC555F2E-FCAC-42AD-8A86-B376FA668031}" type="presOf" srcId="{CE4CFA20-21AC-44F8-9509-0B0D8BC01EE9}" destId="{2FB45036-180A-48E0-8D33-F7A387503C57}" srcOrd="0" destOrd="0" presId="urn:microsoft.com/office/officeart/2008/layout/HorizontalMultiLevelHierarchy"/>
    <dgm:cxn modelId="{7BDD4973-E237-4C71-ABCB-A669221DD2DF}" type="presOf" srcId="{3E4A2067-EA2D-44B2-BFA8-02CD7F477106}" destId="{F2C3AAC2-66C9-4162-A6A9-6AB69BB340FE}" srcOrd="0" destOrd="0" presId="urn:microsoft.com/office/officeart/2008/layout/HorizontalMultiLevelHierarchy"/>
    <dgm:cxn modelId="{321B5480-3F92-4E80-A900-DC76B49ACDEF}" type="presOf" srcId="{FD1AD46B-F643-4E11-949C-C609F979FAD1}" destId="{BB1265DB-72B7-449C-BDAA-9AB89A25FBE3}" srcOrd="0" destOrd="0" presId="urn:microsoft.com/office/officeart/2008/layout/HorizontalMultiLevelHierarchy"/>
    <dgm:cxn modelId="{158F620A-C201-4626-845E-89895ACC2FD0}" type="presOf" srcId="{C6F9AC7F-94A8-44D0-8F8A-2924CFE23692}" destId="{9CC7B817-7D99-4DEC-B18D-CC366A58AF26}" srcOrd="0" destOrd="0" presId="urn:microsoft.com/office/officeart/2008/layout/HorizontalMultiLevelHierarchy"/>
    <dgm:cxn modelId="{97CBCBD2-739D-407C-8DB8-2992A5FE1329}" type="presOf" srcId="{A352B864-68E4-4FE9-A601-F9F534C87384}" destId="{B47DDCC4-2419-4633-A5C9-DB3DA98AE107}" srcOrd="0" destOrd="0" presId="urn:microsoft.com/office/officeart/2008/layout/HorizontalMultiLevelHierarchy"/>
    <dgm:cxn modelId="{D0035941-D0FB-4A76-A0EA-EAEDD82168DB}" type="presOf" srcId="{550A32C1-D77C-4E7D-BC3B-0CF934E8D37A}" destId="{EA090945-D445-429B-BA09-B88203EAA57A}" srcOrd="1" destOrd="0" presId="urn:microsoft.com/office/officeart/2008/layout/HorizontalMultiLevelHierarchy"/>
    <dgm:cxn modelId="{3ABBED4B-3B47-4E71-A130-9AA64E5A0CE1}" type="presOf" srcId="{8AEB22C9-A924-4BC1-8DA5-23B72891EDAD}" destId="{87710CAD-A8AC-4B2F-821E-8D96F32D1150}" srcOrd="1" destOrd="0" presId="urn:microsoft.com/office/officeart/2008/layout/HorizontalMultiLevelHierarchy"/>
    <dgm:cxn modelId="{23AA0C82-0408-4552-AD48-72D65A46E0A7}" srcId="{F21A850E-0DD9-44E3-A767-8CD974DF2A1E}" destId="{B3CC39BD-41C6-4D6E-BD7E-1131851FFDC7}" srcOrd="0" destOrd="0" parTransId="{550A32C1-D77C-4E7D-BC3B-0CF934E8D37A}" sibTransId="{99759810-05A0-4EF0-9F99-3DC22EBD50DA}"/>
    <dgm:cxn modelId="{50409F25-8E07-4BC9-822B-71A767DB73CA}" type="presOf" srcId="{5F469D40-B644-4E74-AE17-D23F95AB727C}" destId="{D982A34C-A626-4A28-ADCA-6CAFB1454098}" srcOrd="0" destOrd="0" presId="urn:microsoft.com/office/officeart/2008/layout/HorizontalMultiLevelHierarchy"/>
    <dgm:cxn modelId="{F49970EA-3EBB-4C7B-9D19-DAFA15C9FA44}" srcId="{FD1AD46B-F643-4E11-949C-C609F979FAD1}" destId="{5F469D40-B644-4E74-AE17-D23F95AB727C}" srcOrd="1" destOrd="0" parTransId="{F2828FB3-E619-4A25-8C2E-1E33866CBDDB}" sibTransId="{37239603-2798-44AC-B88B-3A9F010DC862}"/>
    <dgm:cxn modelId="{0A66F095-F79B-4600-ABE2-AE7156A2CFBB}" type="presOf" srcId="{F2828FB3-E619-4A25-8C2E-1E33866CBDDB}" destId="{70FE2570-81AF-4A82-9886-9F2B4391BB2F}" srcOrd="1" destOrd="0" presId="urn:microsoft.com/office/officeart/2008/layout/HorizontalMultiLevelHierarchy"/>
    <dgm:cxn modelId="{FB3BF359-D3CF-43F8-9DC8-78D2E5C88D93}" type="presOf" srcId="{210B14E7-91AF-4274-A25F-A9BFEB9C33E5}" destId="{6853F976-B46A-4D27-94B0-C008AD55FE83}" srcOrd="1" destOrd="0" presId="urn:microsoft.com/office/officeart/2008/layout/HorizontalMultiLevelHierarchy"/>
    <dgm:cxn modelId="{547E4701-6488-4134-A1E1-C5BED083A0B7}" srcId="{FD1AD46B-F643-4E11-949C-C609F979FAD1}" destId="{4FC1FB38-5DA1-4208-956D-2642D909AEE6}" srcOrd="3" destOrd="0" parTransId="{210B14E7-91AF-4274-A25F-A9BFEB9C33E5}" sibTransId="{DCE07D33-B66A-4C47-8BE2-D0F85A539E91}"/>
    <dgm:cxn modelId="{5349565F-7BB3-49B5-8255-266B0DA66B8F}" type="presParOf" srcId="{9CC7B817-7D99-4DEC-B18D-CC366A58AF26}" destId="{EB4477F0-DE9D-43F7-ACCA-80D81B062FAD}" srcOrd="0" destOrd="0" presId="urn:microsoft.com/office/officeart/2008/layout/HorizontalMultiLevelHierarchy"/>
    <dgm:cxn modelId="{3EC6F19D-89BE-42EA-8E95-E448F5EC17E4}" type="presParOf" srcId="{EB4477F0-DE9D-43F7-ACCA-80D81B062FAD}" destId="{BB1265DB-72B7-449C-BDAA-9AB89A25FBE3}" srcOrd="0" destOrd="0" presId="urn:microsoft.com/office/officeart/2008/layout/HorizontalMultiLevelHierarchy"/>
    <dgm:cxn modelId="{BDCB4E5D-1E00-49A6-8A55-A7D9E40B8FBA}" type="presParOf" srcId="{EB4477F0-DE9D-43F7-ACCA-80D81B062FAD}" destId="{CAC2C14E-E967-4369-B869-400E141C0319}" srcOrd="1" destOrd="0" presId="urn:microsoft.com/office/officeart/2008/layout/HorizontalMultiLevelHierarchy"/>
    <dgm:cxn modelId="{320F7A20-74F3-4268-B75B-345F67A006BA}" type="presParOf" srcId="{CAC2C14E-E967-4369-B869-400E141C0319}" destId="{8C4DEBDB-85ED-4AAF-8FBF-934A1C3BAF42}" srcOrd="0" destOrd="0" presId="urn:microsoft.com/office/officeart/2008/layout/HorizontalMultiLevelHierarchy"/>
    <dgm:cxn modelId="{0E20EC1D-5115-45B3-BE43-448CC7EFDFEF}" type="presParOf" srcId="{8C4DEBDB-85ED-4AAF-8FBF-934A1C3BAF42}" destId="{042F7E97-2947-4E00-A3D8-201E01F9AE5A}" srcOrd="0" destOrd="0" presId="urn:microsoft.com/office/officeart/2008/layout/HorizontalMultiLevelHierarchy"/>
    <dgm:cxn modelId="{51B52996-6B6E-4804-8825-9E458F0317A3}" type="presParOf" srcId="{CAC2C14E-E967-4369-B869-400E141C0319}" destId="{8201AC1F-E742-4DB8-BD64-E8A72A64106C}" srcOrd="1" destOrd="0" presId="urn:microsoft.com/office/officeart/2008/layout/HorizontalMultiLevelHierarchy"/>
    <dgm:cxn modelId="{BA1D7F1C-33D6-44AD-85CB-3E7F6D0085AB}" type="presParOf" srcId="{8201AC1F-E742-4DB8-BD64-E8A72A64106C}" destId="{3CEEDF71-AA45-448D-8467-37C8ED938BB1}" srcOrd="0" destOrd="0" presId="urn:microsoft.com/office/officeart/2008/layout/HorizontalMultiLevelHierarchy"/>
    <dgm:cxn modelId="{D0832E3A-EBE3-4501-AE99-C31576AA9F4E}" type="presParOf" srcId="{8201AC1F-E742-4DB8-BD64-E8A72A64106C}" destId="{FFB179F6-E550-41A4-A41B-5DEB962F9E30}" srcOrd="1" destOrd="0" presId="urn:microsoft.com/office/officeart/2008/layout/HorizontalMultiLevelHierarchy"/>
    <dgm:cxn modelId="{C7259B60-3524-43D8-9B3D-FAF3E981745A}" type="presParOf" srcId="{FFB179F6-E550-41A4-A41B-5DEB962F9E30}" destId="{B6D41A57-FDD2-40EF-B162-9B0C8FD33B08}" srcOrd="0" destOrd="0" presId="urn:microsoft.com/office/officeart/2008/layout/HorizontalMultiLevelHierarchy"/>
    <dgm:cxn modelId="{3DE847DA-269C-4D38-9726-7B1F1F1FE41D}" type="presParOf" srcId="{B6D41A57-FDD2-40EF-B162-9B0C8FD33B08}" destId="{EA090945-D445-429B-BA09-B88203EAA57A}" srcOrd="0" destOrd="0" presId="urn:microsoft.com/office/officeart/2008/layout/HorizontalMultiLevelHierarchy"/>
    <dgm:cxn modelId="{7F98550E-A66C-4EF9-BB1D-1CE7030BD65E}" type="presParOf" srcId="{FFB179F6-E550-41A4-A41B-5DEB962F9E30}" destId="{F1D4890A-AAF9-4964-9C7B-07E32FA0CA39}" srcOrd="1" destOrd="0" presId="urn:microsoft.com/office/officeart/2008/layout/HorizontalMultiLevelHierarchy"/>
    <dgm:cxn modelId="{AD32F4B6-20A6-41A4-986C-8094491B427D}" type="presParOf" srcId="{F1D4890A-AAF9-4964-9C7B-07E32FA0CA39}" destId="{72ED187F-12AC-4ADA-8EAF-6F4E3A38B3BF}" srcOrd="0" destOrd="0" presId="urn:microsoft.com/office/officeart/2008/layout/HorizontalMultiLevelHierarchy"/>
    <dgm:cxn modelId="{AE90E3D6-299C-46A0-BCD0-6DEB142E87B3}" type="presParOf" srcId="{F1D4890A-AAF9-4964-9C7B-07E32FA0CA39}" destId="{D8388BB8-5E9E-4C23-98D3-DD32D2532AAA}" srcOrd="1" destOrd="0" presId="urn:microsoft.com/office/officeart/2008/layout/HorizontalMultiLevelHierarchy"/>
    <dgm:cxn modelId="{B9D86A73-0488-4881-95E1-E0F0F88D4A82}" type="presParOf" srcId="{FFB179F6-E550-41A4-A41B-5DEB962F9E30}" destId="{F2C3AAC2-66C9-4162-A6A9-6AB69BB340FE}" srcOrd="2" destOrd="0" presId="urn:microsoft.com/office/officeart/2008/layout/HorizontalMultiLevelHierarchy"/>
    <dgm:cxn modelId="{4F4354F4-A697-474C-8752-6E5B0F8C5C40}" type="presParOf" srcId="{F2C3AAC2-66C9-4162-A6A9-6AB69BB340FE}" destId="{168B1280-23EE-4DE8-A504-C3A6856BE8A4}" srcOrd="0" destOrd="0" presId="urn:microsoft.com/office/officeart/2008/layout/HorizontalMultiLevelHierarchy"/>
    <dgm:cxn modelId="{DCCD32DE-5A29-488B-83ED-6C37B26E009E}" type="presParOf" srcId="{FFB179F6-E550-41A4-A41B-5DEB962F9E30}" destId="{12265358-CA1B-4DF4-A528-0AB7EB264C9A}" srcOrd="3" destOrd="0" presId="urn:microsoft.com/office/officeart/2008/layout/HorizontalMultiLevelHierarchy"/>
    <dgm:cxn modelId="{644FB925-CCDC-425F-BD54-13DFE1EC336C}" type="presParOf" srcId="{12265358-CA1B-4DF4-A528-0AB7EB264C9A}" destId="{3380806F-B6E5-408D-845D-DE728B63FB42}" srcOrd="0" destOrd="0" presId="urn:microsoft.com/office/officeart/2008/layout/HorizontalMultiLevelHierarchy"/>
    <dgm:cxn modelId="{09FDA27C-3E0B-4091-9BCD-5758BFF904DB}" type="presParOf" srcId="{12265358-CA1B-4DF4-A528-0AB7EB264C9A}" destId="{2B9D3A68-296F-4F3E-8CBB-F1A3E5434063}" srcOrd="1" destOrd="0" presId="urn:microsoft.com/office/officeart/2008/layout/HorizontalMultiLevelHierarchy"/>
    <dgm:cxn modelId="{0C8ABC0A-640A-4D4E-BED6-7A0C752AAEB7}" type="presParOf" srcId="{FFB179F6-E550-41A4-A41B-5DEB962F9E30}" destId="{B47DDCC4-2419-4633-A5C9-DB3DA98AE107}" srcOrd="4" destOrd="0" presId="urn:microsoft.com/office/officeart/2008/layout/HorizontalMultiLevelHierarchy"/>
    <dgm:cxn modelId="{7C2292C2-1D6D-499F-9C41-D95A2364F9AE}" type="presParOf" srcId="{B47DDCC4-2419-4633-A5C9-DB3DA98AE107}" destId="{BCBE4B51-B96B-42DB-BC1A-8B37D0A882A8}" srcOrd="0" destOrd="0" presId="urn:microsoft.com/office/officeart/2008/layout/HorizontalMultiLevelHierarchy"/>
    <dgm:cxn modelId="{DD834E68-33DA-4DF5-A867-A64F988B87A8}" type="presParOf" srcId="{FFB179F6-E550-41A4-A41B-5DEB962F9E30}" destId="{34A89749-16F0-4525-80F0-6DFBD4336CEA}" srcOrd="5" destOrd="0" presId="urn:microsoft.com/office/officeart/2008/layout/HorizontalMultiLevelHierarchy"/>
    <dgm:cxn modelId="{E831AFC8-E6C5-4817-AF24-509084905A52}" type="presParOf" srcId="{34A89749-16F0-4525-80F0-6DFBD4336CEA}" destId="{8638F3BF-712C-4A62-8FAE-4B2CEFC08465}" srcOrd="0" destOrd="0" presId="urn:microsoft.com/office/officeart/2008/layout/HorizontalMultiLevelHierarchy"/>
    <dgm:cxn modelId="{FF40C42C-02F6-451D-A7B0-53335ACA7965}" type="presParOf" srcId="{34A89749-16F0-4525-80F0-6DFBD4336CEA}" destId="{322D4B2A-D0BE-429B-9ED3-3365FF9941FF}" srcOrd="1" destOrd="0" presId="urn:microsoft.com/office/officeart/2008/layout/HorizontalMultiLevelHierarchy"/>
    <dgm:cxn modelId="{8C349890-2502-4CA1-ACA9-5D7A84A8350B}" type="presParOf" srcId="{CAC2C14E-E967-4369-B869-400E141C0319}" destId="{445EB945-6292-46AA-ADEA-2DECDA4ACE30}" srcOrd="2" destOrd="0" presId="urn:microsoft.com/office/officeart/2008/layout/HorizontalMultiLevelHierarchy"/>
    <dgm:cxn modelId="{4FA9086E-4E0E-4221-BE64-8E8D6BC3110B}" type="presParOf" srcId="{445EB945-6292-46AA-ADEA-2DECDA4ACE30}" destId="{70FE2570-81AF-4A82-9886-9F2B4391BB2F}" srcOrd="0" destOrd="0" presId="urn:microsoft.com/office/officeart/2008/layout/HorizontalMultiLevelHierarchy"/>
    <dgm:cxn modelId="{D37F1EA3-80BF-42CC-9D9E-DFE6D1CA05EE}" type="presParOf" srcId="{CAC2C14E-E967-4369-B869-400E141C0319}" destId="{4A582503-DB6C-4367-BB14-F65623E76609}" srcOrd="3" destOrd="0" presId="urn:microsoft.com/office/officeart/2008/layout/HorizontalMultiLevelHierarchy"/>
    <dgm:cxn modelId="{3B82CDDF-B8C9-483C-9177-95600D33E02D}" type="presParOf" srcId="{4A582503-DB6C-4367-BB14-F65623E76609}" destId="{D982A34C-A626-4A28-ADCA-6CAFB1454098}" srcOrd="0" destOrd="0" presId="urn:microsoft.com/office/officeart/2008/layout/HorizontalMultiLevelHierarchy"/>
    <dgm:cxn modelId="{ECE0576F-CD43-41F4-85C1-723594289174}" type="presParOf" srcId="{4A582503-DB6C-4367-BB14-F65623E76609}" destId="{614F84D4-B252-48DB-8D54-F95E75ABF9C8}" srcOrd="1" destOrd="0" presId="urn:microsoft.com/office/officeart/2008/layout/HorizontalMultiLevelHierarchy"/>
    <dgm:cxn modelId="{7D21B96A-FCD6-4AB0-9E04-A78383921C52}" type="presParOf" srcId="{CAC2C14E-E967-4369-B869-400E141C0319}" destId="{032F76D0-A9C4-4415-B4BE-CC56A7854780}" srcOrd="4" destOrd="0" presId="urn:microsoft.com/office/officeart/2008/layout/HorizontalMultiLevelHierarchy"/>
    <dgm:cxn modelId="{96502C84-940E-437B-8307-E542DFEDF90B}" type="presParOf" srcId="{032F76D0-A9C4-4415-B4BE-CC56A7854780}" destId="{87710CAD-A8AC-4B2F-821E-8D96F32D1150}" srcOrd="0" destOrd="0" presId="urn:microsoft.com/office/officeart/2008/layout/HorizontalMultiLevelHierarchy"/>
    <dgm:cxn modelId="{B65C459B-0DD0-4BB3-A439-A420E3E5A806}" type="presParOf" srcId="{CAC2C14E-E967-4369-B869-400E141C0319}" destId="{70F7CC41-19B6-4573-AF9A-0CD4C95CAABE}" srcOrd="5" destOrd="0" presId="urn:microsoft.com/office/officeart/2008/layout/HorizontalMultiLevelHierarchy"/>
    <dgm:cxn modelId="{B7FFD436-27AE-4B25-8DDD-9F540B1B226B}" type="presParOf" srcId="{70F7CC41-19B6-4573-AF9A-0CD4C95CAABE}" destId="{2FB45036-180A-48E0-8D33-F7A387503C57}" srcOrd="0" destOrd="0" presId="urn:microsoft.com/office/officeart/2008/layout/HorizontalMultiLevelHierarchy"/>
    <dgm:cxn modelId="{A9EB7106-C9BB-436A-9E90-321F66EB53FC}" type="presParOf" srcId="{70F7CC41-19B6-4573-AF9A-0CD4C95CAABE}" destId="{53A67B4C-C900-49B6-8D5A-934CEA786F12}" srcOrd="1" destOrd="0" presId="urn:microsoft.com/office/officeart/2008/layout/HorizontalMultiLevelHierarchy"/>
    <dgm:cxn modelId="{5F4928B6-117D-4784-B767-0229E0C8FBED}" type="presParOf" srcId="{CAC2C14E-E967-4369-B869-400E141C0319}" destId="{B10E92D4-BAEB-4C93-BC85-E78C2AC6A403}" srcOrd="6" destOrd="0" presId="urn:microsoft.com/office/officeart/2008/layout/HorizontalMultiLevelHierarchy"/>
    <dgm:cxn modelId="{89F294A0-74A4-46AC-9D82-A1A518D608E8}" type="presParOf" srcId="{B10E92D4-BAEB-4C93-BC85-E78C2AC6A403}" destId="{6853F976-B46A-4D27-94B0-C008AD55FE83}" srcOrd="0" destOrd="0" presId="urn:microsoft.com/office/officeart/2008/layout/HorizontalMultiLevelHierarchy"/>
    <dgm:cxn modelId="{888D58A8-C05B-4FB9-AAFD-D78278D4D03C}" type="presParOf" srcId="{CAC2C14E-E967-4369-B869-400E141C0319}" destId="{68CEAAD0-6442-4785-843C-9926A50DCBB0}" srcOrd="7" destOrd="0" presId="urn:microsoft.com/office/officeart/2008/layout/HorizontalMultiLevelHierarchy"/>
    <dgm:cxn modelId="{0206A135-86DE-402A-A54D-04DBD926A3F6}" type="presParOf" srcId="{68CEAAD0-6442-4785-843C-9926A50DCBB0}" destId="{0D89CFC2-94FE-46A4-BDC5-2A07DB7635CF}" srcOrd="0" destOrd="0" presId="urn:microsoft.com/office/officeart/2008/layout/HorizontalMultiLevelHierarchy"/>
    <dgm:cxn modelId="{F5D2C201-213C-4071-B8EE-D4F83381848B}" type="presParOf" srcId="{68CEAAD0-6442-4785-843C-9926A50DCBB0}" destId="{8BBA2E2F-9905-463C-B3CE-2703CABB8D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FF220-C101-4179-8A22-78CA20B3D82E}">
      <dsp:nvSpPr>
        <dsp:cNvPr id="0" name=""/>
        <dsp:cNvSpPr/>
      </dsp:nvSpPr>
      <dsp:spPr>
        <a:xfrm>
          <a:off x="-5237085" y="-802122"/>
          <a:ext cx="6236355" cy="6236355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C5F6-5AC0-42A7-871D-6D77F2E13C69}">
      <dsp:nvSpPr>
        <dsp:cNvPr id="0" name=""/>
        <dsp:cNvSpPr/>
      </dsp:nvSpPr>
      <dsp:spPr>
        <a:xfrm>
          <a:off x="437035" y="289414"/>
          <a:ext cx="8095473" cy="5791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1. Introduction</a:t>
          </a:r>
          <a:endParaRPr lang="en-US" sz="3100" kern="1200"/>
        </a:p>
      </dsp:txBody>
      <dsp:txXfrm>
        <a:off x="437035" y="289414"/>
        <a:ext cx="8095473" cy="579199"/>
      </dsp:txXfrm>
    </dsp:sp>
    <dsp:sp modelId="{47F1CA37-E91F-4BF5-9B61-5E6906DACF28}">
      <dsp:nvSpPr>
        <dsp:cNvPr id="0" name=""/>
        <dsp:cNvSpPr/>
      </dsp:nvSpPr>
      <dsp:spPr>
        <a:xfrm>
          <a:off x="75035" y="21701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79B0-DD2E-4A5F-B5DD-90189D3C48AA}">
      <dsp:nvSpPr>
        <dsp:cNvPr id="0" name=""/>
        <dsp:cNvSpPr/>
      </dsp:nvSpPr>
      <dsp:spPr>
        <a:xfrm>
          <a:off x="852072" y="1157934"/>
          <a:ext cx="7680436" cy="579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2. Architecture d'Android</a:t>
          </a:r>
          <a:endParaRPr lang="en-US" sz="3100" kern="1200"/>
        </a:p>
      </dsp:txBody>
      <dsp:txXfrm>
        <a:off x="852072" y="1157934"/>
        <a:ext cx="7680436" cy="579199"/>
      </dsp:txXfrm>
    </dsp:sp>
    <dsp:sp modelId="{45E0DA14-AAA7-40DB-BB73-60C9584CF2D7}">
      <dsp:nvSpPr>
        <dsp:cNvPr id="0" name=""/>
        <dsp:cNvSpPr/>
      </dsp:nvSpPr>
      <dsp:spPr>
        <a:xfrm>
          <a:off x="490072" y="1085534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C3E3-E708-4D15-BC16-067D01054305}">
      <dsp:nvSpPr>
        <dsp:cNvPr id="0" name=""/>
        <dsp:cNvSpPr/>
      </dsp:nvSpPr>
      <dsp:spPr>
        <a:xfrm>
          <a:off x="979455" y="2026455"/>
          <a:ext cx="7553053" cy="5791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3. Sécurité et confidentialité</a:t>
          </a:r>
          <a:endParaRPr lang="en-US" sz="3100" kern="1200"/>
        </a:p>
      </dsp:txBody>
      <dsp:txXfrm>
        <a:off x="979455" y="2026455"/>
        <a:ext cx="7553053" cy="579199"/>
      </dsp:txXfrm>
    </dsp:sp>
    <dsp:sp modelId="{FFB397DD-BD5B-4780-830E-CECA5A90BEC1}">
      <dsp:nvSpPr>
        <dsp:cNvPr id="0" name=""/>
        <dsp:cNvSpPr/>
      </dsp:nvSpPr>
      <dsp:spPr>
        <a:xfrm>
          <a:off x="617455" y="1954055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D968-2A7E-42B9-800A-1524C42E9B5E}">
      <dsp:nvSpPr>
        <dsp:cNvPr id="0" name=""/>
        <dsp:cNvSpPr/>
      </dsp:nvSpPr>
      <dsp:spPr>
        <a:xfrm>
          <a:off x="852072" y="2894976"/>
          <a:ext cx="7680436" cy="5791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/>
            <a:t>4. Utilisation et support</a:t>
          </a:r>
          <a:endParaRPr lang="en-US" sz="3100" kern="1200" dirty="0"/>
        </a:p>
      </dsp:txBody>
      <dsp:txXfrm>
        <a:off x="852072" y="2894976"/>
        <a:ext cx="7680436" cy="579199"/>
      </dsp:txXfrm>
    </dsp:sp>
    <dsp:sp modelId="{D9159049-189C-4FAD-9D15-956A869270DB}">
      <dsp:nvSpPr>
        <dsp:cNvPr id="0" name=""/>
        <dsp:cNvSpPr/>
      </dsp:nvSpPr>
      <dsp:spPr>
        <a:xfrm>
          <a:off x="490072" y="282257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5BF43-95C5-4966-A2AE-38D65E99D432}">
      <dsp:nvSpPr>
        <dsp:cNvPr id="0" name=""/>
        <dsp:cNvSpPr/>
      </dsp:nvSpPr>
      <dsp:spPr>
        <a:xfrm>
          <a:off x="437035" y="3763496"/>
          <a:ext cx="8095473" cy="5791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739" tIns="78740" rIns="78740" bIns="7874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/>
            <a:t>5. Démo de développement</a:t>
          </a:r>
          <a:endParaRPr lang="en-US" sz="3100" kern="1200"/>
        </a:p>
      </dsp:txBody>
      <dsp:txXfrm>
        <a:off x="437035" y="3763496"/>
        <a:ext cx="8095473" cy="579199"/>
      </dsp:txXfrm>
    </dsp:sp>
    <dsp:sp modelId="{9AB7DB3B-9189-43CA-A011-EBBD5A0641D1}">
      <dsp:nvSpPr>
        <dsp:cNvPr id="0" name=""/>
        <dsp:cNvSpPr/>
      </dsp:nvSpPr>
      <dsp:spPr>
        <a:xfrm>
          <a:off x="75035" y="3691096"/>
          <a:ext cx="723998" cy="723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F4FD-C391-45DA-8EEC-50B3D5A7D33A}">
      <dsp:nvSpPr>
        <dsp:cNvPr id="0" name=""/>
        <dsp:cNvSpPr/>
      </dsp:nvSpPr>
      <dsp:spPr>
        <a:xfrm rot="10800000">
          <a:off x="1500895" y="151"/>
          <a:ext cx="4915843" cy="10507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Pile logicielle</a:t>
          </a:r>
          <a:endParaRPr lang="en-US" sz="3500" kern="1200"/>
        </a:p>
      </dsp:txBody>
      <dsp:txXfrm rot="10800000">
        <a:off x="1763589" y="151"/>
        <a:ext cx="4653149" cy="1050778"/>
      </dsp:txXfrm>
    </dsp:sp>
    <dsp:sp modelId="{E7D59945-3994-40FE-B76A-07CBB227F618}">
      <dsp:nvSpPr>
        <dsp:cNvPr id="0" name=""/>
        <dsp:cNvSpPr/>
      </dsp:nvSpPr>
      <dsp:spPr>
        <a:xfrm>
          <a:off x="975506" y="151"/>
          <a:ext cx="1050778" cy="10507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435B0-AE1C-4F25-A77B-12766F8CD31A}">
      <dsp:nvSpPr>
        <dsp:cNvPr id="0" name=""/>
        <dsp:cNvSpPr/>
      </dsp:nvSpPr>
      <dsp:spPr>
        <a:xfrm rot="10800000">
          <a:off x="1500895" y="1364594"/>
          <a:ext cx="4915843" cy="105077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Android et Java</a:t>
          </a:r>
          <a:endParaRPr lang="en-US" sz="3500" kern="1200"/>
        </a:p>
      </dsp:txBody>
      <dsp:txXfrm rot="10800000">
        <a:off x="1763589" y="1364594"/>
        <a:ext cx="4653149" cy="1050778"/>
      </dsp:txXfrm>
    </dsp:sp>
    <dsp:sp modelId="{F56982A3-92F7-4949-B7DF-633EDAF18C81}">
      <dsp:nvSpPr>
        <dsp:cNvPr id="0" name=""/>
        <dsp:cNvSpPr/>
      </dsp:nvSpPr>
      <dsp:spPr>
        <a:xfrm>
          <a:off x="975506" y="1364594"/>
          <a:ext cx="1050778" cy="10507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5687-1389-48F5-B145-7E2B66C12323}">
      <dsp:nvSpPr>
        <dsp:cNvPr id="0" name=""/>
        <dsp:cNvSpPr/>
      </dsp:nvSpPr>
      <dsp:spPr>
        <a:xfrm rot="10800000">
          <a:off x="1500895" y="2729037"/>
          <a:ext cx="4915843" cy="105077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Application Android</a:t>
          </a:r>
          <a:endParaRPr lang="en-US" sz="3500" kern="1200"/>
        </a:p>
      </dsp:txBody>
      <dsp:txXfrm rot="10800000">
        <a:off x="1763589" y="2729037"/>
        <a:ext cx="4653149" cy="1050778"/>
      </dsp:txXfrm>
    </dsp:sp>
    <dsp:sp modelId="{A7862A87-9EA8-4E2E-BB86-39F60F8EEA5F}">
      <dsp:nvSpPr>
        <dsp:cNvPr id="0" name=""/>
        <dsp:cNvSpPr/>
      </dsp:nvSpPr>
      <dsp:spPr>
        <a:xfrm>
          <a:off x="975506" y="2729037"/>
          <a:ext cx="1050778" cy="105077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2DBC-23C5-458D-9963-AAD8D108AB8F}">
      <dsp:nvSpPr>
        <dsp:cNvPr id="0" name=""/>
        <dsp:cNvSpPr/>
      </dsp:nvSpPr>
      <dsp:spPr>
        <a:xfrm rot="5400000">
          <a:off x="5467768" y="-222390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Home / Contact / Phone / Browser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Votre Applications</a:t>
          </a:r>
        </a:p>
      </dsp:txBody>
      <dsp:txXfrm rot="-5400000">
        <a:off x="3130296" y="157013"/>
        <a:ext cx="5521523" cy="803131"/>
      </dsp:txXfrm>
    </dsp:sp>
    <dsp:sp modelId="{9565A731-E357-4A8D-819D-6C8779ABE489}">
      <dsp:nvSpPr>
        <dsp:cNvPr id="0" name=""/>
        <dsp:cNvSpPr/>
      </dsp:nvSpPr>
      <dsp:spPr>
        <a:xfrm>
          <a:off x="0" y="2313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Applications</a:t>
          </a:r>
        </a:p>
      </dsp:txBody>
      <dsp:txXfrm>
        <a:off x="54309" y="56622"/>
        <a:ext cx="3021678" cy="1003914"/>
      </dsp:txXfrm>
    </dsp:sp>
    <dsp:sp modelId="{B6E5413A-9C0B-4117-B1EF-A46F74315146}">
      <dsp:nvSpPr>
        <dsp:cNvPr id="0" name=""/>
        <dsp:cNvSpPr/>
      </dsp:nvSpPr>
      <dsp:spPr>
        <a:xfrm rot="5400000">
          <a:off x="5467768" y="-105574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activités – Gestion des fenêtres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technologie/ Téléphonie / Location / Ressources / Notifications  …</a:t>
          </a:r>
        </a:p>
      </dsp:txBody>
      <dsp:txXfrm rot="-5400000">
        <a:off x="3130296" y="1325173"/>
        <a:ext cx="5521523" cy="803131"/>
      </dsp:txXfrm>
    </dsp:sp>
    <dsp:sp modelId="{709BB506-B0BD-4599-97D0-451ECB2B012B}">
      <dsp:nvSpPr>
        <dsp:cNvPr id="0" name=""/>
        <dsp:cNvSpPr/>
      </dsp:nvSpPr>
      <dsp:spPr>
        <a:xfrm>
          <a:off x="0" y="1170472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 Framework</a:t>
          </a:r>
        </a:p>
      </dsp:txBody>
      <dsp:txXfrm>
        <a:off x="54309" y="1224781"/>
        <a:ext cx="3021678" cy="1003914"/>
      </dsp:txXfrm>
    </dsp:sp>
    <dsp:sp modelId="{5D5393A5-0B83-4997-B094-35A6490653E6}">
      <dsp:nvSpPr>
        <dsp:cNvPr id="0" name=""/>
        <dsp:cNvSpPr/>
      </dsp:nvSpPr>
      <dsp:spPr>
        <a:xfrm rot="5400000">
          <a:off x="5467768" y="112412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SSL - </a:t>
          </a:r>
          <a:r>
            <a:rPr lang="fr-FR" sz="1600" kern="1200" noProof="0" dirty="0" err="1"/>
            <a:t>SQLite</a:t>
          </a:r>
          <a:r>
            <a:rPr lang="fr-FR" sz="1600" kern="1200" noProof="0" dirty="0"/>
            <a:t> - OpenGL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err="1"/>
            <a:t>WebKit</a:t>
          </a:r>
          <a:r>
            <a:rPr lang="fr-FR" sz="1600" kern="1200" noProof="0" dirty="0"/>
            <a:t> – SGL – Media Framework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>
              <a:solidFill>
                <a:srgbClr val="FF0000"/>
              </a:solidFill>
            </a:rPr>
            <a:t>Android </a:t>
          </a:r>
          <a:r>
            <a:rPr lang="fr-FR" sz="1600" kern="1200" noProof="0" dirty="0" err="1">
              <a:solidFill>
                <a:srgbClr val="FF0000"/>
              </a:solidFill>
            </a:rPr>
            <a:t>Runtime</a:t>
          </a:r>
          <a:r>
            <a:rPr lang="fr-FR" sz="1600" kern="1200" noProof="0" dirty="0"/>
            <a:t>: </a:t>
          </a:r>
          <a:r>
            <a:rPr lang="en-US" sz="1600" kern="1200" noProof="0" dirty="0" err="1"/>
            <a:t>Dalvik</a:t>
          </a:r>
          <a:r>
            <a:rPr lang="en-US" sz="1600" kern="1200" noProof="0" dirty="0"/>
            <a:t> - Code </a:t>
          </a:r>
          <a:r>
            <a:rPr lang="en-US" sz="1600" kern="1200" noProof="0" dirty="0" err="1"/>
            <a:t>spécifique</a:t>
          </a:r>
          <a:r>
            <a:rPr lang="en-US" sz="1600" kern="1200" noProof="0" dirty="0"/>
            <a:t> Android</a:t>
          </a:r>
          <a:endParaRPr lang="fr-FR" sz="1600" kern="1200" noProof="0" dirty="0"/>
        </a:p>
      </dsp:txBody>
      <dsp:txXfrm rot="-5400000">
        <a:off x="3130296" y="2493332"/>
        <a:ext cx="5521523" cy="803131"/>
      </dsp:txXfrm>
    </dsp:sp>
    <dsp:sp modelId="{A7D3A526-414D-40A3-830A-1CD5242ABF8D}">
      <dsp:nvSpPr>
        <dsp:cNvPr id="0" name=""/>
        <dsp:cNvSpPr/>
      </dsp:nvSpPr>
      <dsp:spPr>
        <a:xfrm>
          <a:off x="0" y="2338631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Librairies</a:t>
          </a:r>
        </a:p>
      </dsp:txBody>
      <dsp:txXfrm>
        <a:off x="54309" y="2392940"/>
        <a:ext cx="3021678" cy="1003914"/>
      </dsp:txXfrm>
    </dsp:sp>
    <dsp:sp modelId="{F9CEEAC5-1FDE-4BC2-94C3-8065F85F24FB}">
      <dsp:nvSpPr>
        <dsp:cNvPr id="0" name=""/>
        <dsp:cNvSpPr/>
      </dsp:nvSpPr>
      <dsp:spPr>
        <a:xfrm rot="5400000">
          <a:off x="5467768" y="1280571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</a:t>
          </a:r>
          <a:r>
            <a:rPr lang="en-US" sz="1600" kern="1200" noProof="0" dirty="0"/>
            <a:t> audio - </a:t>
          </a:r>
          <a:r>
            <a:rPr lang="fr-FR" sz="1600" kern="1200" noProof="0" dirty="0"/>
            <a:t>Pilote camera - Pilote Wifi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 d’affichage – Pilote du tactile …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Gestion de l'alimentation</a:t>
          </a:r>
        </a:p>
      </dsp:txBody>
      <dsp:txXfrm rot="-5400000">
        <a:off x="3130296" y="3661491"/>
        <a:ext cx="5521523" cy="803131"/>
      </dsp:txXfrm>
    </dsp:sp>
    <dsp:sp modelId="{A838B44F-AB94-4B2F-8258-72806DE4429C}">
      <dsp:nvSpPr>
        <dsp:cNvPr id="0" name=""/>
        <dsp:cNvSpPr/>
      </dsp:nvSpPr>
      <dsp:spPr>
        <a:xfrm>
          <a:off x="0" y="3506790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Noyau Linux</a:t>
          </a:r>
        </a:p>
      </dsp:txBody>
      <dsp:txXfrm>
        <a:off x="54309" y="3561099"/>
        <a:ext cx="3021678" cy="1003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76C0-37E2-4AB1-A0B7-9CAC5B1D3388}">
      <dsp:nvSpPr>
        <dsp:cNvPr id="0" name=""/>
        <dsp:cNvSpPr/>
      </dsp:nvSpPr>
      <dsp:spPr>
        <a:xfrm>
          <a:off x="4642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Développement</a:t>
          </a:r>
        </a:p>
      </dsp:txBody>
      <dsp:txXfrm>
        <a:off x="4642" y="72094"/>
        <a:ext cx="2110988" cy="547200"/>
      </dsp:txXfrm>
    </dsp:sp>
    <dsp:sp modelId="{4046AAED-832E-4761-970F-67A5DF72C9FE}">
      <dsp:nvSpPr>
        <dsp:cNvPr id="0" name=""/>
        <dsp:cNvSpPr/>
      </dsp:nvSpPr>
      <dsp:spPr>
        <a:xfrm>
          <a:off x="437013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Code </a:t>
          </a:r>
          <a:r>
            <a:rPr lang="fr-FR" sz="1900" kern="1200" noProof="0"/>
            <a:t>source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.java</a:t>
          </a:r>
        </a:p>
      </dsp:txBody>
      <dsp:txXfrm>
        <a:off x="472135" y="654416"/>
        <a:ext cx="2040744" cy="1128893"/>
      </dsp:txXfrm>
    </dsp:sp>
    <dsp:sp modelId="{14468B1F-8770-4156-A9EB-6CBFFCFC1858}">
      <dsp:nvSpPr>
        <dsp:cNvPr id="0" name=""/>
        <dsp:cNvSpPr/>
      </dsp:nvSpPr>
      <dsp:spPr>
        <a:xfrm>
          <a:off x="2435649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2435649" y="188021"/>
        <a:ext cx="520766" cy="315345"/>
      </dsp:txXfrm>
    </dsp:sp>
    <dsp:sp modelId="{5267FB51-82F9-43FC-BB6D-1B6D1660DC40}">
      <dsp:nvSpPr>
        <dsp:cNvPr id="0" name=""/>
        <dsp:cNvSpPr/>
      </dsp:nvSpPr>
      <dsp:spPr>
        <a:xfrm>
          <a:off x="3395703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Compilation</a:t>
          </a:r>
        </a:p>
      </dsp:txBody>
      <dsp:txXfrm>
        <a:off x="3395703" y="72094"/>
        <a:ext cx="2110988" cy="547200"/>
      </dsp:txXfrm>
    </dsp:sp>
    <dsp:sp modelId="{9DA9E502-2CA3-4237-8A88-6DB0128687F9}">
      <dsp:nvSpPr>
        <dsp:cNvPr id="0" name=""/>
        <dsp:cNvSpPr/>
      </dsp:nvSpPr>
      <dsp:spPr>
        <a:xfrm>
          <a:off x="3828074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err="1"/>
            <a:t>Bytecode</a:t>
          </a:r>
          <a:r>
            <a:rPr lang="fr-FR" sz="1900" kern="1200" noProof="0" dirty="0"/>
            <a:t> Java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.class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.jar</a:t>
          </a:r>
        </a:p>
      </dsp:txBody>
      <dsp:txXfrm>
        <a:off x="3863196" y="654416"/>
        <a:ext cx="2040744" cy="1128893"/>
      </dsp:txXfrm>
    </dsp:sp>
    <dsp:sp modelId="{CB36CFE3-018F-4949-8AA6-7AFE02443A3C}">
      <dsp:nvSpPr>
        <dsp:cNvPr id="0" name=""/>
        <dsp:cNvSpPr/>
      </dsp:nvSpPr>
      <dsp:spPr>
        <a:xfrm>
          <a:off x="5826710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5826710" y="188021"/>
        <a:ext cx="520766" cy="315345"/>
      </dsp:txXfrm>
    </dsp:sp>
    <dsp:sp modelId="{E01D554E-B99A-49FC-A031-46652F1EF411}">
      <dsp:nvSpPr>
        <dsp:cNvPr id="0" name=""/>
        <dsp:cNvSpPr/>
      </dsp:nvSpPr>
      <dsp:spPr>
        <a:xfrm>
          <a:off x="6786764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Exécution</a:t>
          </a:r>
        </a:p>
      </dsp:txBody>
      <dsp:txXfrm>
        <a:off x="6786764" y="72094"/>
        <a:ext cx="2110988" cy="547200"/>
      </dsp:txXfrm>
    </dsp:sp>
    <dsp:sp modelId="{25F85575-7A30-4E5D-970B-AEBD55A72732}">
      <dsp:nvSpPr>
        <dsp:cNvPr id="0" name=""/>
        <dsp:cNvSpPr/>
      </dsp:nvSpPr>
      <dsp:spPr>
        <a:xfrm>
          <a:off x="7219135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Application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Binaire</a:t>
          </a:r>
        </a:p>
      </dsp:txBody>
      <dsp:txXfrm>
        <a:off x="7254257" y="654416"/>
        <a:ext cx="2040744" cy="1128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4989-A941-4201-9C1F-EA923D4F6A9F}">
      <dsp:nvSpPr>
        <dsp:cNvPr id="0" name=""/>
        <dsp:cNvSpPr/>
      </dsp:nvSpPr>
      <dsp:spPr>
        <a:xfrm>
          <a:off x="963" y="574"/>
          <a:ext cx="8393469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JDK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b="1" kern="1200" dirty="0"/>
            <a:t>Java Development Kit</a:t>
          </a:r>
          <a:r>
            <a:rPr lang="fr-FR" sz="1700" kern="1200" noProof="0" dirty="0"/>
            <a:t>)</a:t>
          </a:r>
        </a:p>
      </dsp:txBody>
      <dsp:txXfrm>
        <a:off x="19412" y="19023"/>
        <a:ext cx="8356571" cy="592995"/>
      </dsp:txXfrm>
    </dsp:sp>
    <dsp:sp modelId="{4028D55A-5B54-4043-8926-A845ABD2BED6}">
      <dsp:nvSpPr>
        <dsp:cNvPr id="0" name=""/>
        <dsp:cNvSpPr/>
      </dsp:nvSpPr>
      <dsp:spPr>
        <a:xfrm>
          <a:off x="963" y="767286"/>
          <a:ext cx="5482874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JRE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kern="1200" noProof="0" dirty="0"/>
            <a:t>Java Runtime Environment</a:t>
          </a:r>
          <a:r>
            <a:rPr lang="fr-FR" sz="1700" kern="1200" noProof="0" dirty="0"/>
            <a:t>)</a:t>
          </a:r>
        </a:p>
      </dsp:txBody>
      <dsp:txXfrm>
        <a:off x="19412" y="785735"/>
        <a:ext cx="5445976" cy="592995"/>
      </dsp:txXfrm>
    </dsp:sp>
    <dsp:sp modelId="{ADF5F0DE-3D3F-4C3C-B790-486F33431DE5}">
      <dsp:nvSpPr>
        <dsp:cNvPr id="0" name=""/>
        <dsp:cNvSpPr/>
      </dsp:nvSpPr>
      <dsp:spPr>
        <a:xfrm>
          <a:off x="963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Bibliothèques standards</a:t>
          </a:r>
        </a:p>
      </dsp:txBody>
      <dsp:txXfrm>
        <a:off x="19412" y="1552447"/>
        <a:ext cx="2648152" cy="592995"/>
      </dsp:txXfrm>
    </dsp:sp>
    <dsp:sp modelId="{60AB2984-CD34-4D6C-B02D-297F2514076D}">
      <dsp:nvSpPr>
        <dsp:cNvPr id="0" name=""/>
        <dsp:cNvSpPr/>
      </dsp:nvSpPr>
      <dsp:spPr>
        <a:xfrm>
          <a:off x="2798786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JVM</a:t>
          </a:r>
          <a:br>
            <a:rPr lang="fr-FR" sz="1700" kern="1200" noProof="0" dirty="0"/>
          </a:br>
          <a:r>
            <a:rPr lang="fr-FR" sz="1700" kern="1200" noProof="0" dirty="0"/>
            <a:t>(Java Virtual Machine)</a:t>
          </a:r>
        </a:p>
      </dsp:txBody>
      <dsp:txXfrm>
        <a:off x="2817235" y="1552447"/>
        <a:ext cx="2648152" cy="592995"/>
      </dsp:txXfrm>
    </dsp:sp>
    <dsp:sp modelId="{024A1373-C5B4-4121-A4F4-031C74FB6574}">
      <dsp:nvSpPr>
        <dsp:cNvPr id="0" name=""/>
        <dsp:cNvSpPr/>
      </dsp:nvSpPr>
      <dsp:spPr>
        <a:xfrm>
          <a:off x="5709381" y="767286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err="1"/>
            <a:t>javac</a:t>
          </a:r>
          <a:endParaRPr lang="fr-FR" sz="1700" kern="1200" noProof="0" dirty="0"/>
        </a:p>
      </dsp:txBody>
      <dsp:txXfrm>
        <a:off x="5727830" y="785735"/>
        <a:ext cx="2648152" cy="59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92D4-BAEB-4C93-BC85-E78C2AC6A403}">
      <dsp:nvSpPr>
        <dsp:cNvPr id="0" name=""/>
        <dsp:cNvSpPr/>
      </dsp:nvSpPr>
      <dsp:spPr>
        <a:xfrm>
          <a:off x="725905" y="2668093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1357302"/>
              </a:lnTo>
              <a:lnTo>
                <a:pt x="474874" y="1357302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3310794"/>
        <a:ext cx="71898" cy="71898"/>
      </dsp:txXfrm>
    </dsp:sp>
    <dsp:sp modelId="{032F76D0-A9C4-4415-B4BE-CC56A7854780}">
      <dsp:nvSpPr>
        <dsp:cNvPr id="0" name=""/>
        <dsp:cNvSpPr/>
      </dsp:nvSpPr>
      <dsp:spPr>
        <a:xfrm>
          <a:off x="725905" y="2668093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452434"/>
              </a:lnTo>
              <a:lnTo>
                <a:pt x="474874" y="45243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877912"/>
        <a:ext cx="32794" cy="32794"/>
      </dsp:txXfrm>
    </dsp:sp>
    <dsp:sp modelId="{445EB945-6292-46AA-ADEA-2DECDA4ACE30}">
      <dsp:nvSpPr>
        <dsp:cNvPr id="0" name=""/>
        <dsp:cNvSpPr/>
      </dsp:nvSpPr>
      <dsp:spPr>
        <a:xfrm>
          <a:off x="725905" y="2215658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452434"/>
              </a:moveTo>
              <a:lnTo>
                <a:pt x="237437" y="452434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425478"/>
        <a:ext cx="32794" cy="32794"/>
      </dsp:txXfrm>
    </dsp:sp>
    <dsp:sp modelId="{B47DDCC4-2419-4633-A5C9-DB3DA98AE107}">
      <dsp:nvSpPr>
        <dsp:cNvPr id="0" name=""/>
        <dsp:cNvSpPr/>
      </dsp:nvSpPr>
      <dsp:spPr>
        <a:xfrm>
          <a:off x="3575154" y="1310790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904868"/>
              </a:lnTo>
              <a:lnTo>
                <a:pt x="474874" y="90486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1737677"/>
        <a:ext cx="51095" cy="51095"/>
      </dsp:txXfrm>
    </dsp:sp>
    <dsp:sp modelId="{F2C3AAC2-66C9-4162-A6A9-6AB69BB340FE}">
      <dsp:nvSpPr>
        <dsp:cNvPr id="0" name=""/>
        <dsp:cNvSpPr/>
      </dsp:nvSpPr>
      <dsp:spPr>
        <a:xfrm>
          <a:off x="3575154" y="1265070"/>
          <a:ext cx="474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719" y="1298918"/>
        <a:ext cx="23743" cy="23743"/>
      </dsp:txXfrm>
    </dsp:sp>
    <dsp:sp modelId="{B6D41A57-FDD2-40EF-B162-9B0C8FD33B08}">
      <dsp:nvSpPr>
        <dsp:cNvPr id="0" name=""/>
        <dsp:cNvSpPr/>
      </dsp:nvSpPr>
      <dsp:spPr>
        <a:xfrm>
          <a:off x="3575154" y="405922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904868"/>
              </a:moveTo>
              <a:lnTo>
                <a:pt x="237437" y="904868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832809"/>
        <a:ext cx="51095" cy="51095"/>
      </dsp:txXfrm>
    </dsp:sp>
    <dsp:sp modelId="{8C4DEBDB-85ED-4AAF-8FBF-934A1C3BAF42}">
      <dsp:nvSpPr>
        <dsp:cNvPr id="0" name=""/>
        <dsp:cNvSpPr/>
      </dsp:nvSpPr>
      <dsp:spPr>
        <a:xfrm>
          <a:off x="725905" y="1310790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1357302"/>
              </a:moveTo>
              <a:lnTo>
                <a:pt x="237437" y="1357302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1953492"/>
        <a:ext cx="71898" cy="71898"/>
      </dsp:txXfrm>
    </dsp:sp>
    <dsp:sp modelId="{BB1265DB-72B7-449C-BDAA-9AB89A25FBE3}">
      <dsp:nvSpPr>
        <dsp:cNvPr id="0" name=""/>
        <dsp:cNvSpPr/>
      </dsp:nvSpPr>
      <dsp:spPr>
        <a:xfrm rot="16200000">
          <a:off x="-1541027" y="2306145"/>
          <a:ext cx="3809971" cy="723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View</a:t>
          </a:r>
        </a:p>
      </dsp:txBody>
      <dsp:txXfrm>
        <a:off x="-1541027" y="2306145"/>
        <a:ext cx="3809971" cy="723894"/>
      </dsp:txXfrm>
    </dsp:sp>
    <dsp:sp modelId="{3CEEDF71-AA45-448D-8467-37C8ED938BB1}">
      <dsp:nvSpPr>
        <dsp:cNvPr id="0" name=""/>
        <dsp:cNvSpPr/>
      </dsp:nvSpPr>
      <dsp:spPr>
        <a:xfrm>
          <a:off x="1200780" y="948843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View Group</a:t>
          </a:r>
        </a:p>
      </dsp:txBody>
      <dsp:txXfrm>
        <a:off x="1200780" y="948843"/>
        <a:ext cx="2374374" cy="723894"/>
      </dsp:txXfrm>
    </dsp:sp>
    <dsp:sp modelId="{72ED187F-12AC-4ADA-8EAF-6F4E3A38B3BF}">
      <dsp:nvSpPr>
        <dsp:cNvPr id="0" name=""/>
        <dsp:cNvSpPr/>
      </dsp:nvSpPr>
      <dsp:spPr>
        <a:xfrm>
          <a:off x="4050029" y="43975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LinearLayout</a:t>
          </a:r>
          <a:endParaRPr lang="en-US" sz="2700" kern="1200" dirty="0"/>
        </a:p>
      </dsp:txBody>
      <dsp:txXfrm>
        <a:off x="4050029" y="43975"/>
        <a:ext cx="2374374" cy="723894"/>
      </dsp:txXfrm>
    </dsp:sp>
    <dsp:sp modelId="{3380806F-B6E5-408D-845D-DE728B63FB42}">
      <dsp:nvSpPr>
        <dsp:cNvPr id="0" name=""/>
        <dsp:cNvSpPr/>
      </dsp:nvSpPr>
      <dsp:spPr>
        <a:xfrm>
          <a:off x="4050029" y="948843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RelativeLayout</a:t>
          </a:r>
          <a:endParaRPr lang="en-US" sz="2700" kern="1200" dirty="0"/>
        </a:p>
      </dsp:txBody>
      <dsp:txXfrm>
        <a:off x="4050029" y="948843"/>
        <a:ext cx="2374374" cy="723894"/>
      </dsp:txXfrm>
    </dsp:sp>
    <dsp:sp modelId="{8638F3BF-712C-4A62-8FAE-4B2CEFC08465}">
      <dsp:nvSpPr>
        <dsp:cNvPr id="0" name=""/>
        <dsp:cNvSpPr/>
      </dsp:nvSpPr>
      <dsp:spPr>
        <a:xfrm>
          <a:off x="4050029" y="1853711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4050029" y="1853711"/>
        <a:ext cx="2374374" cy="723894"/>
      </dsp:txXfrm>
    </dsp:sp>
    <dsp:sp modelId="{D982A34C-A626-4A28-ADCA-6CAFB1454098}">
      <dsp:nvSpPr>
        <dsp:cNvPr id="0" name=""/>
        <dsp:cNvSpPr/>
      </dsp:nvSpPr>
      <dsp:spPr>
        <a:xfrm>
          <a:off x="1200780" y="1853711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TextView</a:t>
          </a:r>
          <a:endParaRPr lang="en-US" sz="2700" kern="1200" dirty="0"/>
        </a:p>
      </dsp:txBody>
      <dsp:txXfrm>
        <a:off x="1200780" y="1853711"/>
        <a:ext cx="2374374" cy="723894"/>
      </dsp:txXfrm>
    </dsp:sp>
    <dsp:sp modelId="{2FB45036-180A-48E0-8D33-F7A387503C57}">
      <dsp:nvSpPr>
        <dsp:cNvPr id="0" name=""/>
        <dsp:cNvSpPr/>
      </dsp:nvSpPr>
      <dsp:spPr>
        <a:xfrm>
          <a:off x="1200780" y="2758579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ImageView</a:t>
          </a:r>
          <a:endParaRPr lang="en-US" sz="2700" kern="1200" dirty="0"/>
        </a:p>
      </dsp:txBody>
      <dsp:txXfrm>
        <a:off x="1200780" y="2758579"/>
        <a:ext cx="2374374" cy="723894"/>
      </dsp:txXfrm>
    </dsp:sp>
    <dsp:sp modelId="{0D89CFC2-94FE-46A4-BDC5-2A07DB7635CF}">
      <dsp:nvSpPr>
        <dsp:cNvPr id="0" name=""/>
        <dsp:cNvSpPr/>
      </dsp:nvSpPr>
      <dsp:spPr>
        <a:xfrm>
          <a:off x="1200780" y="3663448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1200780" y="3663448"/>
        <a:ext cx="2374374" cy="7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810-24D6-452B-9812-AA3DC03AE9D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133-A7CF-4F36-885F-4377E195C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361-C92D-4C5A-8B9C-FCEBB59FD080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9C-B5EE-40ED-959D-BE3A5D91F381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30E-3312-4E9F-8A9B-D0ECAA0451D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9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6BA-520A-4EBB-9D1F-A279C36AE225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366-E508-4365-A528-81810D997FF5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38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201-E68E-4629-B363-B4EC6B079F97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AFE1-2E12-4791-9791-6BCCB5973D1A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EF55-AC71-4705-8FB2-0BF87D33A324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253"/>
            <a:ext cx="8596668" cy="46321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089013" cy="365125"/>
          </a:xfrm>
        </p:spPr>
        <p:txBody>
          <a:bodyPr/>
          <a:lstStyle>
            <a:lvl1pPr>
              <a:defRPr sz="1200"/>
            </a:lvl1pPr>
          </a:lstStyle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CD52FDE6-6905-49BA-9321-7E2D4D45C25F}" type="datetime1">
              <a:rPr lang="fr-FR" smtClean="0"/>
              <a:pPr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D140-3D2A-4D92-8A3E-2CEF00AB6156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D82-C8F5-4D4A-9582-3CA0635F9328}" type="datetime1">
              <a:rPr lang="fr-FR" smtClean="0"/>
              <a:t>22/03/2016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AB4809BD-7B7C-4B66-9065-D6920523D394}" type="datetime1">
              <a:rPr lang="fr-FR" smtClean="0"/>
              <a:pPr/>
              <a:t>22/03/2016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CF5-89ED-4575-91A3-4EB8DEE17208}" type="datetime1">
              <a:rPr lang="fr-FR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61E9-2437-42FA-AB8A-1808812EEBCE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8D0-5CB2-4A74-9917-95E881E38BAB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8BA9-6328-4E4C-BEBF-327C59209EED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Ihab </a:t>
            </a:r>
            <a:r>
              <a:rPr lang="en-US" dirty="0" err="1"/>
              <a:t>Berro</a:t>
            </a:r>
            <a:endParaRPr lang="en-US" dirty="0"/>
          </a:p>
        </p:txBody>
      </p:sp>
      <p:pic>
        <p:nvPicPr>
          <p:cNvPr id="1026" name="Picture 2" descr="http://www.canon.fr/Images/Android-logo_tcm79-12326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0" y="1218114"/>
            <a:ext cx="4019141" cy="40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FD6-E32B-4B7B-8DA5-04EDA5A7ECDC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3704096"/>
              </p:ext>
            </p:extLst>
          </p:nvPr>
        </p:nvGraphicFramePr>
        <p:xfrm>
          <a:off x="677334" y="4118348"/>
          <a:ext cx="9334767" cy="189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17296938"/>
              </p:ext>
            </p:extLst>
          </p:nvPr>
        </p:nvGraphicFramePr>
        <p:xfrm>
          <a:off x="1153718" y="1606661"/>
          <a:ext cx="8395396" cy="216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94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Dalvik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Une sorte de JVM optimisée pour les systèmes limités en mémoire et en puissance</a:t>
            </a:r>
          </a:p>
          <a:p>
            <a:r>
              <a:rPr lang="fr-FR" sz="2000" dirty="0"/>
              <a:t>Exécute les applications “.</a:t>
            </a:r>
            <a:r>
              <a:rPr lang="fr-FR" sz="2000" dirty="0" err="1"/>
              <a:t>dex</a:t>
            </a:r>
            <a:r>
              <a:rPr lang="fr-FR" sz="2000" dirty="0"/>
              <a:t>” compilés par le SDK avec l’outil “dx”</a:t>
            </a:r>
          </a:p>
          <a:p>
            <a:r>
              <a:rPr lang="fr-FR" sz="2000" dirty="0"/>
              <a:t>Optimisée pour être “multi-instance” sur un seul terminal</a:t>
            </a:r>
          </a:p>
          <a:p>
            <a:r>
              <a:rPr lang="fr-FR" sz="2000" dirty="0"/>
              <a:t>Optimisation mémoire</a:t>
            </a:r>
          </a:p>
          <a:p>
            <a:pPr lvl="1"/>
            <a:r>
              <a:rPr lang="fr-FR" sz="1800" dirty="0"/>
              <a:t>Réutilisation des informations dupliquées dans différentes classes</a:t>
            </a:r>
          </a:p>
          <a:p>
            <a:pPr lvl="1"/>
            <a:r>
              <a:rPr lang="fr-FR" sz="1800" dirty="0"/>
              <a:t>réduit la taille des fichiers en moitié par rapport à un fichier jar </a:t>
            </a:r>
          </a:p>
          <a:p>
            <a:r>
              <a:rPr lang="fr-FR" sz="2000" dirty="0"/>
              <a:t>Architecture</a:t>
            </a:r>
          </a:p>
          <a:p>
            <a:pPr lvl="1"/>
            <a:r>
              <a:rPr lang="fr-FR" sz="1800" dirty="0"/>
              <a:t>La JVM est un processeur basé sur la pile</a:t>
            </a:r>
          </a:p>
          <a:p>
            <a:pPr lvl="1"/>
            <a:r>
              <a:rPr lang="fr-FR" sz="1800" dirty="0"/>
              <a:t>La DVM est une machine à registres illimités</a:t>
            </a:r>
          </a:p>
          <a:p>
            <a:endParaRPr lang="fr-FR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4471" y="1725276"/>
            <a:ext cx="9137688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679576" y="3898454"/>
            <a:ext cx="4594426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4970" y="2000201"/>
            <a:ext cx="1423687" cy="14121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source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(.java)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72372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  <a:p>
            <a:pPr algn="ctr"/>
            <a:r>
              <a:rPr lang="en-US" dirty="0"/>
              <a:t>(.class)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51242" y="2510595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Dalvik</a:t>
            </a:r>
            <a:r>
              <a:rPr lang="en-US" dirty="0"/>
              <a:t> .</a:t>
            </a:r>
            <a:r>
              <a:rPr lang="en-US" dirty="0" err="1"/>
              <a:t>dex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8645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apk</a:t>
            </a:r>
            <a:r>
              <a:rPr lang="en-US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47907" y="2000199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Manifest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47907" y="3020991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08645" y="4143107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274649" y="2533979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692786" y="2541532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856513" y="2602025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6692786" y="2916762"/>
            <a:ext cx="347333" cy="2998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>
            <a:spLocks/>
          </p:cNvSpPr>
          <p:nvPr/>
        </p:nvSpPr>
        <p:spPr>
          <a:xfrm rot="10800000" flipH="1">
            <a:off x="6692786" y="2138082"/>
            <a:ext cx="353638" cy="298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7983497" y="3613204"/>
            <a:ext cx="535841" cy="33288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69316" y="4191669"/>
            <a:ext cx="2325930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 Virtuelle </a:t>
            </a:r>
            <a:r>
              <a:rPr lang="fr-FR" dirty="0" err="1"/>
              <a:t>Dalvik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4969316" y="4957233"/>
            <a:ext cx="2325929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  <a:p>
            <a:pPr algn="ctr"/>
            <a:r>
              <a:rPr lang="en-US"/>
              <a:t>Android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7334" y="3510531"/>
            <a:ext cx="3100583" cy="17750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de développement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7734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88" y="1400536"/>
            <a:ext cx="8657865" cy="45372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4871" y="1481559"/>
            <a:ext cx="7206125" cy="7253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1716" y="2535531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1716" y="3699098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Content Provider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1716" y="4817960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Broadcast Receiver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4871" y="2531568"/>
            <a:ext cx="3319280" cy="308162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8651" y="3221046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Interface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88652" y="4445664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8379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– Interface Graphique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9973976"/>
              </p:ext>
            </p:extLst>
          </p:nvPr>
        </p:nvGraphicFramePr>
        <p:xfrm>
          <a:off x="3229338" y="1412111"/>
          <a:ext cx="6426414" cy="461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77333" y="2639028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333" y="4340195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XML</a:t>
            </a:r>
          </a:p>
        </p:txBody>
      </p:sp>
    </p:spTree>
    <p:extLst>
      <p:ext uri="{BB962C8B-B14F-4D97-AF65-F5344CB8AC3E}">
        <p14:creationId xmlns:p14="http://schemas.microsoft.com/office/powerpoint/2010/main" val="29365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Cycle de vie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12" idx="0"/>
          </p:cNvCxnSpPr>
          <p:nvPr/>
        </p:nvCxnSpPr>
        <p:spPr>
          <a:xfrm>
            <a:off x="2476983" y="1794075"/>
            <a:ext cx="1165182" cy="39259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85502" y="2487615"/>
            <a:ext cx="1402953" cy="3330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0"/>
          </p:cNvCxnSpPr>
          <p:nvPr/>
        </p:nvCxnSpPr>
        <p:spPr>
          <a:xfrm>
            <a:off x="6931792" y="3121592"/>
            <a:ext cx="1216678" cy="3233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3" idx="1"/>
          </p:cNvCxnSpPr>
          <p:nvPr/>
        </p:nvCxnSpPr>
        <p:spPr>
          <a:xfrm rot="5400000" flipH="1" flipV="1">
            <a:off x="3569635" y="3194123"/>
            <a:ext cx="1548013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6" idx="3"/>
          </p:cNvCxnSpPr>
          <p:nvPr/>
        </p:nvCxnSpPr>
        <p:spPr>
          <a:xfrm rot="5400000">
            <a:off x="5130721" y="4112812"/>
            <a:ext cx="312517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14" idx="1"/>
          </p:cNvCxnSpPr>
          <p:nvPr/>
        </p:nvCxnSpPr>
        <p:spPr>
          <a:xfrm rot="5400000" flipH="1" flipV="1">
            <a:off x="6441639" y="3292652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4" idx="2"/>
            <a:endCxn id="15" idx="3"/>
          </p:cNvCxnSpPr>
          <p:nvPr/>
        </p:nvCxnSpPr>
        <p:spPr>
          <a:xfrm rot="5400000">
            <a:off x="7384976" y="3593594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6" idx="2"/>
            <a:endCxn id="17" idx="3"/>
          </p:cNvCxnSpPr>
          <p:nvPr/>
        </p:nvCxnSpPr>
        <p:spPr>
          <a:xfrm rot="5400000">
            <a:off x="2872893" y="4875579"/>
            <a:ext cx="373362" cy="116518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45118" y="2820650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Début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05133" y="3444894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Reprendre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45118" y="4056146"/>
            <a:ext cx="1886674" cy="6018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828" y="4669605"/>
            <a:ext cx="1886674" cy="601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Arrêter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8828" y="2186673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309" y="1493133"/>
            <a:ext cx="1886674" cy="60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Lancer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0309" y="5343909"/>
            <a:ext cx="1886674" cy="601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Destruction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2698828" y="138567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onCreate</a:t>
            </a:r>
            <a:r>
              <a:rPr lang="en-US" sz="2000" dirty="0"/>
              <a:t>()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4807347" y="2039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onStart</a:t>
            </a:r>
            <a:r>
              <a:rPr lang="en-US" sz="2000" dirty="0"/>
              <a:t>()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052044" y="268015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76863" y="3644190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onRestart</a:t>
            </a:r>
            <a:r>
              <a:rPr lang="en-US" sz="2000" dirty="0"/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2845" y="354357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7154572" y="4463996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4757826" y="510680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2511052" y="570965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onDestroy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0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5814" y="1641387"/>
            <a:ext cx="3240910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64748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969" y="2343730"/>
            <a:ext cx="546903" cy="31024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4807" y="243021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Resolver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49433" y="1641387"/>
            <a:ext cx="4271058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6222" y="3525613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66222" y="4624050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88729" y="1803302"/>
            <a:ext cx="2469228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6" name="Curved Connector 25"/>
          <p:cNvCxnSpPr>
            <a:stCxn id="8" idx="1"/>
            <a:endCxn id="20" idx="1"/>
          </p:cNvCxnSpPr>
          <p:nvPr/>
        </p:nvCxnSpPr>
        <p:spPr>
          <a:xfrm rot="10800000" flipH="1" flipV="1">
            <a:off x="1964748" y="2915462"/>
            <a:ext cx="1474" cy="2160000"/>
          </a:xfrm>
          <a:prstGeom prst="curvedConnector3">
            <a:avLst>
              <a:gd name="adj1" fmla="val -618390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153718" y="28904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7400" y="47476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cxnSp>
        <p:nvCxnSpPr>
          <p:cNvPr id="31" name="Curved Connector 30"/>
          <p:cNvCxnSpPr>
            <a:stCxn id="8" idx="3"/>
            <a:endCxn id="12" idx="1"/>
          </p:cNvCxnSpPr>
          <p:nvPr/>
        </p:nvCxnSpPr>
        <p:spPr>
          <a:xfrm>
            <a:off x="3195524" y="2880868"/>
            <a:ext cx="469283" cy="1097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917" y="1803302"/>
            <a:ext cx="3449085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700046" y="242869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Provider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37647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237647" y="4491007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237647" y="3461481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824918" y="2447132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CRUD</a:t>
            </a: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6374717" y="3977025"/>
            <a:ext cx="325329" cy="18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44" idx="1"/>
          </p:cNvCxnSpPr>
          <p:nvPr/>
        </p:nvCxnSpPr>
        <p:spPr>
          <a:xfrm>
            <a:off x="4214606" y="3978545"/>
            <a:ext cx="1610312" cy="1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7249845" y="2880868"/>
            <a:ext cx="987802" cy="10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7249845" y="3912894"/>
            <a:ext cx="987802" cy="5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7249845" y="3944291"/>
            <a:ext cx="987802" cy="99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et support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Fournir un environnement cohérent de matériels et d’applications</a:t>
            </a:r>
          </a:p>
          <a:p>
            <a:r>
              <a:rPr lang="fr-FR" sz="2000" dirty="0"/>
              <a:t>Fournir aux utilisateurs un environnement applicatif cohérent</a:t>
            </a:r>
          </a:p>
          <a:p>
            <a:r>
              <a:rPr lang="fr-FR" sz="2000" dirty="0"/>
              <a:t>Permettre aux fabricants de se différencier tout en restant compatibles</a:t>
            </a:r>
          </a:p>
          <a:p>
            <a:r>
              <a:rPr lang="fr-FR" sz="2000" dirty="0"/>
              <a:t>Minimiser les coûts associés au respect de la compatibilité</a:t>
            </a:r>
            <a:endParaRPr lang="en-US" sz="2000" dirty="0"/>
          </a:p>
          <a:p>
            <a:r>
              <a:rPr lang="en-US" sz="2000" dirty="0"/>
              <a:t>Support</a:t>
            </a:r>
          </a:p>
          <a:p>
            <a:pPr lvl="1"/>
            <a:r>
              <a:rPr lang="fr-FR" sz="1800" dirty="0"/>
              <a:t>Smartphones</a:t>
            </a:r>
          </a:p>
          <a:p>
            <a:pPr lvl="1"/>
            <a:r>
              <a:rPr lang="fr-FR" sz="1800" dirty="0"/>
              <a:t>Téléviseurs</a:t>
            </a:r>
          </a:p>
          <a:p>
            <a:pPr lvl="1"/>
            <a:r>
              <a:rPr lang="fr-FR" sz="1800" dirty="0"/>
              <a:t>Tablettes</a:t>
            </a:r>
          </a:p>
          <a:p>
            <a:pPr lvl="1"/>
            <a:r>
              <a:rPr lang="fr-FR" sz="1800" dirty="0"/>
              <a:t>Console de jeux vidéo</a:t>
            </a:r>
          </a:p>
          <a:p>
            <a:pPr lvl="1"/>
            <a:r>
              <a:rPr lang="fr-FR" sz="1800" dirty="0"/>
              <a:t>Montres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et confidentialité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Identifiant unique d'utilisateur et de groupe</a:t>
            </a:r>
          </a:p>
          <a:p>
            <a:r>
              <a:rPr lang="fr-FR" sz="2400" dirty="0"/>
              <a:t>Chaque application Android a un propre processus</a:t>
            </a:r>
          </a:p>
          <a:p>
            <a:r>
              <a:rPr lang="fr-FR" sz="2400" dirty="0"/>
              <a:t>Chaque application est isolée des autres</a:t>
            </a:r>
          </a:p>
          <a:p>
            <a:r>
              <a:rPr lang="fr-FR" sz="2400" dirty="0"/>
              <a:t>Un service ou un fournisseur de contenu  pour partage</a:t>
            </a:r>
            <a:r>
              <a:rPr lang="en-US" sz="2400" dirty="0"/>
              <a:t> des </a:t>
            </a:r>
            <a:r>
              <a:rPr lang="fr-FR" sz="2400" dirty="0"/>
              <a:t>données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Système d'autorisation</a:t>
            </a:r>
          </a:p>
          <a:p>
            <a:r>
              <a:rPr lang="fr-FR" sz="2400" dirty="0"/>
              <a:t>Prédéfinit des autorisations pour certaines tâches</a:t>
            </a:r>
          </a:p>
          <a:p>
            <a:r>
              <a:rPr lang="fr-FR" sz="2400" dirty="0"/>
              <a:t>Différents niveaux de permissions</a:t>
            </a:r>
          </a:p>
          <a:p>
            <a:r>
              <a:rPr lang="fr-FR" sz="2400" dirty="0"/>
              <a:t>L’utilisateur décide d’accepter les permissions des applications</a:t>
            </a:r>
          </a:p>
          <a:p>
            <a:r>
              <a:rPr lang="fr-FR" sz="2400" dirty="0"/>
              <a:t>AndroidManifest.xml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42742"/>
              </p:ext>
            </p:extLst>
          </p:nvPr>
        </p:nvGraphicFramePr>
        <p:xfrm>
          <a:off x="677334" y="1409253"/>
          <a:ext cx="8596668" cy="463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E8B-2B01-44AF-89CC-1E7078A6630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Passage aux objets connectés</a:t>
            </a:r>
          </a:p>
          <a:p>
            <a:r>
              <a:rPr lang="fr-FR" sz="2400" dirty="0"/>
              <a:t>Chance de vente des App très élevé</a:t>
            </a:r>
          </a:p>
          <a:p>
            <a:r>
              <a:rPr lang="fr-FR" sz="2400" dirty="0"/>
              <a:t>Très grand nombre des librairies ouvertes pour tout le monde</a:t>
            </a:r>
          </a:p>
          <a:p>
            <a:r>
              <a:rPr lang="fr-FR" sz="2400" dirty="0"/>
              <a:t>Le rôle des services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Un smartphone est un téléphone mobile évolué disposant des fonctions d'un assistant numérique personnel.</a:t>
            </a:r>
          </a:p>
          <a:p>
            <a:r>
              <a:rPr lang="fr-FR" sz="2400" dirty="0"/>
              <a:t>Il peut exécuter divers logiciels/applications grâce à un système d'exploitation spécialement conçu pour mobiles.</a:t>
            </a:r>
          </a:p>
          <a:p>
            <a:r>
              <a:rPr lang="fr-FR" sz="2400" dirty="0"/>
              <a:t>À partir de fin 2007 (lancement de l'iPhone), ce marché s'étend considérablement.</a:t>
            </a:r>
          </a:p>
          <a:p>
            <a:r>
              <a:rPr lang="fr-FR" sz="2400" dirty="0"/>
              <a:t>En 2014, les ventes mondiales annuelles de smartphones dépassent le milliard.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FDE-6FC3-4654-83AA-3BA88544F460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0146519"/>
              </p:ext>
            </p:extLst>
          </p:nvPr>
        </p:nvGraphicFramePr>
        <p:xfrm>
          <a:off x="393538" y="1466171"/>
          <a:ext cx="8602991" cy="44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7EF6-2E67-45C5-AC46-1627D85F803B}" type="datetime1">
              <a:rPr lang="fr-FR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Part de Marché - 2015</a:t>
            </a:r>
          </a:p>
        </p:txBody>
      </p:sp>
    </p:spTree>
    <p:extLst>
      <p:ext uri="{BB962C8B-B14F-4D97-AF65-F5344CB8AC3E}">
        <p14:creationId xmlns:p14="http://schemas.microsoft.com/office/powerpoint/2010/main" val="15831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7600" y="3060346"/>
            <a:ext cx="855496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657350" y="2594591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3691" y="17652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1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25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7618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13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2648" y="175375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2005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16E-2104-4ACC-96F4-77E755B75A74}" type="datetime1">
              <a:rPr lang="fr-FR" smtClean="0"/>
              <a:t>22/03/2016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5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9398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21446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06833" y="2587386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38881" y="2594590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870929" y="2587385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87862" y="3933228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Quelques idées sur le sujet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862" y="4661951"/>
            <a:ext cx="4400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IBM Simon le premier smartphone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5593" y="5327391"/>
            <a:ext cx="393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Andy Rubin </a:t>
            </a:r>
            <a:r>
              <a:rPr lang="en-US" sz="2000" dirty="0" err="1"/>
              <a:t>fonde</a:t>
            </a:r>
            <a:r>
              <a:rPr lang="en-US" sz="2000" dirty="0"/>
              <a:t> Dangers </a:t>
            </a:r>
            <a:r>
              <a:rPr lang="en-US" sz="2000" dirty="0" err="1"/>
              <a:t>inc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7045" y="4016588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Danger accouche le </a:t>
            </a:r>
            <a:r>
              <a:rPr lang="fr-FR" sz="2000" dirty="0" err="1"/>
              <a:t>Hiptop</a:t>
            </a:r>
            <a:r>
              <a:rPr lang="fr-FR" sz="2000" dirty="0"/>
              <a:t> ou </a:t>
            </a:r>
            <a:r>
              <a:rPr lang="fr-FR" sz="2000" dirty="0" err="1"/>
              <a:t>SideKick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27045" y="4686725"/>
            <a:ext cx="414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Naissance de la </a:t>
            </a:r>
            <a:r>
              <a:rPr lang="en-US" sz="2000" dirty="0" err="1"/>
              <a:t>société</a:t>
            </a:r>
            <a:r>
              <a:rPr lang="en-US" sz="2000" dirty="0"/>
              <a:t> Android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7045" y="5362712"/>
            <a:ext cx="312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Google achète Android</a:t>
            </a:r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+4,000 modèles d’appareil Android</a:t>
            </a:r>
          </a:p>
          <a:p>
            <a:r>
              <a:rPr lang="fr-FR" sz="2000" dirty="0"/>
              <a:t>+400 fabricants des appareil Android</a:t>
            </a:r>
          </a:p>
          <a:p>
            <a:r>
              <a:rPr lang="fr-FR" sz="2000" dirty="0"/>
              <a:t>31 milliards $ revenue de Android OS à Google</a:t>
            </a:r>
          </a:p>
          <a:p>
            <a:r>
              <a:rPr lang="fr-FR" sz="2000" dirty="0"/>
              <a:t>1.28 milliards appareils vendue en 2014</a:t>
            </a:r>
          </a:p>
          <a:p>
            <a:r>
              <a:rPr lang="fr-FR" sz="2000" dirty="0"/>
              <a:t>1 milliards utilisateurs actives dont 386 millions en Chine</a:t>
            </a:r>
          </a:p>
          <a:p>
            <a:r>
              <a:rPr lang="fr-FR" sz="2000" dirty="0"/>
              <a:t>1.5 millions d’applications sur Google Play (48 milliards installations)</a:t>
            </a:r>
          </a:p>
          <a:p>
            <a:r>
              <a:rPr lang="fr-FR" sz="2000" dirty="0"/>
              <a:t>388 milles développeurs sur Google Play</a:t>
            </a:r>
          </a:p>
          <a:p>
            <a:r>
              <a:rPr lang="fr-FR" sz="2000" dirty="0"/>
              <a:t>97% des malwares sont porté par Android (2013)</a:t>
            </a:r>
          </a:p>
          <a:p>
            <a:r>
              <a:rPr lang="fr-FR" sz="2000" dirty="0"/>
              <a:t>93 millions de selfie par jours sur Android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E37-005A-41C1-8FDF-A13600E24672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1306"/>
              </p:ext>
            </p:extLst>
          </p:nvPr>
        </p:nvGraphicFramePr>
        <p:xfrm>
          <a:off x="1279545" y="1765398"/>
          <a:ext cx="7392246" cy="37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31A-35F7-4224-85D0-6CA06F077EDF}" type="datetime1">
              <a:rPr lang="fr-FR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7D59945-3994-40FE-B76A-07CBB227F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B2BF4FD-C391-45DA-8EEC-50B3D5A7D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56982A3-92F7-4949-B7DF-633EDAF18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A81435B0-AE1C-4F25-A77B-12766F8CD3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A7862A87-9EA8-4E2E-BB86-39F60F8EE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A045687-1389-48F5-B145-7E2B66C123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et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Android est un système basé sur Linux mais</a:t>
            </a:r>
          </a:p>
          <a:p>
            <a:pPr lvl="1"/>
            <a:r>
              <a:rPr lang="fr-FR" sz="2000" dirty="0"/>
              <a:t>Il a été beaucoup modifié</a:t>
            </a:r>
          </a:p>
          <a:p>
            <a:pPr lvl="1"/>
            <a:r>
              <a:rPr lang="fr-FR" sz="2000" dirty="0"/>
              <a:t>GNU/Linux ne convient pas aux appareils mobiles. Android n'est pas un OS GNU/Linux</a:t>
            </a:r>
          </a:p>
          <a:p>
            <a:r>
              <a:rPr lang="fr-FR" sz="2400" dirty="0"/>
              <a:t>Difficulté de porter les applications Linux</a:t>
            </a:r>
          </a:p>
          <a:p>
            <a:r>
              <a:rPr lang="fr-FR" sz="2400" dirty="0"/>
              <a:t>Java VM != </a:t>
            </a:r>
            <a:r>
              <a:rPr lang="fr-FR" sz="2400" dirty="0" err="1"/>
              <a:t>Dalvik</a:t>
            </a:r>
            <a:r>
              <a:rPr lang="fr-FR" sz="2400" dirty="0"/>
              <a:t> VM</a:t>
            </a:r>
          </a:p>
          <a:p>
            <a:r>
              <a:rPr lang="fr-FR" sz="2400" dirty="0"/>
              <a:t>.</a:t>
            </a:r>
            <a:r>
              <a:rPr lang="fr-FR" sz="2400" dirty="0" err="1"/>
              <a:t>dex</a:t>
            </a:r>
            <a:r>
              <a:rPr lang="fr-FR" sz="2400" dirty="0"/>
              <a:t> est adapté pour les systèmes qui sont limités en:</a:t>
            </a:r>
          </a:p>
          <a:p>
            <a:pPr lvl="1"/>
            <a:r>
              <a:rPr lang="fr-FR" sz="2000" dirty="0"/>
              <a:t>mémoire</a:t>
            </a:r>
          </a:p>
          <a:p>
            <a:pPr lvl="1"/>
            <a:r>
              <a:rPr lang="fr-FR" sz="2000" dirty="0"/>
              <a:t>vitesse d'exécution du processeur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22/03/2016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Pile logicielle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07370"/>
              </p:ext>
            </p:extLst>
          </p:nvPr>
        </p:nvGraphicFramePr>
        <p:xfrm>
          <a:off x="677333" y="1419726"/>
          <a:ext cx="8695267" cy="46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72EB-0C3F-4CCC-A73C-9A65FD84E9FA}" type="datetime1">
              <a:rPr lang="fr-FR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2852</TotalTime>
  <Words>803</Words>
  <Application>Microsoft Office PowerPoint</Application>
  <PresentationFormat>Widescreen</PresentationFormat>
  <Paragraphs>245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ANDROID</vt:lpstr>
      <vt:lpstr>Plan</vt:lpstr>
      <vt:lpstr>Introduction</vt:lpstr>
      <vt:lpstr>Part de Marché - 2015</vt:lpstr>
      <vt:lpstr>Historique</vt:lpstr>
      <vt:lpstr>Quelques Chiffres</vt:lpstr>
      <vt:lpstr>Architecture</vt:lpstr>
      <vt:lpstr>Android et Linux</vt:lpstr>
      <vt:lpstr>Architecture - Pile logicielle</vt:lpstr>
      <vt:lpstr>Architecture - Android et Java</vt:lpstr>
      <vt:lpstr>Dalvik</vt:lpstr>
      <vt:lpstr>Architecture - Android et Java</vt:lpstr>
      <vt:lpstr>Architecture - Application Android</vt:lpstr>
      <vt:lpstr>Architecture – Interface Graphique</vt:lpstr>
      <vt:lpstr>Architecture – Cycle de vie</vt:lpstr>
      <vt:lpstr>Architecture – Communication</vt:lpstr>
      <vt:lpstr>Utilisation et support </vt:lpstr>
      <vt:lpstr>Sécurité et confidentialité</vt:lpstr>
      <vt:lpstr>Permissions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100</cp:revision>
  <dcterms:created xsi:type="dcterms:W3CDTF">2016-01-03T07:48:40Z</dcterms:created>
  <dcterms:modified xsi:type="dcterms:W3CDTF">2016-03-22T16:09:25Z</dcterms:modified>
</cp:coreProperties>
</file>