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1" r:id="rId6"/>
    <p:sldId id="288" r:id="rId7"/>
    <p:sldId id="282" r:id="rId8"/>
    <p:sldId id="257" r:id="rId9"/>
    <p:sldId id="303" r:id="rId10"/>
    <p:sldId id="285" r:id="rId11"/>
    <p:sldId id="302" r:id="rId12"/>
    <p:sldId id="305" r:id="rId13"/>
    <p:sldId id="307" r:id="rId14"/>
    <p:sldId id="308" r:id="rId15"/>
    <p:sldId id="312" r:id="rId16"/>
    <p:sldId id="309" r:id="rId17"/>
    <p:sldId id="304" r:id="rId18"/>
    <p:sldId id="299" r:id="rId19"/>
    <p:sldId id="306" r:id="rId20"/>
    <p:sldId id="26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image" Target="../media/image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19" Type="http://schemas.openxmlformats.org/officeDocument/2006/relationships/image" Target="../media/image8.png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1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14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1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16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image" Target="../media/image17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ata.austintexas.gov/resource/fdj4-gpfu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hyperlink" Target="https://dev.socrata.com/foundry/data.austintexas.gov/fdj4-gpf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874B6D-024C-403A-9BBA-0FB3B70F10A3}"/>
              </a:ext>
            </a:extLst>
          </p:cNvPr>
          <p:cNvSpPr/>
          <p:nvPr/>
        </p:nvSpPr>
        <p:spPr>
          <a:xfrm>
            <a:off x="7398696" y="671841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3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F7BCC0-6A5D-4D94-9C5E-47E092EE89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28E039-EED7-4874-8CE7-96B077DFF557}"/>
              </a:ext>
            </a:extLst>
          </p:cNvPr>
          <p:cNvSpPr/>
          <p:nvPr/>
        </p:nvSpPr>
        <p:spPr>
          <a:xfrm>
            <a:off x="7398696" y="663903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1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1D4BB1E-D56F-4AA9-A040-9B14342B1D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graFfiti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370507"/>
            <a:ext cx="5194766" cy="245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Murder increased 33.33%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decreased 8.39% </a:t>
            </a:r>
          </a:p>
          <a:p>
            <a:r>
              <a:rPr lang="en-US" dirty="0">
                <a:solidFill>
                  <a:schemeClr val="tx2"/>
                </a:solidFill>
              </a:rPr>
              <a:t>DWIs decreased 27.96%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and DWIs increased when bars were open and decreased when bars were closed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Assault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Graffiti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Prostitution increased 28.57%</a:t>
            </a:r>
          </a:p>
        </p:txBody>
      </p: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Project Team Members </a:t>
            </a:r>
          </a:p>
          <a:p>
            <a:pPr marL="744538" indent="-304800"/>
            <a:r>
              <a:rPr lang="en-US" sz="1200" dirty="0"/>
              <a:t>Rick </a:t>
            </a:r>
            <a:r>
              <a:rPr lang="en-US" sz="1200" dirty="0" err="1"/>
              <a:t>Haugan</a:t>
            </a:r>
            <a:endParaRPr lang="en-US" sz="1200" dirty="0"/>
          </a:p>
          <a:p>
            <a:pPr marL="744538" indent="-304800"/>
            <a:r>
              <a:rPr lang="en-US" sz="1200" dirty="0" err="1"/>
              <a:t>Ibet</a:t>
            </a:r>
            <a:r>
              <a:rPr lang="en-US" sz="1200" dirty="0"/>
              <a:t> Hernandez</a:t>
            </a:r>
          </a:p>
          <a:p>
            <a:pPr marL="744538" indent="-304800"/>
            <a:r>
              <a:rPr lang="en-US" sz="1200" dirty="0"/>
              <a:t>Vanessa Simpson</a:t>
            </a:r>
          </a:p>
          <a:p>
            <a:pPr marL="744538" indent="-304800"/>
            <a:r>
              <a:rPr lang="en-US" sz="1200" dirty="0"/>
              <a:t>Shannon Villemez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1200" dirty="0"/>
              <a:t>Crime in Austin TX </a:t>
            </a:r>
          </a:p>
          <a:p>
            <a:pPr marL="744538" indent="-304800"/>
            <a:r>
              <a:rPr lang="en-US" sz="1200" dirty="0"/>
              <a:t>Source API: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1200" dirty="0"/>
          </a:p>
          <a:p>
            <a:pPr marL="744538" indent="-304800"/>
            <a:r>
              <a:rPr lang="en-US" sz="1200" dirty="0"/>
              <a:t>Crime Data: </a:t>
            </a:r>
            <a:r>
              <a:rPr lang="en-US" sz="1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https://data.austintexas.gov/resource/fdj4-gpfu.csv</a:t>
            </a:r>
            <a:endParaRPr lang="en-US" sz="1200" u="sng" dirty="0"/>
          </a:p>
          <a:p>
            <a:pPr marL="744538" indent="-304800"/>
            <a:r>
              <a:rPr lang="en-US" sz="1200" dirty="0"/>
              <a:t>February – July 2019 vs February – July 2020</a:t>
            </a:r>
            <a:endParaRPr lang="en-US" sz="1200" u="sng" dirty="0"/>
          </a:p>
          <a:p>
            <a:r>
              <a:rPr lang="en-US" sz="1600" b="1" dirty="0">
                <a:solidFill>
                  <a:schemeClr val="accent1"/>
                </a:solidFill>
              </a:rPr>
              <a:t>Questions &amp; Conclusions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Were there unusual changes associated with the timeline?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43553" y="405088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39727" y="2426683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07323" y="996282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97B1D2-FF13-4FA5-A7EA-0D57E68AE9D7}"/>
              </a:ext>
            </a:extLst>
          </p:cNvPr>
          <p:cNvSpPr/>
          <p:nvPr/>
        </p:nvSpPr>
        <p:spPr>
          <a:xfrm>
            <a:off x="5887877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877D4-76A8-47C3-8A89-7AC821BBB084}"/>
              </a:ext>
            </a:extLst>
          </p:cNvPr>
          <p:cNvSpPr/>
          <p:nvPr/>
        </p:nvSpPr>
        <p:spPr>
          <a:xfrm>
            <a:off x="5901225" y="558006"/>
            <a:ext cx="714859" cy="695481"/>
          </a:xfrm>
          <a:prstGeom prst="roundRect">
            <a:avLst>
              <a:gd name="adj" fmla="val 10000"/>
            </a:avLst>
          </a:prstGeom>
          <a:blipFill dpi="0" rotWithShape="1">
            <a:blip r:embed="rId8"/>
            <a:srcRect/>
            <a:stretch>
              <a:fillRect l="4732" t="4732" r="2786" b="278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689</TotalTime>
  <Words>435</Words>
  <Application>Microsoft Office PowerPoint</Application>
  <PresentationFormat>Widescreen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2020 covid timeline</vt:lpstr>
      <vt:lpstr>The Data</vt:lpstr>
      <vt:lpstr>total crime</vt:lpstr>
      <vt:lpstr>all crimes BY LOCATION</vt:lpstr>
      <vt:lpstr>All crimes BY LOCATION</vt:lpstr>
      <vt:lpstr>murder</vt:lpstr>
      <vt:lpstr>Murder 2019 </vt:lpstr>
      <vt:lpstr>Murder 2020 </vt:lpstr>
      <vt:lpstr>assault</vt:lpstr>
      <vt:lpstr>graFfiti</vt:lpstr>
      <vt:lpstr>prostitution</vt:lpstr>
      <vt:lpstr>Public intoxication</vt:lpstr>
      <vt:lpstr>DWI     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31</cp:revision>
  <dcterms:created xsi:type="dcterms:W3CDTF">2020-08-22T17:53:15Z</dcterms:created>
  <dcterms:modified xsi:type="dcterms:W3CDTF">2020-08-23T14:53:09Z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