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1" r:id="rId6"/>
    <p:sldId id="288" r:id="rId7"/>
    <p:sldId id="282" r:id="rId8"/>
    <p:sldId id="257" r:id="rId9"/>
    <p:sldId id="303" r:id="rId10"/>
    <p:sldId id="285" r:id="rId11"/>
    <p:sldId id="302" r:id="rId12"/>
    <p:sldId id="305" r:id="rId13"/>
    <p:sldId id="307" r:id="rId14"/>
    <p:sldId id="308" r:id="rId15"/>
    <p:sldId id="312" r:id="rId16"/>
    <p:sldId id="309" r:id="rId17"/>
    <p:sldId id="304" r:id="rId18"/>
    <p:sldId id="299" r:id="rId19"/>
    <p:sldId id="306" r:id="rId20"/>
    <p:sldId id="268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B01EA-8E39-4E3A-9F6D-8F0A58482F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5B01A-C195-4DA5-BB54-635918B246FC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dirty="0">
              <a:solidFill>
                <a:schemeClr val="bg1"/>
              </a:solidFill>
            </a:rPr>
            <a:t>Leader</a:t>
          </a:r>
        </a:p>
      </dgm:t>
    </dgm:pt>
    <dgm:pt modelId="{00DDA127-12A1-4A61-A423-EB70E7CED3DC}" type="parTrans" cxnId="{CB73F2D0-E873-42F5-B21A-7DCEE7B97957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561B927-30A7-4F3B-9D08-A600497C36C9}" type="sibTrans" cxnId="{CB73F2D0-E873-42F5-B21A-7DCEE7B97957}">
      <dgm:prSet/>
      <dgm:spPr/>
      <dgm:t>
        <a:bodyPr/>
        <a:lstStyle/>
        <a:p>
          <a:endParaRPr lang="en-US"/>
        </a:p>
      </dgm:t>
    </dgm:pt>
    <dgm:pt modelId="{F3D9C5D6-9DE8-4177-BDDA-09FDE4230AB8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0FBBE1D2-E3B8-48C8-8CEF-7012A3CC0D82}" type="parTrans" cxnId="{3849C2B3-2E54-46AC-B69B-F828F9ECE8B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0EACE78-02C0-4B71-B050-09BBF3B13A15}" type="sibTrans" cxnId="{3849C2B3-2E54-46AC-B69B-F828F9ECE8B1}">
      <dgm:prSet/>
      <dgm:spPr/>
      <dgm:t>
        <a:bodyPr/>
        <a:lstStyle/>
        <a:p>
          <a:endParaRPr lang="en-US"/>
        </a:p>
      </dgm:t>
    </dgm:pt>
    <dgm:pt modelId="{E6BBABCF-B4F3-4AF9-8434-9591D077FEA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F1584D0C-5E37-4548-B3EB-0BDA21BE560E}" type="parTrans" cxnId="{BC00FE28-F7F9-4D65-8DB4-9D0D54614DC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4A5880-694A-422E-A841-93451E7DC8E5}" type="sibTrans" cxnId="{BC00FE28-F7F9-4D65-8DB4-9D0D54614DC3}">
      <dgm:prSet/>
      <dgm:spPr/>
      <dgm:t>
        <a:bodyPr/>
        <a:lstStyle/>
        <a:p>
          <a:endParaRPr lang="en-US"/>
        </a:p>
      </dgm:t>
    </dgm:pt>
    <dgm:pt modelId="{44A6095F-01B3-46D7-ACA8-59BFF97FF72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3EF3F899-B9C2-42BF-90A2-5B8F4E8CD265}" type="parTrans" cxnId="{7E3BB6DC-E906-41D1-AA9D-FB745373EB6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E549D37-3CA8-47E9-A5D4-843188300CCE}" type="sibTrans" cxnId="{7E3BB6DC-E906-41D1-AA9D-FB745373EB61}">
      <dgm:prSet/>
      <dgm:spPr/>
      <dgm:t>
        <a:bodyPr/>
        <a:lstStyle/>
        <a:p>
          <a:endParaRPr lang="en-US"/>
        </a:p>
      </dgm:t>
    </dgm:pt>
    <dgm:pt modelId="{3E762538-5931-4801-BDD8-DE69F0364EA2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200" b="1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baseline="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baseline="0" dirty="0">
            <a:solidFill>
              <a:schemeClr val="bg1"/>
            </a:solidFill>
          </a:endParaRPr>
        </a:p>
      </dgm:t>
    </dgm:pt>
    <dgm:pt modelId="{6B117342-8BF7-401E-9E02-8F4A62F78DF3}" type="parTrans" cxnId="{40589EE7-C81A-41AF-8F84-9FF38EB6485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7AF997D-6293-4374-A351-7FF043F78110}" type="sibTrans" cxnId="{40589EE7-C81A-41AF-8F84-9FF38EB64853}">
      <dgm:prSet/>
      <dgm:spPr/>
      <dgm:t>
        <a:bodyPr/>
        <a:lstStyle/>
        <a:p>
          <a:endParaRPr lang="en-US"/>
        </a:p>
      </dgm:t>
    </dgm:pt>
    <dgm:pt modelId="{CBF76C9B-DDC1-487B-BD68-4BA5D901E729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b="0" dirty="0">
              <a:solidFill>
                <a:schemeClr val="bg1"/>
              </a:solidFill>
            </a:rPr>
            <a:t>Team Leader</a:t>
          </a:r>
        </a:p>
      </dgm:t>
    </dgm:pt>
    <dgm:pt modelId="{BAFC5C33-FC7E-461C-BEB2-8B63936B5FE9}" type="parTrans" cxnId="{6414AF40-5C83-4190-B80D-2882BC0EEE97}">
      <dgm:prSet/>
      <dgm:spPr/>
      <dgm:t>
        <a:bodyPr/>
        <a:lstStyle/>
        <a:p>
          <a:endParaRPr lang="en-US"/>
        </a:p>
      </dgm:t>
    </dgm:pt>
    <dgm:pt modelId="{DC6470B2-3901-4030-BEF1-01B8AD47A04A}" type="sibTrans" cxnId="{6414AF40-5C83-4190-B80D-2882BC0EEE97}">
      <dgm:prSet/>
      <dgm:spPr/>
      <dgm:t>
        <a:bodyPr/>
        <a:lstStyle/>
        <a:p>
          <a:endParaRPr lang="en-US"/>
        </a:p>
      </dgm:t>
    </dgm:pt>
    <dgm:pt modelId="{5A8CF5A0-04D6-4202-A427-90CEF02E67DA}" type="pres">
      <dgm:prSet presAssocID="{657B01EA-8E39-4E3A-9F6D-8F0A58482F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49CC7A-8D7C-4776-9003-CEE8696A1700}" type="pres">
      <dgm:prSet presAssocID="{4235B01A-C195-4DA5-BB54-635918B246FC}" presName="hierRoot1" presStyleCnt="0">
        <dgm:presLayoutVars>
          <dgm:hierBranch val="init"/>
        </dgm:presLayoutVars>
      </dgm:prSet>
      <dgm:spPr/>
    </dgm:pt>
    <dgm:pt modelId="{08158731-9F46-4717-8205-3EE26A12FCA4}" type="pres">
      <dgm:prSet presAssocID="{4235B01A-C195-4DA5-BB54-635918B246FC}" presName="rootComposite1" presStyleCnt="0"/>
      <dgm:spPr/>
    </dgm:pt>
    <dgm:pt modelId="{95A268BD-FDCD-4EC8-9859-050F72CBAB89}" type="pres">
      <dgm:prSet presAssocID="{4235B01A-C195-4DA5-BB54-635918B246FC}" presName="rootText1" presStyleLbl="node0" presStyleIdx="0" presStyleCnt="2" custLinFactNeighborX="-5630" custLinFactNeighborY="-4331">
        <dgm:presLayoutVars>
          <dgm:chPref val="3"/>
        </dgm:presLayoutVars>
      </dgm:prSet>
      <dgm:spPr/>
    </dgm:pt>
    <dgm:pt modelId="{B1A9E9BB-9192-4737-9D36-9D9A761B078C}" type="pres">
      <dgm:prSet presAssocID="{4235B01A-C195-4DA5-BB54-635918B246FC}" presName="rootConnector1" presStyleLbl="asst0" presStyleIdx="0" presStyleCnt="0"/>
      <dgm:spPr/>
    </dgm:pt>
    <dgm:pt modelId="{A8AEDDF7-761E-4A00-B199-88E589FCD289}" type="pres">
      <dgm:prSet presAssocID="{4235B01A-C195-4DA5-BB54-635918B246FC}" presName="hierChild2" presStyleCnt="0"/>
      <dgm:spPr/>
    </dgm:pt>
    <dgm:pt modelId="{EBDDD33B-F223-442F-AD4D-758B0D923474}" type="pres">
      <dgm:prSet presAssocID="{0FBBE1D2-E3B8-48C8-8CEF-7012A3CC0D82}" presName="Name37" presStyleLbl="parChTrans1D2" presStyleIdx="0" presStyleCnt="4"/>
      <dgm:spPr/>
    </dgm:pt>
    <dgm:pt modelId="{0EEC52F1-9E4C-4C2A-8B49-AF13EA9C5AD2}" type="pres">
      <dgm:prSet presAssocID="{F3D9C5D6-9DE8-4177-BDDA-09FDE4230AB8}" presName="hierRoot2" presStyleCnt="0">
        <dgm:presLayoutVars>
          <dgm:hierBranch val="init"/>
        </dgm:presLayoutVars>
      </dgm:prSet>
      <dgm:spPr/>
    </dgm:pt>
    <dgm:pt modelId="{CE7B9829-7840-4FB5-A0E8-C33C0A141A4E}" type="pres">
      <dgm:prSet presAssocID="{F3D9C5D6-9DE8-4177-BDDA-09FDE4230AB8}" presName="rootComposite" presStyleCnt="0"/>
      <dgm:spPr/>
    </dgm:pt>
    <dgm:pt modelId="{4C81A2DE-EFF4-450D-A4F6-26F811063965}" type="pres">
      <dgm:prSet presAssocID="{F3D9C5D6-9DE8-4177-BDDA-09FDE4230AB8}" presName="rootText" presStyleLbl="node2" presStyleIdx="0" presStyleCnt="4">
        <dgm:presLayoutVars>
          <dgm:chPref val="3"/>
        </dgm:presLayoutVars>
      </dgm:prSet>
      <dgm:spPr/>
    </dgm:pt>
    <dgm:pt modelId="{FB0F3030-49DA-455A-81AD-319B9E708491}" type="pres">
      <dgm:prSet presAssocID="{F3D9C5D6-9DE8-4177-BDDA-09FDE4230AB8}" presName="rootConnector" presStyleLbl="node2" presStyleIdx="0" presStyleCnt="4"/>
      <dgm:spPr/>
    </dgm:pt>
    <dgm:pt modelId="{1C264070-1D52-41BC-B34E-F88724027269}" type="pres">
      <dgm:prSet presAssocID="{F3D9C5D6-9DE8-4177-BDDA-09FDE4230AB8}" presName="hierChild4" presStyleCnt="0"/>
      <dgm:spPr/>
    </dgm:pt>
    <dgm:pt modelId="{5975F904-3033-48F1-BB72-1D28F7523D61}" type="pres">
      <dgm:prSet presAssocID="{F3D9C5D6-9DE8-4177-BDDA-09FDE4230AB8}" presName="hierChild5" presStyleCnt="0"/>
      <dgm:spPr/>
    </dgm:pt>
    <dgm:pt modelId="{C6BD306B-5271-4AAB-B0DF-CEFC95E2DEDA}" type="pres">
      <dgm:prSet presAssocID="{F1584D0C-5E37-4548-B3EB-0BDA21BE560E}" presName="Name37" presStyleLbl="parChTrans1D2" presStyleIdx="1" presStyleCnt="4"/>
      <dgm:spPr/>
    </dgm:pt>
    <dgm:pt modelId="{FBC5EAAE-5F02-4B58-B0E4-979F5812CF12}" type="pres">
      <dgm:prSet presAssocID="{E6BBABCF-B4F3-4AF9-8434-9591D077FEA4}" presName="hierRoot2" presStyleCnt="0">
        <dgm:presLayoutVars>
          <dgm:hierBranch val="init"/>
        </dgm:presLayoutVars>
      </dgm:prSet>
      <dgm:spPr/>
    </dgm:pt>
    <dgm:pt modelId="{38B8C19C-B23E-47C8-A9F1-437D812610A4}" type="pres">
      <dgm:prSet presAssocID="{E6BBABCF-B4F3-4AF9-8434-9591D077FEA4}" presName="rootComposite" presStyleCnt="0"/>
      <dgm:spPr/>
    </dgm:pt>
    <dgm:pt modelId="{5E847E10-187B-4687-8167-957754E0FCEF}" type="pres">
      <dgm:prSet presAssocID="{E6BBABCF-B4F3-4AF9-8434-9591D077FEA4}" presName="rootText" presStyleLbl="node2" presStyleIdx="1" presStyleCnt="4">
        <dgm:presLayoutVars>
          <dgm:chPref val="3"/>
        </dgm:presLayoutVars>
      </dgm:prSet>
      <dgm:spPr/>
    </dgm:pt>
    <dgm:pt modelId="{6686D3FD-FA2D-4FAF-B389-24EBA3D8E154}" type="pres">
      <dgm:prSet presAssocID="{E6BBABCF-B4F3-4AF9-8434-9591D077FEA4}" presName="rootConnector" presStyleLbl="node2" presStyleIdx="1" presStyleCnt="4"/>
      <dgm:spPr/>
    </dgm:pt>
    <dgm:pt modelId="{3FA66724-8B11-45E8-8CCD-6D4F5360B673}" type="pres">
      <dgm:prSet presAssocID="{E6BBABCF-B4F3-4AF9-8434-9591D077FEA4}" presName="hierChild4" presStyleCnt="0"/>
      <dgm:spPr/>
    </dgm:pt>
    <dgm:pt modelId="{C6AEE328-CDA5-4F5D-9D50-C4ADD78E5875}" type="pres">
      <dgm:prSet presAssocID="{E6BBABCF-B4F3-4AF9-8434-9591D077FEA4}" presName="hierChild5" presStyleCnt="0"/>
      <dgm:spPr/>
    </dgm:pt>
    <dgm:pt modelId="{4C52EE74-0356-4C25-B91F-868520482B2A}" type="pres">
      <dgm:prSet presAssocID="{3EF3F899-B9C2-42BF-90A2-5B8F4E8CD265}" presName="Name37" presStyleLbl="parChTrans1D2" presStyleIdx="2" presStyleCnt="4"/>
      <dgm:spPr/>
    </dgm:pt>
    <dgm:pt modelId="{7CBA41AE-5E68-4049-A080-F447A2F80C2F}" type="pres">
      <dgm:prSet presAssocID="{44A6095F-01B3-46D7-ACA8-59BFF97FF724}" presName="hierRoot2" presStyleCnt="0">
        <dgm:presLayoutVars>
          <dgm:hierBranch val="init"/>
        </dgm:presLayoutVars>
      </dgm:prSet>
      <dgm:spPr/>
    </dgm:pt>
    <dgm:pt modelId="{C21E61F3-7995-4A09-8B56-8342CA5E1892}" type="pres">
      <dgm:prSet presAssocID="{44A6095F-01B3-46D7-ACA8-59BFF97FF724}" presName="rootComposite" presStyleCnt="0"/>
      <dgm:spPr/>
    </dgm:pt>
    <dgm:pt modelId="{E1DE2E46-16B2-4015-92E2-5DAF1F365AE1}" type="pres">
      <dgm:prSet presAssocID="{44A6095F-01B3-46D7-ACA8-59BFF97FF724}" presName="rootText" presStyleLbl="node2" presStyleIdx="2" presStyleCnt="4">
        <dgm:presLayoutVars>
          <dgm:chPref val="3"/>
        </dgm:presLayoutVars>
      </dgm:prSet>
      <dgm:spPr/>
    </dgm:pt>
    <dgm:pt modelId="{CF544F1E-427F-4F89-81B4-C335DA1BDC14}" type="pres">
      <dgm:prSet presAssocID="{44A6095F-01B3-46D7-ACA8-59BFF97FF724}" presName="rootConnector" presStyleLbl="node2" presStyleIdx="2" presStyleCnt="4"/>
      <dgm:spPr/>
    </dgm:pt>
    <dgm:pt modelId="{5652B981-EB5D-46C5-92A1-A8BB64D8C1F1}" type="pres">
      <dgm:prSet presAssocID="{44A6095F-01B3-46D7-ACA8-59BFF97FF724}" presName="hierChild4" presStyleCnt="0"/>
      <dgm:spPr/>
    </dgm:pt>
    <dgm:pt modelId="{4913AC4D-5FE5-4281-B2AE-1B72AD14BBB5}" type="pres">
      <dgm:prSet presAssocID="{44A6095F-01B3-46D7-ACA8-59BFF97FF724}" presName="hierChild5" presStyleCnt="0"/>
      <dgm:spPr/>
    </dgm:pt>
    <dgm:pt modelId="{08EED2D6-4336-43AD-A15F-46A46AE07788}" type="pres">
      <dgm:prSet presAssocID="{6B117342-8BF7-401E-9E02-8F4A62F78DF3}" presName="Name37" presStyleLbl="parChTrans1D2" presStyleIdx="3" presStyleCnt="4"/>
      <dgm:spPr/>
    </dgm:pt>
    <dgm:pt modelId="{AEB100EC-FE48-4E3E-83FD-DE01AB7F0CBB}" type="pres">
      <dgm:prSet presAssocID="{3E762538-5931-4801-BDD8-DE69F0364EA2}" presName="hierRoot2" presStyleCnt="0">
        <dgm:presLayoutVars>
          <dgm:hierBranch val="init"/>
        </dgm:presLayoutVars>
      </dgm:prSet>
      <dgm:spPr/>
    </dgm:pt>
    <dgm:pt modelId="{BCB9D628-1C48-4FB6-9A04-84DA5D7626CB}" type="pres">
      <dgm:prSet presAssocID="{3E762538-5931-4801-BDD8-DE69F0364EA2}" presName="rootComposite" presStyleCnt="0"/>
      <dgm:spPr/>
    </dgm:pt>
    <dgm:pt modelId="{85077965-9386-43A5-AF5F-3094EE9DE711}" type="pres">
      <dgm:prSet presAssocID="{3E762538-5931-4801-BDD8-DE69F0364EA2}" presName="rootText" presStyleLbl="node2" presStyleIdx="3" presStyleCnt="4" custLinFactNeighborX="2821" custLinFactNeighborY="866">
        <dgm:presLayoutVars>
          <dgm:chPref val="3"/>
        </dgm:presLayoutVars>
      </dgm:prSet>
      <dgm:spPr/>
    </dgm:pt>
    <dgm:pt modelId="{7BF152E8-4F48-4FE4-89E2-7E1FC238B2B8}" type="pres">
      <dgm:prSet presAssocID="{3E762538-5931-4801-BDD8-DE69F0364EA2}" presName="rootConnector" presStyleLbl="node2" presStyleIdx="3" presStyleCnt="4"/>
      <dgm:spPr/>
    </dgm:pt>
    <dgm:pt modelId="{277AF4DA-3E41-4DF8-B70B-AE71A7E1D820}" type="pres">
      <dgm:prSet presAssocID="{3E762538-5931-4801-BDD8-DE69F0364EA2}" presName="hierChild4" presStyleCnt="0"/>
      <dgm:spPr/>
    </dgm:pt>
    <dgm:pt modelId="{8AC70140-575C-414A-BC7D-D2B95417AD46}" type="pres">
      <dgm:prSet presAssocID="{3E762538-5931-4801-BDD8-DE69F0364EA2}" presName="hierChild5" presStyleCnt="0"/>
      <dgm:spPr/>
    </dgm:pt>
    <dgm:pt modelId="{EA1964FA-FA26-4C4D-AA82-FC7E6BE63716}" type="pres">
      <dgm:prSet presAssocID="{4235B01A-C195-4DA5-BB54-635918B246FC}" presName="hierChild3" presStyleCnt="0"/>
      <dgm:spPr/>
    </dgm:pt>
    <dgm:pt modelId="{C7673344-D325-4135-9079-788FCEB0C4E7}" type="pres">
      <dgm:prSet presAssocID="{CBF76C9B-DDC1-487B-BD68-4BA5D901E729}" presName="hierRoot1" presStyleCnt="0">
        <dgm:presLayoutVars>
          <dgm:hierBranch val="init"/>
        </dgm:presLayoutVars>
      </dgm:prSet>
      <dgm:spPr/>
    </dgm:pt>
    <dgm:pt modelId="{FB71C7D4-8BD2-4AD0-B7E2-B4B632C561D5}" type="pres">
      <dgm:prSet presAssocID="{CBF76C9B-DDC1-487B-BD68-4BA5D901E729}" presName="rootComposite1" presStyleCnt="0"/>
      <dgm:spPr/>
    </dgm:pt>
    <dgm:pt modelId="{E86D360F-D347-4DE1-8794-3780E6927A1C}" type="pres">
      <dgm:prSet presAssocID="{CBF76C9B-DDC1-487B-BD68-4BA5D901E729}" presName="rootText1" presStyleLbl="node0" presStyleIdx="1" presStyleCnt="2" custScaleY="98042" custLinFactX="-28180" custLinFactY="-27755" custLinFactNeighborX="-100000" custLinFactNeighborY="-100000">
        <dgm:presLayoutVars>
          <dgm:chPref val="3"/>
        </dgm:presLayoutVars>
      </dgm:prSet>
      <dgm:spPr/>
    </dgm:pt>
    <dgm:pt modelId="{4B15DFF8-32BA-4816-B1AF-4C76605EE0A3}" type="pres">
      <dgm:prSet presAssocID="{CBF76C9B-DDC1-487B-BD68-4BA5D901E729}" presName="rootConnector1" presStyleLbl="asst0" presStyleIdx="0" presStyleCnt="0"/>
      <dgm:spPr/>
    </dgm:pt>
    <dgm:pt modelId="{015AC802-7C53-4CA3-BB7E-33A97928CD89}" type="pres">
      <dgm:prSet presAssocID="{CBF76C9B-DDC1-487B-BD68-4BA5D901E729}" presName="hierChild2" presStyleCnt="0"/>
      <dgm:spPr/>
    </dgm:pt>
    <dgm:pt modelId="{DA03765D-B2E5-4C1D-BAA7-3801B6ECF288}" type="pres">
      <dgm:prSet presAssocID="{CBF76C9B-DDC1-487B-BD68-4BA5D901E729}" presName="hierChild3" presStyleCnt="0"/>
      <dgm:spPr/>
    </dgm:pt>
  </dgm:ptLst>
  <dgm:cxnLst>
    <dgm:cxn modelId="{2A97830D-1CCC-493F-8552-64AE42C63158}" type="presOf" srcId="{3E762538-5931-4801-BDD8-DE69F0364EA2}" destId="{7BF152E8-4F48-4FE4-89E2-7E1FC238B2B8}" srcOrd="1" destOrd="0" presId="urn:microsoft.com/office/officeart/2005/8/layout/orgChart1"/>
    <dgm:cxn modelId="{A5CBE710-545D-416E-9BFB-6DE89306B896}" type="presOf" srcId="{E6BBABCF-B4F3-4AF9-8434-9591D077FEA4}" destId="{6686D3FD-FA2D-4FAF-B389-24EBA3D8E154}" srcOrd="1" destOrd="0" presId="urn:microsoft.com/office/officeart/2005/8/layout/orgChart1"/>
    <dgm:cxn modelId="{E8688D18-1141-45BC-8EC0-14F3635FCBF3}" type="presOf" srcId="{44A6095F-01B3-46D7-ACA8-59BFF97FF724}" destId="{E1DE2E46-16B2-4015-92E2-5DAF1F365AE1}" srcOrd="0" destOrd="0" presId="urn:microsoft.com/office/officeart/2005/8/layout/orgChart1"/>
    <dgm:cxn modelId="{BC00FE28-F7F9-4D65-8DB4-9D0D54614DC3}" srcId="{4235B01A-C195-4DA5-BB54-635918B246FC}" destId="{E6BBABCF-B4F3-4AF9-8434-9591D077FEA4}" srcOrd="1" destOrd="0" parTransId="{F1584D0C-5E37-4548-B3EB-0BDA21BE560E}" sibTransId="{754A5880-694A-422E-A841-93451E7DC8E5}"/>
    <dgm:cxn modelId="{8A596129-A8BF-4FD0-917D-6394EEDD91FB}" type="presOf" srcId="{0FBBE1D2-E3B8-48C8-8CEF-7012A3CC0D82}" destId="{EBDDD33B-F223-442F-AD4D-758B0D923474}" srcOrd="0" destOrd="0" presId="urn:microsoft.com/office/officeart/2005/8/layout/orgChart1"/>
    <dgm:cxn modelId="{9D926E3D-2736-43F6-80E5-6AFC835C13EF}" type="presOf" srcId="{CBF76C9B-DDC1-487B-BD68-4BA5D901E729}" destId="{E86D360F-D347-4DE1-8794-3780E6927A1C}" srcOrd="0" destOrd="0" presId="urn:microsoft.com/office/officeart/2005/8/layout/orgChart1"/>
    <dgm:cxn modelId="{8AE7CE3E-5D22-40C0-95A1-C72C8AC43773}" type="presOf" srcId="{4235B01A-C195-4DA5-BB54-635918B246FC}" destId="{B1A9E9BB-9192-4737-9D36-9D9A761B078C}" srcOrd="1" destOrd="0" presId="urn:microsoft.com/office/officeart/2005/8/layout/orgChart1"/>
    <dgm:cxn modelId="{6414AF40-5C83-4190-B80D-2882BC0EEE97}" srcId="{657B01EA-8E39-4E3A-9F6D-8F0A58482FD1}" destId="{CBF76C9B-DDC1-487B-BD68-4BA5D901E729}" srcOrd="1" destOrd="0" parTransId="{BAFC5C33-FC7E-461C-BEB2-8B63936B5FE9}" sibTransId="{DC6470B2-3901-4030-BEF1-01B8AD47A04A}"/>
    <dgm:cxn modelId="{50CB5D5F-218F-42E5-B6CB-6EEBC0280DB7}" type="presOf" srcId="{F3D9C5D6-9DE8-4177-BDDA-09FDE4230AB8}" destId="{4C81A2DE-EFF4-450D-A4F6-26F811063965}" srcOrd="0" destOrd="0" presId="urn:microsoft.com/office/officeart/2005/8/layout/orgChart1"/>
    <dgm:cxn modelId="{C34EDF45-7858-4714-8895-B5F3ABEE748E}" type="presOf" srcId="{6B117342-8BF7-401E-9E02-8F4A62F78DF3}" destId="{08EED2D6-4336-43AD-A15F-46A46AE07788}" srcOrd="0" destOrd="0" presId="urn:microsoft.com/office/officeart/2005/8/layout/orgChart1"/>
    <dgm:cxn modelId="{8525CC6B-09D0-42BF-A353-44A0FC582284}" type="presOf" srcId="{F3D9C5D6-9DE8-4177-BDDA-09FDE4230AB8}" destId="{FB0F3030-49DA-455A-81AD-319B9E708491}" srcOrd="1" destOrd="0" presId="urn:microsoft.com/office/officeart/2005/8/layout/orgChart1"/>
    <dgm:cxn modelId="{9315C04F-D8AC-4DD5-8390-0F001DDD5ED2}" type="presOf" srcId="{44A6095F-01B3-46D7-ACA8-59BFF97FF724}" destId="{CF544F1E-427F-4F89-81B4-C335DA1BDC14}" srcOrd="1" destOrd="0" presId="urn:microsoft.com/office/officeart/2005/8/layout/orgChart1"/>
    <dgm:cxn modelId="{E9D20E59-5828-4610-B272-42DA37281D3D}" type="presOf" srcId="{3E762538-5931-4801-BDD8-DE69F0364EA2}" destId="{85077965-9386-43A5-AF5F-3094EE9DE711}" srcOrd="0" destOrd="0" presId="urn:microsoft.com/office/officeart/2005/8/layout/orgChart1"/>
    <dgm:cxn modelId="{F23D0993-3D6A-48C6-86F3-AF13B0046724}" type="presOf" srcId="{F1584D0C-5E37-4548-B3EB-0BDA21BE560E}" destId="{C6BD306B-5271-4AAB-B0DF-CEFC95E2DEDA}" srcOrd="0" destOrd="0" presId="urn:microsoft.com/office/officeart/2005/8/layout/orgChart1"/>
    <dgm:cxn modelId="{FE03D094-FA54-4C1B-94B4-E871632E7629}" type="presOf" srcId="{657B01EA-8E39-4E3A-9F6D-8F0A58482FD1}" destId="{5A8CF5A0-04D6-4202-A427-90CEF02E67DA}" srcOrd="0" destOrd="0" presId="urn:microsoft.com/office/officeart/2005/8/layout/orgChart1"/>
    <dgm:cxn modelId="{F67923AC-AD0C-4CA1-9C16-FD8A1F9B5831}" type="presOf" srcId="{3EF3F899-B9C2-42BF-90A2-5B8F4E8CD265}" destId="{4C52EE74-0356-4C25-B91F-868520482B2A}" srcOrd="0" destOrd="0" presId="urn:microsoft.com/office/officeart/2005/8/layout/orgChart1"/>
    <dgm:cxn modelId="{3849C2B3-2E54-46AC-B69B-F828F9ECE8B1}" srcId="{4235B01A-C195-4DA5-BB54-635918B246FC}" destId="{F3D9C5D6-9DE8-4177-BDDA-09FDE4230AB8}" srcOrd="0" destOrd="0" parTransId="{0FBBE1D2-E3B8-48C8-8CEF-7012A3CC0D82}" sibTransId="{90EACE78-02C0-4B71-B050-09BBF3B13A15}"/>
    <dgm:cxn modelId="{4DE109B5-A8E8-44B1-8B50-926248F55C6D}" type="presOf" srcId="{E6BBABCF-B4F3-4AF9-8434-9591D077FEA4}" destId="{5E847E10-187B-4687-8167-957754E0FCEF}" srcOrd="0" destOrd="0" presId="urn:microsoft.com/office/officeart/2005/8/layout/orgChart1"/>
    <dgm:cxn modelId="{CB73F2D0-E873-42F5-B21A-7DCEE7B97957}" srcId="{657B01EA-8E39-4E3A-9F6D-8F0A58482FD1}" destId="{4235B01A-C195-4DA5-BB54-635918B246FC}" srcOrd="0" destOrd="0" parTransId="{00DDA127-12A1-4A61-A423-EB70E7CED3DC}" sibTransId="{1561B927-30A7-4F3B-9D08-A600497C36C9}"/>
    <dgm:cxn modelId="{41A5C6D4-8ADA-49C3-8B53-7187814514B6}" type="presOf" srcId="{CBF76C9B-DDC1-487B-BD68-4BA5D901E729}" destId="{4B15DFF8-32BA-4816-B1AF-4C76605EE0A3}" srcOrd="1" destOrd="0" presId="urn:microsoft.com/office/officeart/2005/8/layout/orgChart1"/>
    <dgm:cxn modelId="{7E3BB6DC-E906-41D1-AA9D-FB745373EB61}" srcId="{4235B01A-C195-4DA5-BB54-635918B246FC}" destId="{44A6095F-01B3-46D7-ACA8-59BFF97FF724}" srcOrd="2" destOrd="0" parTransId="{3EF3F899-B9C2-42BF-90A2-5B8F4E8CD265}" sibTransId="{8E549D37-3CA8-47E9-A5D4-843188300CCE}"/>
    <dgm:cxn modelId="{0C3341DE-BE29-484D-865F-DAA7F607C2A8}" type="presOf" srcId="{4235B01A-C195-4DA5-BB54-635918B246FC}" destId="{95A268BD-FDCD-4EC8-9859-050F72CBAB89}" srcOrd="0" destOrd="0" presId="urn:microsoft.com/office/officeart/2005/8/layout/orgChart1"/>
    <dgm:cxn modelId="{40589EE7-C81A-41AF-8F84-9FF38EB64853}" srcId="{4235B01A-C195-4DA5-BB54-635918B246FC}" destId="{3E762538-5931-4801-BDD8-DE69F0364EA2}" srcOrd="3" destOrd="0" parTransId="{6B117342-8BF7-401E-9E02-8F4A62F78DF3}" sibTransId="{C7AF997D-6293-4374-A351-7FF043F78110}"/>
    <dgm:cxn modelId="{FC6AAB19-CD1B-4845-AD3D-D9E7DB94D10F}" type="presParOf" srcId="{5A8CF5A0-04D6-4202-A427-90CEF02E67DA}" destId="{CC49CC7A-8D7C-4776-9003-CEE8696A1700}" srcOrd="0" destOrd="0" presId="urn:microsoft.com/office/officeart/2005/8/layout/orgChart1"/>
    <dgm:cxn modelId="{0306C8FF-2238-463A-890A-110736971C8B}" type="presParOf" srcId="{CC49CC7A-8D7C-4776-9003-CEE8696A1700}" destId="{08158731-9F46-4717-8205-3EE26A12FCA4}" srcOrd="0" destOrd="0" presId="urn:microsoft.com/office/officeart/2005/8/layout/orgChart1"/>
    <dgm:cxn modelId="{F796791E-430B-4B0C-B369-B6F99A8B2445}" type="presParOf" srcId="{08158731-9F46-4717-8205-3EE26A12FCA4}" destId="{95A268BD-FDCD-4EC8-9859-050F72CBAB89}" srcOrd="0" destOrd="0" presId="urn:microsoft.com/office/officeart/2005/8/layout/orgChart1"/>
    <dgm:cxn modelId="{C50798DB-3AD8-4248-9955-5E31B120CC6A}" type="presParOf" srcId="{08158731-9F46-4717-8205-3EE26A12FCA4}" destId="{B1A9E9BB-9192-4737-9D36-9D9A761B078C}" srcOrd="1" destOrd="0" presId="urn:microsoft.com/office/officeart/2005/8/layout/orgChart1"/>
    <dgm:cxn modelId="{67F8ABD3-6456-43E0-827B-D43BB33A34D6}" type="presParOf" srcId="{CC49CC7A-8D7C-4776-9003-CEE8696A1700}" destId="{A8AEDDF7-761E-4A00-B199-88E589FCD289}" srcOrd="1" destOrd="0" presId="urn:microsoft.com/office/officeart/2005/8/layout/orgChart1"/>
    <dgm:cxn modelId="{874FB23A-99BF-4987-B14D-5EA19F6AA988}" type="presParOf" srcId="{A8AEDDF7-761E-4A00-B199-88E589FCD289}" destId="{EBDDD33B-F223-442F-AD4D-758B0D923474}" srcOrd="0" destOrd="0" presId="urn:microsoft.com/office/officeart/2005/8/layout/orgChart1"/>
    <dgm:cxn modelId="{CDD451BC-FC4F-4DE7-A154-FDF94995ABD7}" type="presParOf" srcId="{A8AEDDF7-761E-4A00-B199-88E589FCD289}" destId="{0EEC52F1-9E4C-4C2A-8B49-AF13EA9C5AD2}" srcOrd="1" destOrd="0" presId="urn:microsoft.com/office/officeart/2005/8/layout/orgChart1"/>
    <dgm:cxn modelId="{CC047704-FF7D-4A5A-924B-F982904E13E6}" type="presParOf" srcId="{0EEC52F1-9E4C-4C2A-8B49-AF13EA9C5AD2}" destId="{CE7B9829-7840-4FB5-A0E8-C33C0A141A4E}" srcOrd="0" destOrd="0" presId="urn:microsoft.com/office/officeart/2005/8/layout/orgChart1"/>
    <dgm:cxn modelId="{8157AC0F-CA25-472E-8DF4-BC1B2F627631}" type="presParOf" srcId="{CE7B9829-7840-4FB5-A0E8-C33C0A141A4E}" destId="{4C81A2DE-EFF4-450D-A4F6-26F811063965}" srcOrd="0" destOrd="0" presId="urn:microsoft.com/office/officeart/2005/8/layout/orgChart1"/>
    <dgm:cxn modelId="{7F9AF445-0B98-4890-9565-261B67D95816}" type="presParOf" srcId="{CE7B9829-7840-4FB5-A0E8-C33C0A141A4E}" destId="{FB0F3030-49DA-455A-81AD-319B9E708491}" srcOrd="1" destOrd="0" presId="urn:microsoft.com/office/officeart/2005/8/layout/orgChart1"/>
    <dgm:cxn modelId="{861C60E3-65A7-4C48-9A72-7B028576E61B}" type="presParOf" srcId="{0EEC52F1-9E4C-4C2A-8B49-AF13EA9C5AD2}" destId="{1C264070-1D52-41BC-B34E-F88724027269}" srcOrd="1" destOrd="0" presId="urn:microsoft.com/office/officeart/2005/8/layout/orgChart1"/>
    <dgm:cxn modelId="{EC5762E8-65CE-45F7-88E4-D4E98FA07EC4}" type="presParOf" srcId="{0EEC52F1-9E4C-4C2A-8B49-AF13EA9C5AD2}" destId="{5975F904-3033-48F1-BB72-1D28F7523D61}" srcOrd="2" destOrd="0" presId="urn:microsoft.com/office/officeart/2005/8/layout/orgChart1"/>
    <dgm:cxn modelId="{A76F26ED-847D-405E-9F84-FB16D6EA410C}" type="presParOf" srcId="{A8AEDDF7-761E-4A00-B199-88E589FCD289}" destId="{C6BD306B-5271-4AAB-B0DF-CEFC95E2DEDA}" srcOrd="2" destOrd="0" presId="urn:microsoft.com/office/officeart/2005/8/layout/orgChart1"/>
    <dgm:cxn modelId="{7F691A13-BC7C-45CD-82F3-81EAAAF6B25F}" type="presParOf" srcId="{A8AEDDF7-761E-4A00-B199-88E589FCD289}" destId="{FBC5EAAE-5F02-4B58-B0E4-979F5812CF12}" srcOrd="3" destOrd="0" presId="urn:microsoft.com/office/officeart/2005/8/layout/orgChart1"/>
    <dgm:cxn modelId="{72554C68-CDEF-475E-B4E6-22B3445AAAA3}" type="presParOf" srcId="{FBC5EAAE-5F02-4B58-B0E4-979F5812CF12}" destId="{38B8C19C-B23E-47C8-A9F1-437D812610A4}" srcOrd="0" destOrd="0" presId="urn:microsoft.com/office/officeart/2005/8/layout/orgChart1"/>
    <dgm:cxn modelId="{5752964A-81E1-4CC1-9D1C-4FA1DCEC99D2}" type="presParOf" srcId="{38B8C19C-B23E-47C8-A9F1-437D812610A4}" destId="{5E847E10-187B-4687-8167-957754E0FCEF}" srcOrd="0" destOrd="0" presId="urn:microsoft.com/office/officeart/2005/8/layout/orgChart1"/>
    <dgm:cxn modelId="{B845F2C0-6480-432D-8643-69B136F1938E}" type="presParOf" srcId="{38B8C19C-B23E-47C8-A9F1-437D812610A4}" destId="{6686D3FD-FA2D-4FAF-B389-24EBA3D8E154}" srcOrd="1" destOrd="0" presId="urn:microsoft.com/office/officeart/2005/8/layout/orgChart1"/>
    <dgm:cxn modelId="{120CB10F-784B-4542-A570-34B29F76C073}" type="presParOf" srcId="{FBC5EAAE-5F02-4B58-B0E4-979F5812CF12}" destId="{3FA66724-8B11-45E8-8CCD-6D4F5360B673}" srcOrd="1" destOrd="0" presId="urn:microsoft.com/office/officeart/2005/8/layout/orgChart1"/>
    <dgm:cxn modelId="{F9D0165C-7214-4A56-83AF-86BAF1A98051}" type="presParOf" srcId="{FBC5EAAE-5F02-4B58-B0E4-979F5812CF12}" destId="{C6AEE328-CDA5-4F5D-9D50-C4ADD78E5875}" srcOrd="2" destOrd="0" presId="urn:microsoft.com/office/officeart/2005/8/layout/orgChart1"/>
    <dgm:cxn modelId="{C0DD1F3C-61B2-4FF4-A2AA-9DD87C39BC5B}" type="presParOf" srcId="{A8AEDDF7-761E-4A00-B199-88E589FCD289}" destId="{4C52EE74-0356-4C25-B91F-868520482B2A}" srcOrd="4" destOrd="0" presId="urn:microsoft.com/office/officeart/2005/8/layout/orgChart1"/>
    <dgm:cxn modelId="{53DCFE84-905D-454B-9489-4ED148BB68DB}" type="presParOf" srcId="{A8AEDDF7-761E-4A00-B199-88E589FCD289}" destId="{7CBA41AE-5E68-4049-A080-F447A2F80C2F}" srcOrd="5" destOrd="0" presId="urn:microsoft.com/office/officeart/2005/8/layout/orgChart1"/>
    <dgm:cxn modelId="{30ED846C-5355-4C35-91AF-51937D872EE3}" type="presParOf" srcId="{7CBA41AE-5E68-4049-A080-F447A2F80C2F}" destId="{C21E61F3-7995-4A09-8B56-8342CA5E1892}" srcOrd="0" destOrd="0" presId="urn:microsoft.com/office/officeart/2005/8/layout/orgChart1"/>
    <dgm:cxn modelId="{9CE78700-32FC-4AC3-83C7-3B9639C61276}" type="presParOf" srcId="{C21E61F3-7995-4A09-8B56-8342CA5E1892}" destId="{E1DE2E46-16B2-4015-92E2-5DAF1F365AE1}" srcOrd="0" destOrd="0" presId="urn:microsoft.com/office/officeart/2005/8/layout/orgChart1"/>
    <dgm:cxn modelId="{EF9AAE0E-24D4-4DE4-A93F-B455184313D5}" type="presParOf" srcId="{C21E61F3-7995-4A09-8B56-8342CA5E1892}" destId="{CF544F1E-427F-4F89-81B4-C335DA1BDC14}" srcOrd="1" destOrd="0" presId="urn:microsoft.com/office/officeart/2005/8/layout/orgChart1"/>
    <dgm:cxn modelId="{48AB6F0D-7301-4F78-B5D0-3F5765F4FD33}" type="presParOf" srcId="{7CBA41AE-5E68-4049-A080-F447A2F80C2F}" destId="{5652B981-EB5D-46C5-92A1-A8BB64D8C1F1}" srcOrd="1" destOrd="0" presId="urn:microsoft.com/office/officeart/2005/8/layout/orgChart1"/>
    <dgm:cxn modelId="{9A51E19D-86C3-450D-9E29-4E60115826FA}" type="presParOf" srcId="{7CBA41AE-5E68-4049-A080-F447A2F80C2F}" destId="{4913AC4D-5FE5-4281-B2AE-1B72AD14BBB5}" srcOrd="2" destOrd="0" presId="urn:microsoft.com/office/officeart/2005/8/layout/orgChart1"/>
    <dgm:cxn modelId="{8A4A6CB5-8CAD-40FD-B739-4C2A6B23424C}" type="presParOf" srcId="{A8AEDDF7-761E-4A00-B199-88E589FCD289}" destId="{08EED2D6-4336-43AD-A15F-46A46AE07788}" srcOrd="6" destOrd="0" presId="urn:microsoft.com/office/officeart/2005/8/layout/orgChart1"/>
    <dgm:cxn modelId="{5E5DEDD1-B82E-4B90-A645-BDDC5082540E}" type="presParOf" srcId="{A8AEDDF7-761E-4A00-B199-88E589FCD289}" destId="{AEB100EC-FE48-4E3E-83FD-DE01AB7F0CBB}" srcOrd="7" destOrd="0" presId="urn:microsoft.com/office/officeart/2005/8/layout/orgChart1"/>
    <dgm:cxn modelId="{E73C6A9A-0D0E-4B49-A2DE-327A20AB1774}" type="presParOf" srcId="{AEB100EC-FE48-4E3E-83FD-DE01AB7F0CBB}" destId="{BCB9D628-1C48-4FB6-9A04-84DA5D7626CB}" srcOrd="0" destOrd="0" presId="urn:microsoft.com/office/officeart/2005/8/layout/orgChart1"/>
    <dgm:cxn modelId="{0C95E4A4-E7FC-4D4A-9AC7-2E958CEF5213}" type="presParOf" srcId="{BCB9D628-1C48-4FB6-9A04-84DA5D7626CB}" destId="{85077965-9386-43A5-AF5F-3094EE9DE711}" srcOrd="0" destOrd="0" presId="urn:microsoft.com/office/officeart/2005/8/layout/orgChart1"/>
    <dgm:cxn modelId="{4BB8BBA1-5479-4A35-9E0F-33EA25AE5FE2}" type="presParOf" srcId="{BCB9D628-1C48-4FB6-9A04-84DA5D7626CB}" destId="{7BF152E8-4F48-4FE4-89E2-7E1FC238B2B8}" srcOrd="1" destOrd="0" presId="urn:microsoft.com/office/officeart/2005/8/layout/orgChart1"/>
    <dgm:cxn modelId="{565E30CB-F2DC-4DB9-9FB1-D9CDA5AFC6DB}" type="presParOf" srcId="{AEB100EC-FE48-4E3E-83FD-DE01AB7F0CBB}" destId="{277AF4DA-3E41-4DF8-B70B-AE71A7E1D820}" srcOrd="1" destOrd="0" presId="urn:microsoft.com/office/officeart/2005/8/layout/orgChart1"/>
    <dgm:cxn modelId="{389476B0-7BB3-4DF8-8A00-B2B62A7BF5B4}" type="presParOf" srcId="{AEB100EC-FE48-4E3E-83FD-DE01AB7F0CBB}" destId="{8AC70140-575C-414A-BC7D-D2B95417AD46}" srcOrd="2" destOrd="0" presId="urn:microsoft.com/office/officeart/2005/8/layout/orgChart1"/>
    <dgm:cxn modelId="{5E369BCF-B9B3-4607-BBAA-4933169233D1}" type="presParOf" srcId="{CC49CC7A-8D7C-4776-9003-CEE8696A1700}" destId="{EA1964FA-FA26-4C4D-AA82-FC7E6BE63716}" srcOrd="2" destOrd="0" presId="urn:microsoft.com/office/officeart/2005/8/layout/orgChart1"/>
    <dgm:cxn modelId="{58ABE4E1-8501-4388-B52C-BE20A27459DC}" type="presParOf" srcId="{5A8CF5A0-04D6-4202-A427-90CEF02E67DA}" destId="{C7673344-D325-4135-9079-788FCEB0C4E7}" srcOrd="1" destOrd="0" presId="urn:microsoft.com/office/officeart/2005/8/layout/orgChart1"/>
    <dgm:cxn modelId="{CCFD85F9-85EC-4845-8684-E564DBFB1BDC}" type="presParOf" srcId="{C7673344-D325-4135-9079-788FCEB0C4E7}" destId="{FB71C7D4-8BD2-4AD0-B7E2-B4B632C561D5}" srcOrd="0" destOrd="0" presId="urn:microsoft.com/office/officeart/2005/8/layout/orgChart1"/>
    <dgm:cxn modelId="{816A0F76-B958-4136-8789-8D58FB3F29AB}" type="presParOf" srcId="{FB71C7D4-8BD2-4AD0-B7E2-B4B632C561D5}" destId="{E86D360F-D347-4DE1-8794-3780E6927A1C}" srcOrd="0" destOrd="0" presId="urn:microsoft.com/office/officeart/2005/8/layout/orgChart1"/>
    <dgm:cxn modelId="{A42890DD-58D8-4D26-AA46-213FB00A257A}" type="presParOf" srcId="{FB71C7D4-8BD2-4AD0-B7E2-B4B632C561D5}" destId="{4B15DFF8-32BA-4816-B1AF-4C76605EE0A3}" srcOrd="1" destOrd="0" presId="urn:microsoft.com/office/officeart/2005/8/layout/orgChart1"/>
    <dgm:cxn modelId="{184C9EAB-70BA-4422-9434-B23B9E5DA535}" type="presParOf" srcId="{C7673344-D325-4135-9079-788FCEB0C4E7}" destId="{015AC802-7C53-4CA3-BB7E-33A97928CD89}" srcOrd="1" destOrd="0" presId="urn:microsoft.com/office/officeart/2005/8/layout/orgChart1"/>
    <dgm:cxn modelId="{E533D8D9-5784-4CBC-8EC4-9F7E538A1E85}" type="presParOf" srcId="{C7673344-D325-4135-9079-788FCEB0C4E7}" destId="{DA03765D-B2E5-4C1D-BAA7-3801B6ECF2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306B1-95E3-41C3-A350-EED6CFB59F9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BD49820-2664-44CA-ACF4-23880BCE855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February</a:t>
          </a:r>
        </a:p>
        <a:p>
          <a:r>
            <a:rPr lang="en-US" sz="1200" dirty="0">
              <a:solidFill>
                <a:schemeClr val="bg1"/>
              </a:solidFill>
            </a:rPr>
            <a:t>January 31 – </a:t>
          </a:r>
        </a:p>
        <a:p>
          <a:r>
            <a:rPr lang="en-US" sz="1200" dirty="0">
              <a:solidFill>
                <a:schemeClr val="bg1"/>
              </a:solidFill>
            </a:rPr>
            <a:t>U.S. bans travelers from China</a:t>
          </a:r>
        </a:p>
      </dgm:t>
    </dgm:pt>
    <dgm:pt modelId="{BA7D1491-B291-41D8-9E9D-1B8CDD45B99F}" type="parTrans" cxnId="{69608FF6-A177-4A85-B0D8-8CCF23DA1551}">
      <dgm:prSet/>
      <dgm:spPr/>
      <dgm:t>
        <a:bodyPr/>
        <a:lstStyle/>
        <a:p>
          <a:endParaRPr lang="en-US"/>
        </a:p>
      </dgm:t>
    </dgm:pt>
    <dgm:pt modelId="{C656F4BF-01E0-49BE-BB10-05A9C45E8A13}" type="sibTrans" cxnId="{69608FF6-A177-4A85-B0D8-8CCF23DA1551}">
      <dgm:prSet/>
      <dgm:spPr/>
      <dgm:t>
        <a:bodyPr/>
        <a:lstStyle/>
        <a:p>
          <a:endParaRPr lang="en-US"/>
        </a:p>
      </dgm:t>
    </dgm:pt>
    <dgm:pt modelId="{065E1936-38FB-4B6B-9E9B-591558151B8A}">
      <dgm:prSet phldrT="[Text]" custT="1"/>
      <dgm:spPr/>
      <dgm:t>
        <a:bodyPr/>
        <a:lstStyle/>
        <a:p>
          <a:r>
            <a:rPr lang="en-US" sz="1800" b="1" dirty="0"/>
            <a:t>March</a:t>
          </a:r>
        </a:p>
        <a:p>
          <a:r>
            <a:rPr lang="en-US" sz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4F4D3C12-071A-471C-9E66-10E6159C1799}" type="parTrans" cxnId="{69C31E16-30A5-411B-B331-AD2E69536E10}">
      <dgm:prSet/>
      <dgm:spPr/>
      <dgm:t>
        <a:bodyPr/>
        <a:lstStyle/>
        <a:p>
          <a:endParaRPr lang="en-US"/>
        </a:p>
      </dgm:t>
    </dgm:pt>
    <dgm:pt modelId="{89BE528A-91A1-4F6E-BFA7-1ACFBC887604}" type="sibTrans" cxnId="{69C31E16-30A5-411B-B331-AD2E69536E10}">
      <dgm:prSet/>
      <dgm:spPr/>
      <dgm:t>
        <a:bodyPr/>
        <a:lstStyle/>
        <a:p>
          <a:endParaRPr lang="en-US"/>
        </a:p>
      </dgm:t>
    </dgm:pt>
    <dgm:pt modelId="{B66FD67A-FD18-4A42-8E47-01EE84191342}">
      <dgm:prSet phldrT="[Text]"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April</a:t>
          </a:r>
        </a:p>
        <a:p>
          <a:r>
            <a:rPr lang="en-US" sz="1200" dirty="0">
              <a:solidFill>
                <a:schemeClr val="bg1"/>
              </a:solidFill>
            </a:rPr>
            <a:t>April 24 – </a:t>
          </a:r>
        </a:p>
        <a:p>
          <a:r>
            <a:rPr lang="en-US" sz="1200" dirty="0">
              <a:solidFill>
                <a:schemeClr val="bg1"/>
              </a:solidFill>
            </a:rPr>
            <a:t>Retail Businesses allowed to reopen</a:t>
          </a:r>
        </a:p>
      </dgm:t>
    </dgm:pt>
    <dgm:pt modelId="{728FA86D-CA9B-46AB-BC5B-3504B89C7781}" type="parTrans" cxnId="{7CB044DA-54A8-4776-90D7-8344FA7B4815}">
      <dgm:prSet/>
      <dgm:spPr/>
      <dgm:t>
        <a:bodyPr/>
        <a:lstStyle/>
        <a:p>
          <a:endParaRPr lang="en-US"/>
        </a:p>
      </dgm:t>
    </dgm:pt>
    <dgm:pt modelId="{029B6F63-0A76-4D7B-AAFB-CA02A1F0B036}" type="sibTrans" cxnId="{7CB044DA-54A8-4776-90D7-8344FA7B4815}">
      <dgm:prSet/>
      <dgm:spPr/>
      <dgm:t>
        <a:bodyPr/>
        <a:lstStyle/>
        <a:p>
          <a:endParaRPr lang="en-US"/>
        </a:p>
      </dgm:t>
    </dgm:pt>
    <dgm:pt modelId="{D9622692-05D9-4B44-B997-34C482CEAD0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May</a:t>
          </a:r>
        </a:p>
        <a:p>
          <a:r>
            <a:rPr lang="en-US" sz="1200" dirty="0">
              <a:solidFill>
                <a:schemeClr val="bg1"/>
              </a:solidFill>
            </a:rPr>
            <a:t>May 1 – </a:t>
          </a:r>
        </a:p>
        <a:p>
          <a:r>
            <a:rPr lang="en-US" sz="1200" dirty="0">
              <a:solidFill>
                <a:schemeClr val="bg1"/>
              </a:solidFill>
            </a:rPr>
            <a:t>Restaurants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22 – </a:t>
          </a:r>
        </a:p>
        <a:p>
          <a:r>
            <a:rPr lang="en-US" sz="1200" dirty="0">
              <a:solidFill>
                <a:schemeClr val="bg1"/>
              </a:solidFill>
            </a:rPr>
            <a:t>Bars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26 – </a:t>
          </a:r>
        </a:p>
        <a:p>
          <a:r>
            <a:rPr lang="en-US" sz="1200" dirty="0">
              <a:solidFill>
                <a:schemeClr val="bg1"/>
              </a:solidFill>
            </a:rPr>
            <a:t>George Floyd Protests Begin</a:t>
          </a:r>
        </a:p>
      </dgm:t>
    </dgm:pt>
    <dgm:pt modelId="{058C97CD-F585-4056-BF73-C06430397079}" type="parTrans" cxnId="{7B8338E1-28A9-4816-A143-539A378987E0}">
      <dgm:prSet/>
      <dgm:spPr/>
      <dgm:t>
        <a:bodyPr/>
        <a:lstStyle/>
        <a:p>
          <a:endParaRPr lang="en-US"/>
        </a:p>
      </dgm:t>
    </dgm:pt>
    <dgm:pt modelId="{3581BEFA-4676-46E2-B7AD-446974DCF7F4}" type="sibTrans" cxnId="{7B8338E1-28A9-4816-A143-539A378987E0}">
      <dgm:prSet/>
      <dgm:spPr/>
      <dgm:t>
        <a:bodyPr/>
        <a:lstStyle/>
        <a:p>
          <a:endParaRPr lang="en-US"/>
        </a:p>
      </dgm:t>
    </dgm:pt>
    <dgm:pt modelId="{8FE3B16D-CB1D-4452-A24F-4DB82B820C1E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June</a:t>
          </a:r>
        </a:p>
        <a:p>
          <a:r>
            <a:rPr lang="en-US" sz="1200" dirty="0">
              <a:solidFill>
                <a:schemeClr val="bg1"/>
              </a:solidFill>
            </a:rPr>
            <a:t>June 26 – </a:t>
          </a:r>
        </a:p>
        <a:p>
          <a:r>
            <a:rPr lang="en-US" sz="1200" dirty="0">
              <a:solidFill>
                <a:schemeClr val="bg1"/>
              </a:solidFill>
            </a:rPr>
            <a:t>Bars are shut down again</a:t>
          </a:r>
        </a:p>
      </dgm:t>
    </dgm:pt>
    <dgm:pt modelId="{24DBCB50-83CD-4AD0-BEAA-B8B6ED5373CA}" type="parTrans" cxnId="{68D0D1BC-B9AA-4E67-950E-DDAC4A425FC7}">
      <dgm:prSet/>
      <dgm:spPr/>
      <dgm:t>
        <a:bodyPr/>
        <a:lstStyle/>
        <a:p>
          <a:endParaRPr lang="en-US"/>
        </a:p>
      </dgm:t>
    </dgm:pt>
    <dgm:pt modelId="{5349CD23-2C20-4273-8E02-D6D9A6D3A0DC}" type="sibTrans" cxnId="{68D0D1BC-B9AA-4E67-950E-DDAC4A425FC7}">
      <dgm:prSet/>
      <dgm:spPr/>
      <dgm:t>
        <a:bodyPr/>
        <a:lstStyle/>
        <a:p>
          <a:endParaRPr lang="en-US"/>
        </a:p>
      </dgm:t>
    </dgm:pt>
    <dgm:pt modelId="{7D550970-5588-4EBB-B073-463EC6EB05A4}">
      <dgm:prSet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July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CFD44A2A-6196-4183-BD05-EDAD10274E96}" type="parTrans" cxnId="{F8ED08C5-C979-4AF2-8E44-32026F324678}">
      <dgm:prSet/>
      <dgm:spPr/>
      <dgm:t>
        <a:bodyPr/>
        <a:lstStyle/>
        <a:p>
          <a:endParaRPr lang="en-US"/>
        </a:p>
      </dgm:t>
    </dgm:pt>
    <dgm:pt modelId="{CA70BEF6-82DA-4218-8FFD-2EF698396984}" type="sibTrans" cxnId="{F8ED08C5-C979-4AF2-8E44-32026F324678}">
      <dgm:prSet/>
      <dgm:spPr/>
      <dgm:t>
        <a:bodyPr/>
        <a:lstStyle/>
        <a:p>
          <a:endParaRPr lang="en-US"/>
        </a:p>
      </dgm:t>
    </dgm:pt>
    <dgm:pt modelId="{EA0C71B3-295C-41F4-8394-778A0ED440C9}" type="pres">
      <dgm:prSet presAssocID="{9DB306B1-95E3-41C3-A350-EED6CFB59F98}" presName="Name0" presStyleCnt="0">
        <dgm:presLayoutVars>
          <dgm:dir/>
          <dgm:resizeHandles val="exact"/>
        </dgm:presLayoutVars>
      </dgm:prSet>
      <dgm:spPr/>
    </dgm:pt>
    <dgm:pt modelId="{48674126-856E-40A2-AED1-66B0EF9F29B2}" type="pres">
      <dgm:prSet presAssocID="{9DB306B1-95E3-41C3-A350-EED6CFB59F98}" presName="arrow" presStyleLbl="bgShp" presStyleIdx="0" presStyleCnt="1" custScaleY="9462" custLinFactNeighborX="-2759" custLinFactNeighborY="415"/>
      <dgm:spPr>
        <a:solidFill>
          <a:schemeClr val="accent3">
            <a:lumMod val="75000"/>
          </a:schemeClr>
        </a:solidFill>
      </dgm:spPr>
    </dgm:pt>
    <dgm:pt modelId="{83EA8674-93CF-4ECA-962C-E32EF3196C72}" type="pres">
      <dgm:prSet presAssocID="{9DB306B1-95E3-41C3-A350-EED6CFB59F98}" presName="points" presStyleCnt="0"/>
      <dgm:spPr/>
    </dgm:pt>
    <dgm:pt modelId="{4EA87744-041F-4546-99B8-AFD0F76E549E}" type="pres">
      <dgm:prSet presAssocID="{CBD49820-2664-44CA-ACF4-23880BCE8556}" presName="compositeA" presStyleCnt="0"/>
      <dgm:spPr/>
    </dgm:pt>
    <dgm:pt modelId="{92555D7C-BA79-40AB-AEB4-9DF6047BAF06}" type="pres">
      <dgm:prSet presAssocID="{CBD49820-2664-44CA-ACF4-23880BCE8556}" presName="textA" presStyleLbl="revTx" presStyleIdx="0" presStyleCnt="6">
        <dgm:presLayoutVars>
          <dgm:bulletEnabled val="1"/>
        </dgm:presLayoutVars>
      </dgm:prSet>
      <dgm:spPr/>
    </dgm:pt>
    <dgm:pt modelId="{1F883994-82B5-4883-84E5-27DEA523696A}" type="pres">
      <dgm:prSet presAssocID="{CBD49820-2664-44CA-ACF4-23880BCE8556}" presName="circleA" presStyleLbl="node1" presStyleIdx="0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7BDEDF1D-B731-48F3-82E6-549E9F37DDD3}" type="pres">
      <dgm:prSet presAssocID="{CBD49820-2664-44CA-ACF4-23880BCE8556}" presName="spaceA" presStyleCnt="0"/>
      <dgm:spPr/>
    </dgm:pt>
    <dgm:pt modelId="{2B4096E2-5B8D-494C-9868-68BA6E44F7EB}" type="pres">
      <dgm:prSet presAssocID="{C656F4BF-01E0-49BE-BB10-05A9C45E8A13}" presName="space" presStyleCnt="0"/>
      <dgm:spPr/>
    </dgm:pt>
    <dgm:pt modelId="{14D610B3-38C2-44F7-8FD9-40E31945903B}" type="pres">
      <dgm:prSet presAssocID="{065E1936-38FB-4B6B-9E9B-591558151B8A}" presName="compositeB" presStyleCnt="0"/>
      <dgm:spPr/>
    </dgm:pt>
    <dgm:pt modelId="{C0A42F7C-715B-4A79-9828-F6AC332F3146}" type="pres">
      <dgm:prSet presAssocID="{065E1936-38FB-4B6B-9E9B-591558151B8A}" presName="textB" presStyleLbl="revTx" presStyleIdx="1" presStyleCnt="6">
        <dgm:presLayoutVars>
          <dgm:bulletEnabled val="1"/>
        </dgm:presLayoutVars>
      </dgm:prSet>
      <dgm:spPr/>
    </dgm:pt>
    <dgm:pt modelId="{C3811A8C-C5B9-40D6-9371-4FC75134A683}" type="pres">
      <dgm:prSet presAssocID="{065E1936-38FB-4B6B-9E9B-591558151B8A}" presName="circleB" presStyleLbl="node1" presStyleIdx="1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56CC229-AA67-4139-B9AD-0F42CCBF65C9}" type="pres">
      <dgm:prSet presAssocID="{065E1936-38FB-4B6B-9E9B-591558151B8A}" presName="spaceB" presStyleCnt="0"/>
      <dgm:spPr/>
    </dgm:pt>
    <dgm:pt modelId="{344176A9-4596-4164-93EE-105F99235EEA}" type="pres">
      <dgm:prSet presAssocID="{89BE528A-91A1-4F6E-BFA7-1ACFBC887604}" presName="space" presStyleCnt="0"/>
      <dgm:spPr/>
    </dgm:pt>
    <dgm:pt modelId="{6D52EC47-EDC5-4D27-9CB9-7B5B93FBBEE1}" type="pres">
      <dgm:prSet presAssocID="{B66FD67A-FD18-4A42-8E47-01EE84191342}" presName="compositeA" presStyleCnt="0"/>
      <dgm:spPr/>
    </dgm:pt>
    <dgm:pt modelId="{D4CDBD6E-3669-4F1C-9CC4-93E35C648322}" type="pres">
      <dgm:prSet presAssocID="{B66FD67A-FD18-4A42-8E47-01EE84191342}" presName="textA" presStyleLbl="revTx" presStyleIdx="2" presStyleCnt="6">
        <dgm:presLayoutVars>
          <dgm:bulletEnabled val="1"/>
        </dgm:presLayoutVars>
      </dgm:prSet>
      <dgm:spPr/>
    </dgm:pt>
    <dgm:pt modelId="{47A22639-27DB-48B6-8C1A-0E49E17D2CAD}" type="pres">
      <dgm:prSet presAssocID="{B66FD67A-FD18-4A42-8E47-01EE84191342}" presName="circleA" presStyleLbl="node1" presStyleIdx="2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04669B89-305A-4E50-B9C3-9B50EC0CAB61}" type="pres">
      <dgm:prSet presAssocID="{B66FD67A-FD18-4A42-8E47-01EE84191342}" presName="spaceA" presStyleCnt="0"/>
      <dgm:spPr/>
    </dgm:pt>
    <dgm:pt modelId="{8D9FFF2C-2898-47EC-9BFD-28499EE3A7C4}" type="pres">
      <dgm:prSet presAssocID="{029B6F63-0A76-4D7B-AAFB-CA02A1F0B036}" presName="space" presStyleCnt="0"/>
      <dgm:spPr/>
    </dgm:pt>
    <dgm:pt modelId="{394B1C5B-C3CB-4BC4-BEEE-05FF4F4A0DFF}" type="pres">
      <dgm:prSet presAssocID="{D9622692-05D9-4B44-B997-34C482CEAD07}" presName="compositeB" presStyleCnt="0"/>
      <dgm:spPr/>
    </dgm:pt>
    <dgm:pt modelId="{EDA64E7E-39F7-47B6-BE20-7054A81C7ED8}" type="pres">
      <dgm:prSet presAssocID="{D9622692-05D9-4B44-B997-34C482CEAD07}" presName="textB" presStyleLbl="revTx" presStyleIdx="3" presStyleCnt="6">
        <dgm:presLayoutVars>
          <dgm:bulletEnabled val="1"/>
        </dgm:presLayoutVars>
      </dgm:prSet>
      <dgm:spPr/>
    </dgm:pt>
    <dgm:pt modelId="{0B9460AF-9DA8-4898-B704-60496BEF18AE}" type="pres">
      <dgm:prSet presAssocID="{D9622692-05D9-4B44-B997-34C482CEAD07}" presName="circleB" presStyleLbl="node1" presStyleIdx="3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BFB3F211-7881-4B74-9838-BD092E9281E9}" type="pres">
      <dgm:prSet presAssocID="{D9622692-05D9-4B44-B997-34C482CEAD07}" presName="spaceB" presStyleCnt="0"/>
      <dgm:spPr/>
    </dgm:pt>
    <dgm:pt modelId="{C68236CA-C673-44DE-B2C1-0F893A25329B}" type="pres">
      <dgm:prSet presAssocID="{3581BEFA-4676-46E2-B7AD-446974DCF7F4}" presName="space" presStyleCnt="0"/>
      <dgm:spPr/>
    </dgm:pt>
    <dgm:pt modelId="{7CF55D44-B2A2-435B-B769-F94FB3DBA948}" type="pres">
      <dgm:prSet presAssocID="{8FE3B16D-CB1D-4452-A24F-4DB82B820C1E}" presName="compositeA" presStyleCnt="0"/>
      <dgm:spPr/>
    </dgm:pt>
    <dgm:pt modelId="{D8295B71-D6E8-480C-8501-C468B1927EAA}" type="pres">
      <dgm:prSet presAssocID="{8FE3B16D-CB1D-4452-A24F-4DB82B820C1E}" presName="textA" presStyleLbl="revTx" presStyleIdx="4" presStyleCnt="6">
        <dgm:presLayoutVars>
          <dgm:bulletEnabled val="1"/>
        </dgm:presLayoutVars>
      </dgm:prSet>
      <dgm:spPr/>
    </dgm:pt>
    <dgm:pt modelId="{155E5997-386E-441B-878C-596380EE7AD5}" type="pres">
      <dgm:prSet presAssocID="{8FE3B16D-CB1D-4452-A24F-4DB82B820C1E}" presName="circleA" presStyleLbl="node1" presStyleIdx="4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D327EDB-C4BD-4669-8C2B-CCE7A52EEED2}" type="pres">
      <dgm:prSet presAssocID="{8FE3B16D-CB1D-4452-A24F-4DB82B820C1E}" presName="spaceA" presStyleCnt="0"/>
      <dgm:spPr/>
    </dgm:pt>
    <dgm:pt modelId="{4E76E973-FF7B-447B-AB30-7B4C919F6718}" type="pres">
      <dgm:prSet presAssocID="{5349CD23-2C20-4273-8E02-D6D9A6D3A0DC}" presName="space" presStyleCnt="0"/>
      <dgm:spPr/>
    </dgm:pt>
    <dgm:pt modelId="{CC62314D-9D64-46BD-B3D1-36D56D9CC905}" type="pres">
      <dgm:prSet presAssocID="{7D550970-5588-4EBB-B073-463EC6EB05A4}" presName="compositeB" presStyleCnt="0"/>
      <dgm:spPr/>
    </dgm:pt>
    <dgm:pt modelId="{DB943114-31A1-44FC-A853-EEE9901DD889}" type="pres">
      <dgm:prSet presAssocID="{7D550970-5588-4EBB-B073-463EC6EB05A4}" presName="textB" presStyleLbl="revTx" presStyleIdx="5" presStyleCnt="6">
        <dgm:presLayoutVars>
          <dgm:bulletEnabled val="1"/>
        </dgm:presLayoutVars>
      </dgm:prSet>
      <dgm:spPr/>
    </dgm:pt>
    <dgm:pt modelId="{9E2F2A95-FCE2-4B1D-ADB6-0EA0E829C435}" type="pres">
      <dgm:prSet presAssocID="{7D550970-5588-4EBB-B073-463EC6EB05A4}" presName="circleB" presStyleLbl="node1" presStyleIdx="5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AF70117B-2AA4-42F5-B5B4-D0BD2401D1A8}" type="pres">
      <dgm:prSet presAssocID="{7D550970-5588-4EBB-B073-463EC6EB05A4}" presName="spaceB" presStyleCnt="0"/>
      <dgm:spPr/>
    </dgm:pt>
  </dgm:ptLst>
  <dgm:cxnLst>
    <dgm:cxn modelId="{69C31E16-30A5-411B-B331-AD2E69536E10}" srcId="{9DB306B1-95E3-41C3-A350-EED6CFB59F98}" destId="{065E1936-38FB-4B6B-9E9B-591558151B8A}" srcOrd="1" destOrd="0" parTransId="{4F4D3C12-071A-471C-9E66-10E6159C1799}" sibTransId="{89BE528A-91A1-4F6E-BFA7-1ACFBC887604}"/>
    <dgm:cxn modelId="{F9189423-58EC-411E-A39F-2AF1B23583D4}" type="presOf" srcId="{7D550970-5588-4EBB-B073-463EC6EB05A4}" destId="{DB943114-31A1-44FC-A853-EEE9901DD889}" srcOrd="0" destOrd="0" presId="urn:microsoft.com/office/officeart/2005/8/layout/hProcess11"/>
    <dgm:cxn modelId="{8056DD73-0632-4A62-90FA-598BA77D73B8}" type="presOf" srcId="{8FE3B16D-CB1D-4452-A24F-4DB82B820C1E}" destId="{D8295B71-D6E8-480C-8501-C468B1927EAA}" srcOrd="0" destOrd="0" presId="urn:microsoft.com/office/officeart/2005/8/layout/hProcess11"/>
    <dgm:cxn modelId="{70F80A75-448A-4577-B963-FC9FDA148495}" type="presOf" srcId="{B66FD67A-FD18-4A42-8E47-01EE84191342}" destId="{D4CDBD6E-3669-4F1C-9CC4-93E35C648322}" srcOrd="0" destOrd="0" presId="urn:microsoft.com/office/officeart/2005/8/layout/hProcess11"/>
    <dgm:cxn modelId="{D7879692-7ABF-4277-9747-C41FA94E21DD}" type="presOf" srcId="{D9622692-05D9-4B44-B997-34C482CEAD07}" destId="{EDA64E7E-39F7-47B6-BE20-7054A81C7ED8}" srcOrd="0" destOrd="0" presId="urn:microsoft.com/office/officeart/2005/8/layout/hProcess11"/>
    <dgm:cxn modelId="{57F07CB4-D350-473F-98B0-60B89D812E96}" type="presOf" srcId="{9DB306B1-95E3-41C3-A350-EED6CFB59F98}" destId="{EA0C71B3-295C-41F4-8394-778A0ED440C9}" srcOrd="0" destOrd="0" presId="urn:microsoft.com/office/officeart/2005/8/layout/hProcess11"/>
    <dgm:cxn modelId="{68D0D1BC-B9AA-4E67-950E-DDAC4A425FC7}" srcId="{9DB306B1-95E3-41C3-A350-EED6CFB59F98}" destId="{8FE3B16D-CB1D-4452-A24F-4DB82B820C1E}" srcOrd="4" destOrd="0" parTransId="{24DBCB50-83CD-4AD0-BEAA-B8B6ED5373CA}" sibTransId="{5349CD23-2C20-4273-8E02-D6D9A6D3A0DC}"/>
    <dgm:cxn modelId="{F8ED08C5-C979-4AF2-8E44-32026F324678}" srcId="{9DB306B1-95E3-41C3-A350-EED6CFB59F98}" destId="{7D550970-5588-4EBB-B073-463EC6EB05A4}" srcOrd="5" destOrd="0" parTransId="{CFD44A2A-6196-4183-BD05-EDAD10274E96}" sibTransId="{CA70BEF6-82DA-4218-8FFD-2EF698396984}"/>
    <dgm:cxn modelId="{337CBFCC-A48C-4EE1-904F-548B2DE30345}" type="presOf" srcId="{CBD49820-2664-44CA-ACF4-23880BCE8556}" destId="{92555D7C-BA79-40AB-AEB4-9DF6047BAF06}" srcOrd="0" destOrd="0" presId="urn:microsoft.com/office/officeart/2005/8/layout/hProcess11"/>
    <dgm:cxn modelId="{7CB044DA-54A8-4776-90D7-8344FA7B4815}" srcId="{9DB306B1-95E3-41C3-A350-EED6CFB59F98}" destId="{B66FD67A-FD18-4A42-8E47-01EE84191342}" srcOrd="2" destOrd="0" parTransId="{728FA86D-CA9B-46AB-BC5B-3504B89C7781}" sibTransId="{029B6F63-0A76-4D7B-AAFB-CA02A1F0B036}"/>
    <dgm:cxn modelId="{7B8338E1-28A9-4816-A143-539A378987E0}" srcId="{9DB306B1-95E3-41C3-A350-EED6CFB59F98}" destId="{D9622692-05D9-4B44-B997-34C482CEAD07}" srcOrd="3" destOrd="0" parTransId="{058C97CD-F585-4056-BF73-C06430397079}" sibTransId="{3581BEFA-4676-46E2-B7AD-446974DCF7F4}"/>
    <dgm:cxn modelId="{6E5832E8-5D89-4489-9A4D-A9D67A58A497}" type="presOf" srcId="{065E1936-38FB-4B6B-9E9B-591558151B8A}" destId="{C0A42F7C-715B-4A79-9828-F6AC332F3146}" srcOrd="0" destOrd="0" presId="urn:microsoft.com/office/officeart/2005/8/layout/hProcess11"/>
    <dgm:cxn modelId="{69608FF6-A177-4A85-B0D8-8CCF23DA1551}" srcId="{9DB306B1-95E3-41C3-A350-EED6CFB59F98}" destId="{CBD49820-2664-44CA-ACF4-23880BCE8556}" srcOrd="0" destOrd="0" parTransId="{BA7D1491-B291-41D8-9E9D-1B8CDD45B99F}" sibTransId="{C656F4BF-01E0-49BE-BB10-05A9C45E8A13}"/>
    <dgm:cxn modelId="{C314ACC9-2894-4550-8632-33B4D47733BC}" type="presParOf" srcId="{EA0C71B3-295C-41F4-8394-778A0ED440C9}" destId="{48674126-856E-40A2-AED1-66B0EF9F29B2}" srcOrd="0" destOrd="0" presId="urn:microsoft.com/office/officeart/2005/8/layout/hProcess11"/>
    <dgm:cxn modelId="{236B57D1-1BA2-4B04-8583-924225692671}" type="presParOf" srcId="{EA0C71B3-295C-41F4-8394-778A0ED440C9}" destId="{83EA8674-93CF-4ECA-962C-E32EF3196C72}" srcOrd="1" destOrd="0" presId="urn:microsoft.com/office/officeart/2005/8/layout/hProcess11"/>
    <dgm:cxn modelId="{B9A9B8E2-A194-4A64-93E9-F7CE006CB44C}" type="presParOf" srcId="{83EA8674-93CF-4ECA-962C-E32EF3196C72}" destId="{4EA87744-041F-4546-99B8-AFD0F76E549E}" srcOrd="0" destOrd="0" presId="urn:microsoft.com/office/officeart/2005/8/layout/hProcess11"/>
    <dgm:cxn modelId="{7CA69B1A-B278-4C53-930D-A769C8A9C0C5}" type="presParOf" srcId="{4EA87744-041F-4546-99B8-AFD0F76E549E}" destId="{92555D7C-BA79-40AB-AEB4-9DF6047BAF06}" srcOrd="0" destOrd="0" presId="urn:microsoft.com/office/officeart/2005/8/layout/hProcess11"/>
    <dgm:cxn modelId="{1E485725-057F-4C85-B3F4-D1131C2B209B}" type="presParOf" srcId="{4EA87744-041F-4546-99B8-AFD0F76E549E}" destId="{1F883994-82B5-4883-84E5-27DEA523696A}" srcOrd="1" destOrd="0" presId="urn:microsoft.com/office/officeart/2005/8/layout/hProcess11"/>
    <dgm:cxn modelId="{7FFE09E0-8C64-4D00-A56C-381CB2960422}" type="presParOf" srcId="{4EA87744-041F-4546-99B8-AFD0F76E549E}" destId="{7BDEDF1D-B731-48F3-82E6-549E9F37DDD3}" srcOrd="2" destOrd="0" presId="urn:microsoft.com/office/officeart/2005/8/layout/hProcess11"/>
    <dgm:cxn modelId="{29E80336-2FB1-475D-9F17-E5EE6B0F1C3F}" type="presParOf" srcId="{83EA8674-93CF-4ECA-962C-E32EF3196C72}" destId="{2B4096E2-5B8D-494C-9868-68BA6E44F7EB}" srcOrd="1" destOrd="0" presId="urn:microsoft.com/office/officeart/2005/8/layout/hProcess11"/>
    <dgm:cxn modelId="{13633AB7-6FF8-49A1-81E2-D7E33BE287EC}" type="presParOf" srcId="{83EA8674-93CF-4ECA-962C-E32EF3196C72}" destId="{14D610B3-38C2-44F7-8FD9-40E31945903B}" srcOrd="2" destOrd="0" presId="urn:microsoft.com/office/officeart/2005/8/layout/hProcess11"/>
    <dgm:cxn modelId="{1A29AB4D-7F73-47A2-B784-497ACE9B8DA5}" type="presParOf" srcId="{14D610B3-38C2-44F7-8FD9-40E31945903B}" destId="{C0A42F7C-715B-4A79-9828-F6AC332F3146}" srcOrd="0" destOrd="0" presId="urn:microsoft.com/office/officeart/2005/8/layout/hProcess11"/>
    <dgm:cxn modelId="{1B995ADC-8039-4B02-AB66-891A8B2CAC98}" type="presParOf" srcId="{14D610B3-38C2-44F7-8FD9-40E31945903B}" destId="{C3811A8C-C5B9-40D6-9371-4FC75134A683}" srcOrd="1" destOrd="0" presId="urn:microsoft.com/office/officeart/2005/8/layout/hProcess11"/>
    <dgm:cxn modelId="{444F7CBF-3FD1-4747-BF58-A25FBF22494B}" type="presParOf" srcId="{14D610B3-38C2-44F7-8FD9-40E31945903B}" destId="{C56CC229-AA67-4139-B9AD-0F42CCBF65C9}" srcOrd="2" destOrd="0" presId="urn:microsoft.com/office/officeart/2005/8/layout/hProcess11"/>
    <dgm:cxn modelId="{7A041772-F4B5-443F-AF8E-F35C1678946B}" type="presParOf" srcId="{83EA8674-93CF-4ECA-962C-E32EF3196C72}" destId="{344176A9-4596-4164-93EE-105F99235EEA}" srcOrd="3" destOrd="0" presId="urn:microsoft.com/office/officeart/2005/8/layout/hProcess11"/>
    <dgm:cxn modelId="{04D8A939-19E9-42E6-99F1-367DB41A6EFA}" type="presParOf" srcId="{83EA8674-93CF-4ECA-962C-E32EF3196C72}" destId="{6D52EC47-EDC5-4D27-9CB9-7B5B93FBBEE1}" srcOrd="4" destOrd="0" presId="urn:microsoft.com/office/officeart/2005/8/layout/hProcess11"/>
    <dgm:cxn modelId="{84C9C0C5-D352-4C1E-93EB-466CEEE9BB8F}" type="presParOf" srcId="{6D52EC47-EDC5-4D27-9CB9-7B5B93FBBEE1}" destId="{D4CDBD6E-3669-4F1C-9CC4-93E35C648322}" srcOrd="0" destOrd="0" presId="urn:microsoft.com/office/officeart/2005/8/layout/hProcess11"/>
    <dgm:cxn modelId="{5A4DC39D-3CF1-4B3D-880C-9F5ED3B1B86D}" type="presParOf" srcId="{6D52EC47-EDC5-4D27-9CB9-7B5B93FBBEE1}" destId="{47A22639-27DB-48B6-8C1A-0E49E17D2CAD}" srcOrd="1" destOrd="0" presId="urn:microsoft.com/office/officeart/2005/8/layout/hProcess11"/>
    <dgm:cxn modelId="{374C72E2-6CED-4CB4-AE78-3F1FC1106A31}" type="presParOf" srcId="{6D52EC47-EDC5-4D27-9CB9-7B5B93FBBEE1}" destId="{04669B89-305A-4E50-B9C3-9B50EC0CAB61}" srcOrd="2" destOrd="0" presId="urn:microsoft.com/office/officeart/2005/8/layout/hProcess11"/>
    <dgm:cxn modelId="{C56C07A4-CBAC-4D8A-9473-ABBF9CFCDECF}" type="presParOf" srcId="{83EA8674-93CF-4ECA-962C-E32EF3196C72}" destId="{8D9FFF2C-2898-47EC-9BFD-28499EE3A7C4}" srcOrd="5" destOrd="0" presId="urn:microsoft.com/office/officeart/2005/8/layout/hProcess11"/>
    <dgm:cxn modelId="{AD064F41-0606-4425-94A3-C09C75D68F84}" type="presParOf" srcId="{83EA8674-93CF-4ECA-962C-E32EF3196C72}" destId="{394B1C5B-C3CB-4BC4-BEEE-05FF4F4A0DFF}" srcOrd="6" destOrd="0" presId="urn:microsoft.com/office/officeart/2005/8/layout/hProcess11"/>
    <dgm:cxn modelId="{F4168EBE-395E-4A9D-96F4-1228E45D0660}" type="presParOf" srcId="{394B1C5B-C3CB-4BC4-BEEE-05FF4F4A0DFF}" destId="{EDA64E7E-39F7-47B6-BE20-7054A81C7ED8}" srcOrd="0" destOrd="0" presId="urn:microsoft.com/office/officeart/2005/8/layout/hProcess11"/>
    <dgm:cxn modelId="{1CD57EC5-8D21-4FD4-B7D4-AA1CADD88639}" type="presParOf" srcId="{394B1C5B-C3CB-4BC4-BEEE-05FF4F4A0DFF}" destId="{0B9460AF-9DA8-4898-B704-60496BEF18AE}" srcOrd="1" destOrd="0" presId="urn:microsoft.com/office/officeart/2005/8/layout/hProcess11"/>
    <dgm:cxn modelId="{D390DFB6-ABEB-4F5D-ADDA-C71256D12FC4}" type="presParOf" srcId="{394B1C5B-C3CB-4BC4-BEEE-05FF4F4A0DFF}" destId="{BFB3F211-7881-4B74-9838-BD092E9281E9}" srcOrd="2" destOrd="0" presId="urn:microsoft.com/office/officeart/2005/8/layout/hProcess11"/>
    <dgm:cxn modelId="{17AD371C-3846-4E38-9F95-97C35AA86DE4}" type="presParOf" srcId="{83EA8674-93CF-4ECA-962C-E32EF3196C72}" destId="{C68236CA-C673-44DE-B2C1-0F893A25329B}" srcOrd="7" destOrd="0" presId="urn:microsoft.com/office/officeart/2005/8/layout/hProcess11"/>
    <dgm:cxn modelId="{B4C7D7CA-8B8F-4487-9188-429A2BA75091}" type="presParOf" srcId="{83EA8674-93CF-4ECA-962C-E32EF3196C72}" destId="{7CF55D44-B2A2-435B-B769-F94FB3DBA948}" srcOrd="8" destOrd="0" presId="urn:microsoft.com/office/officeart/2005/8/layout/hProcess11"/>
    <dgm:cxn modelId="{7458796B-94EE-4D69-B894-5391AA87E29C}" type="presParOf" srcId="{7CF55D44-B2A2-435B-B769-F94FB3DBA948}" destId="{D8295B71-D6E8-480C-8501-C468B1927EAA}" srcOrd="0" destOrd="0" presId="urn:microsoft.com/office/officeart/2005/8/layout/hProcess11"/>
    <dgm:cxn modelId="{205DAB58-9956-45EB-931B-46A0F2DD9B4E}" type="presParOf" srcId="{7CF55D44-B2A2-435B-B769-F94FB3DBA948}" destId="{155E5997-386E-441B-878C-596380EE7AD5}" srcOrd="1" destOrd="0" presId="urn:microsoft.com/office/officeart/2005/8/layout/hProcess11"/>
    <dgm:cxn modelId="{CAD798F8-8564-4C36-899D-A9D58ADFA5A8}" type="presParOf" srcId="{7CF55D44-B2A2-435B-B769-F94FB3DBA948}" destId="{CD327EDB-C4BD-4669-8C2B-CCE7A52EEED2}" srcOrd="2" destOrd="0" presId="urn:microsoft.com/office/officeart/2005/8/layout/hProcess11"/>
    <dgm:cxn modelId="{9A783828-A28E-4AB1-826B-858631467469}" type="presParOf" srcId="{83EA8674-93CF-4ECA-962C-E32EF3196C72}" destId="{4E76E973-FF7B-447B-AB30-7B4C919F6718}" srcOrd="9" destOrd="0" presId="urn:microsoft.com/office/officeart/2005/8/layout/hProcess11"/>
    <dgm:cxn modelId="{FC458214-EE94-4034-978B-974628473FDC}" type="presParOf" srcId="{83EA8674-93CF-4ECA-962C-E32EF3196C72}" destId="{CC62314D-9D64-46BD-B3D1-36D56D9CC905}" srcOrd="10" destOrd="0" presId="urn:microsoft.com/office/officeart/2005/8/layout/hProcess11"/>
    <dgm:cxn modelId="{85BB5832-17AC-4A5A-AD73-2AD65DB36DA2}" type="presParOf" srcId="{CC62314D-9D64-46BD-B3D1-36D56D9CC905}" destId="{DB943114-31A1-44FC-A853-EEE9901DD889}" srcOrd="0" destOrd="0" presId="urn:microsoft.com/office/officeart/2005/8/layout/hProcess11"/>
    <dgm:cxn modelId="{E67FB7B7-0FA2-4D6B-A259-992C97F7D365}" type="presParOf" srcId="{CC62314D-9D64-46BD-B3D1-36D56D9CC905}" destId="{9E2F2A95-FCE2-4B1D-ADB6-0EA0E829C435}" srcOrd="1" destOrd="0" presId="urn:microsoft.com/office/officeart/2005/8/layout/hProcess11"/>
    <dgm:cxn modelId="{E052F7B9-C2AF-43A4-B3C1-30DA286A6E9D}" type="presParOf" srcId="{CC62314D-9D64-46BD-B3D1-36D56D9CC905}" destId="{AF70117B-2AA4-42F5-B5B4-D0BD2401D1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ED2D6-4336-43AD-A15F-46A46AE07788}">
      <dsp:nvSpPr>
        <dsp:cNvPr id="0" name=""/>
        <dsp:cNvSpPr/>
      </dsp:nvSpPr>
      <dsp:spPr>
        <a:xfrm>
          <a:off x="4635456" y="2923853"/>
          <a:ext cx="3841251" cy="48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31"/>
              </a:lnTo>
              <a:lnTo>
                <a:pt x="3841251" y="268531"/>
              </a:lnTo>
              <a:lnTo>
                <a:pt x="3841251" y="483790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EE74-0356-4C25-B91F-868520482B2A}">
      <dsp:nvSpPr>
        <dsp:cNvPr id="0" name=""/>
        <dsp:cNvSpPr/>
      </dsp:nvSpPr>
      <dsp:spPr>
        <a:xfrm>
          <a:off x="4635456" y="2923853"/>
          <a:ext cx="1355725" cy="47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54"/>
              </a:lnTo>
              <a:lnTo>
                <a:pt x="1355725" y="259654"/>
              </a:lnTo>
              <a:lnTo>
                <a:pt x="1355725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306B-5271-4AAB-B0DF-CEFC95E2DEDA}">
      <dsp:nvSpPr>
        <dsp:cNvPr id="0" name=""/>
        <dsp:cNvSpPr/>
      </dsp:nvSpPr>
      <dsp:spPr>
        <a:xfrm>
          <a:off x="3510571" y="2923853"/>
          <a:ext cx="1124885" cy="474913"/>
        </a:xfrm>
        <a:custGeom>
          <a:avLst/>
          <a:gdLst/>
          <a:ahLst/>
          <a:cxnLst/>
          <a:rect l="0" t="0" r="0" b="0"/>
          <a:pathLst>
            <a:path>
              <a:moveTo>
                <a:pt x="1124885" y="0"/>
              </a:moveTo>
              <a:lnTo>
                <a:pt x="1124885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D33B-F223-442F-AD4D-758B0D923474}">
      <dsp:nvSpPr>
        <dsp:cNvPr id="0" name=""/>
        <dsp:cNvSpPr/>
      </dsp:nvSpPr>
      <dsp:spPr>
        <a:xfrm>
          <a:off x="1029960" y="2923853"/>
          <a:ext cx="3605496" cy="474913"/>
        </a:xfrm>
        <a:custGeom>
          <a:avLst/>
          <a:gdLst/>
          <a:ahLst/>
          <a:cxnLst/>
          <a:rect l="0" t="0" r="0" b="0"/>
          <a:pathLst>
            <a:path>
              <a:moveTo>
                <a:pt x="3605496" y="0"/>
              </a:moveTo>
              <a:lnTo>
                <a:pt x="3605496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268BD-FDCD-4EC8-9859-050F72CBAB89}">
      <dsp:nvSpPr>
        <dsp:cNvPr id="0" name=""/>
        <dsp:cNvSpPr/>
      </dsp:nvSpPr>
      <dsp:spPr>
        <a:xfrm>
          <a:off x="3610411" y="1898807"/>
          <a:ext cx="2050091" cy="102504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kern="1200" dirty="0">
              <a:solidFill>
                <a:schemeClr val="bg1"/>
              </a:solidFill>
            </a:rPr>
            <a:t>Leader</a:t>
          </a:r>
        </a:p>
      </dsp:txBody>
      <dsp:txXfrm>
        <a:off x="3610411" y="1898807"/>
        <a:ext cx="2050091" cy="1025045"/>
      </dsp:txXfrm>
    </dsp:sp>
    <dsp:sp modelId="{4C81A2DE-EFF4-450D-A4F6-26F811063965}">
      <dsp:nvSpPr>
        <dsp:cNvPr id="0" name=""/>
        <dsp:cNvSpPr/>
      </dsp:nvSpPr>
      <dsp:spPr>
        <a:xfrm>
          <a:off x="491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15" y="3398767"/>
        <a:ext cx="2050091" cy="1025045"/>
      </dsp:txXfrm>
    </dsp:sp>
    <dsp:sp modelId="{5E847E10-187B-4687-8167-957754E0FCEF}">
      <dsp:nvSpPr>
        <dsp:cNvPr id="0" name=""/>
        <dsp:cNvSpPr/>
      </dsp:nvSpPr>
      <dsp:spPr>
        <a:xfrm>
          <a:off x="248552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2485525" y="3398767"/>
        <a:ext cx="2050091" cy="1025045"/>
      </dsp:txXfrm>
    </dsp:sp>
    <dsp:sp modelId="{E1DE2E46-16B2-4015-92E2-5DAF1F365AE1}">
      <dsp:nvSpPr>
        <dsp:cNvPr id="0" name=""/>
        <dsp:cNvSpPr/>
      </dsp:nvSpPr>
      <dsp:spPr>
        <a:xfrm>
          <a:off x="4966136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66136" y="3398767"/>
        <a:ext cx="2050091" cy="1025045"/>
      </dsp:txXfrm>
    </dsp:sp>
    <dsp:sp modelId="{85077965-9386-43A5-AF5F-3094EE9DE711}">
      <dsp:nvSpPr>
        <dsp:cNvPr id="0" name=""/>
        <dsp:cNvSpPr/>
      </dsp:nvSpPr>
      <dsp:spPr>
        <a:xfrm>
          <a:off x="7451662" y="3407644"/>
          <a:ext cx="2050091" cy="1025045"/>
        </a:xfrm>
        <a:prstGeom prst="rect">
          <a:avLst/>
        </a:prstGeom>
        <a:solidFill>
          <a:schemeClr val="accent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kern="1200" baseline="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7451662" y="3407644"/>
        <a:ext cx="2050091" cy="1025045"/>
      </dsp:txXfrm>
    </dsp:sp>
    <dsp:sp modelId="{E86D360F-D347-4DE1-8794-3780E6927A1C}">
      <dsp:nvSpPr>
        <dsp:cNvPr id="0" name=""/>
        <dsp:cNvSpPr/>
      </dsp:nvSpPr>
      <dsp:spPr>
        <a:xfrm>
          <a:off x="3578634" y="633655"/>
          <a:ext cx="2050091" cy="100497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b="0" kern="1200" dirty="0">
              <a:solidFill>
                <a:schemeClr val="bg1"/>
              </a:solidFill>
            </a:rPr>
            <a:t>Team Leader</a:t>
          </a:r>
        </a:p>
      </dsp:txBody>
      <dsp:txXfrm>
        <a:off x="3578634" y="633655"/>
        <a:ext cx="2050091" cy="10049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4126-856E-40A2-AED1-66B0EF9F29B2}">
      <dsp:nvSpPr>
        <dsp:cNvPr id="0" name=""/>
        <dsp:cNvSpPr/>
      </dsp:nvSpPr>
      <dsp:spPr>
        <a:xfrm>
          <a:off x="0" y="2014657"/>
          <a:ext cx="11560628" cy="157955"/>
        </a:xfrm>
        <a:prstGeom prst="notchedRightArrow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5D7C-BA79-40AB-AEB4-9DF6047BAF06}">
      <dsp:nvSpPr>
        <dsp:cNvPr id="0" name=""/>
        <dsp:cNvSpPr/>
      </dsp:nvSpPr>
      <dsp:spPr>
        <a:xfrm>
          <a:off x="2857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February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January 31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U.S. bans travelers from China</a:t>
          </a:r>
        </a:p>
      </dsp:txBody>
      <dsp:txXfrm>
        <a:off x="2857" y="0"/>
        <a:ext cx="1663815" cy="1669366"/>
      </dsp:txXfrm>
    </dsp:sp>
    <dsp:sp modelId="{1F883994-82B5-4883-84E5-27DEA523696A}">
      <dsp:nvSpPr>
        <dsp:cNvPr id="0" name=""/>
        <dsp:cNvSpPr/>
      </dsp:nvSpPr>
      <dsp:spPr>
        <a:xfrm>
          <a:off x="69223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2F7C-715B-4A79-9828-F6AC332F3146}">
      <dsp:nvSpPr>
        <dsp:cNvPr id="0" name=""/>
        <dsp:cNvSpPr/>
      </dsp:nvSpPr>
      <dsp:spPr>
        <a:xfrm>
          <a:off x="1749864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1749864" y="2504049"/>
        <a:ext cx="1663815" cy="1669366"/>
      </dsp:txXfrm>
    </dsp:sp>
    <dsp:sp modelId="{C3811A8C-C5B9-40D6-9371-4FC75134A683}">
      <dsp:nvSpPr>
        <dsp:cNvPr id="0" name=""/>
        <dsp:cNvSpPr/>
      </dsp:nvSpPr>
      <dsp:spPr>
        <a:xfrm>
          <a:off x="243924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BD6E-3669-4F1C-9CC4-93E35C648322}">
      <dsp:nvSpPr>
        <dsp:cNvPr id="0" name=""/>
        <dsp:cNvSpPr/>
      </dsp:nvSpPr>
      <dsp:spPr>
        <a:xfrm>
          <a:off x="3496871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April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April 24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Retail Businesses allowed to reopen</a:t>
          </a:r>
        </a:p>
      </dsp:txBody>
      <dsp:txXfrm>
        <a:off x="3496871" y="0"/>
        <a:ext cx="1663815" cy="1669366"/>
      </dsp:txXfrm>
    </dsp:sp>
    <dsp:sp modelId="{47A22639-27DB-48B6-8C1A-0E49E17D2CAD}">
      <dsp:nvSpPr>
        <dsp:cNvPr id="0" name=""/>
        <dsp:cNvSpPr/>
      </dsp:nvSpPr>
      <dsp:spPr>
        <a:xfrm>
          <a:off x="4186252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64E7E-39F7-47B6-BE20-7054A81C7ED8}">
      <dsp:nvSpPr>
        <dsp:cNvPr id="0" name=""/>
        <dsp:cNvSpPr/>
      </dsp:nvSpPr>
      <dsp:spPr>
        <a:xfrm>
          <a:off x="5243877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May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Restaurants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22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George Floyd Protests Begin</a:t>
          </a:r>
        </a:p>
      </dsp:txBody>
      <dsp:txXfrm>
        <a:off x="5243877" y="2504049"/>
        <a:ext cx="1663815" cy="1669366"/>
      </dsp:txXfrm>
    </dsp:sp>
    <dsp:sp modelId="{0B9460AF-9DA8-4898-B704-60496BEF18AE}">
      <dsp:nvSpPr>
        <dsp:cNvPr id="0" name=""/>
        <dsp:cNvSpPr/>
      </dsp:nvSpPr>
      <dsp:spPr>
        <a:xfrm>
          <a:off x="593325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5B71-D6E8-480C-8501-C468B1927EAA}">
      <dsp:nvSpPr>
        <dsp:cNvPr id="0" name=""/>
        <dsp:cNvSpPr/>
      </dsp:nvSpPr>
      <dsp:spPr>
        <a:xfrm>
          <a:off x="6990884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June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June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shut down again</a:t>
          </a:r>
        </a:p>
      </dsp:txBody>
      <dsp:txXfrm>
        <a:off x="6990884" y="0"/>
        <a:ext cx="1663815" cy="1669366"/>
      </dsp:txXfrm>
    </dsp:sp>
    <dsp:sp modelId="{155E5997-386E-441B-878C-596380EE7AD5}">
      <dsp:nvSpPr>
        <dsp:cNvPr id="0" name=""/>
        <dsp:cNvSpPr/>
      </dsp:nvSpPr>
      <dsp:spPr>
        <a:xfrm>
          <a:off x="768026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3114-31A1-44FC-A853-EEE9901DD889}">
      <dsp:nvSpPr>
        <dsp:cNvPr id="0" name=""/>
        <dsp:cNvSpPr/>
      </dsp:nvSpPr>
      <dsp:spPr>
        <a:xfrm>
          <a:off x="8737891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July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8737891" y="2504049"/>
        <a:ext cx="1663815" cy="1669366"/>
      </dsp:txXfrm>
    </dsp:sp>
    <dsp:sp modelId="{9E2F2A95-FCE2-4B1D-ADB6-0EA0E829C435}">
      <dsp:nvSpPr>
        <dsp:cNvPr id="0" name=""/>
        <dsp:cNvSpPr/>
      </dsp:nvSpPr>
      <dsp:spPr>
        <a:xfrm>
          <a:off x="9427273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9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6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58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0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8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9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7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image" Target="../media/image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19" Type="http://schemas.openxmlformats.org/officeDocument/2006/relationships/image" Target="../media/image8.png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image" Target="../media/image9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image" Target="../media/image11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18" Type="http://schemas.openxmlformats.org/officeDocument/2006/relationships/image" Target="../media/image13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19" Type="http://schemas.openxmlformats.org/officeDocument/2006/relationships/image" Target="../media/image14.png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18" Type="http://schemas.openxmlformats.org/officeDocument/2006/relationships/image" Target="../media/image15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19" Type="http://schemas.openxmlformats.org/officeDocument/2006/relationships/image" Target="../media/image16.png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image" Target="../media/image17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6.xml"/><Relationship Id="rId19" Type="http://schemas.openxmlformats.org/officeDocument/2006/relationships/image" Target="../media/image18.png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ata.austintexas.gov/resource/fdj4-gpfu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g"/><Relationship Id="rId4" Type="http://schemas.openxmlformats.org/officeDocument/2006/relationships/hyperlink" Target="https://dev.socrata.com/foundry/data.austintexas.gov/fdj4-gpfu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CRIME IN THE TIME OF COVID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AUSTIN TX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75047"/>
          </a:xfrm>
        </p:spPr>
        <p:txBody>
          <a:bodyPr/>
          <a:lstStyle/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874B6D-024C-403A-9BBA-0FB3B70F10A3}"/>
              </a:ext>
            </a:extLst>
          </p:cNvPr>
          <p:cNvSpPr/>
          <p:nvPr/>
        </p:nvSpPr>
        <p:spPr>
          <a:xfrm>
            <a:off x="7398696" y="671841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13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F7BCC0-6A5D-4D94-9C5E-47E092EE89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9700" y="1595437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4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75047"/>
          </a:xfrm>
        </p:spPr>
        <p:txBody>
          <a:bodyPr/>
          <a:lstStyle/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28E039-EED7-4874-8CE7-96B077DFF557}"/>
              </a:ext>
            </a:extLst>
          </p:cNvPr>
          <p:cNvSpPr/>
          <p:nvPr/>
        </p:nvSpPr>
        <p:spPr>
          <a:xfrm>
            <a:off x="7398696" y="663903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18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87F7C7E-39C2-459A-AC58-119F179142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09700" y="1595437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3B3C99F-1D28-4CC8-9FF5-EAD16CB3A4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892" y="2104814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8A39A-1848-425C-A112-16A0887B96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0784" y="210481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graFfiti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87910-1258-4254-A54F-AD50FE8856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707" y="2104815"/>
            <a:ext cx="5487650" cy="365843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8E45C3C-3E63-4F60-92E7-4425A0D3E3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830" y="21048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3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prostitution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206B4DB-601D-4257-A1AE-3BACC81342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4892" y="2257215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0B0A5C-8C79-4B94-A523-ED3740F23D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02542" y="23334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Public intoxication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398258" y="174223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F8DCDAE-1624-496F-9D8E-BCB418C727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7512" y="2363047"/>
            <a:ext cx="5487650" cy="365843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43BBC-0C47-484B-A2B2-3EA42F9A84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7316" y="235876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54750" y="805636"/>
            <a:ext cx="3781886" cy="746669"/>
          </a:xfrm>
        </p:spPr>
        <p:txBody>
          <a:bodyPr/>
          <a:lstStyle/>
          <a:p>
            <a:pPr algn="ctr"/>
            <a:r>
              <a:rPr lang="en-US" dirty="0"/>
              <a:t>DWI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AE92F0B-25E4-4728-BEFC-F315708BD8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5390" y="2393931"/>
            <a:ext cx="5487650" cy="365843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F9D53-8560-418B-B911-E34C71658B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6840" y="240624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1" y="1812723"/>
            <a:ext cx="5194769" cy="557784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matched expectations?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4" y="2370507"/>
            <a:ext cx="5194766" cy="24500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Murder increased 33.33%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decreased 8.39% </a:t>
            </a:r>
          </a:p>
          <a:p>
            <a:r>
              <a:rPr lang="en-US" dirty="0">
                <a:solidFill>
                  <a:schemeClr val="tx2"/>
                </a:solidFill>
              </a:rPr>
              <a:t>DWIs decreased 27.96%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and DWIs increased when bars were open and decreased when bars were closed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00630" y="1817134"/>
            <a:ext cx="5194770" cy="553373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did not match expectations?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18CDE4C4-3421-4667-8649-AA8B59A45096}"/>
              </a:ext>
            </a:extLst>
          </p:cNvPr>
          <p:cNvSpPr txBox="1">
            <a:spLocks/>
          </p:cNvSpPr>
          <p:nvPr/>
        </p:nvSpPr>
        <p:spPr>
          <a:xfrm>
            <a:off x="6300634" y="2468347"/>
            <a:ext cx="519476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Assault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Graffiti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Prostitution increased 28.57%</a:t>
            </a:r>
          </a:p>
        </p:txBody>
      </p:sp>
    </p:spTree>
    <p:extLst>
      <p:ext uri="{BB962C8B-B14F-4D97-AF65-F5344CB8AC3E}">
        <p14:creationId xmlns:p14="http://schemas.microsoft.com/office/powerpoint/2010/main" val="147260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8741734" cy="46891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https://github.com/svillemez/Crime_in_the_Time_of_COVID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1" y="439992"/>
            <a:ext cx="3031852" cy="172241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Project Team Members </a:t>
            </a:r>
          </a:p>
          <a:p>
            <a:pPr marL="744538" indent="-304800"/>
            <a:r>
              <a:rPr lang="en-US" sz="1200" dirty="0"/>
              <a:t>Rick </a:t>
            </a:r>
            <a:r>
              <a:rPr lang="en-US" sz="1200" dirty="0" err="1"/>
              <a:t>Haugan</a:t>
            </a:r>
            <a:endParaRPr lang="en-US" sz="1200" dirty="0"/>
          </a:p>
          <a:p>
            <a:pPr marL="744538" indent="-304800"/>
            <a:r>
              <a:rPr lang="en-US" sz="1200" dirty="0" err="1"/>
              <a:t>Ibet</a:t>
            </a:r>
            <a:r>
              <a:rPr lang="en-US" sz="1200" dirty="0"/>
              <a:t> Hernandez</a:t>
            </a:r>
          </a:p>
          <a:p>
            <a:pPr marL="744538" indent="-304800"/>
            <a:r>
              <a:rPr lang="en-US" sz="1200" dirty="0"/>
              <a:t>Vanessa Simpson</a:t>
            </a:r>
          </a:p>
          <a:p>
            <a:pPr marL="744538" indent="-304800"/>
            <a:r>
              <a:rPr lang="en-US" sz="1200" dirty="0"/>
              <a:t>Shannon Villemez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The Data &amp; Timeline</a:t>
            </a:r>
          </a:p>
          <a:p>
            <a:pPr marL="744538" indent="-304800"/>
            <a:r>
              <a:rPr lang="en-US" sz="1200" dirty="0"/>
              <a:t>Crime in Austin TX </a:t>
            </a:r>
          </a:p>
          <a:p>
            <a:pPr marL="744538" indent="-304800"/>
            <a:r>
              <a:rPr lang="en-US" sz="1200" dirty="0"/>
              <a:t>Source API: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https://data.austintexas.gov/</a:t>
            </a:r>
            <a:endParaRPr lang="en-US" sz="1200" dirty="0"/>
          </a:p>
          <a:p>
            <a:pPr marL="744538" indent="-304800"/>
            <a:r>
              <a:rPr lang="en-US" sz="1200" dirty="0"/>
              <a:t>Crime Data: </a:t>
            </a:r>
            <a:r>
              <a:rPr lang="en-US" sz="1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https://data.austintexas.gov/resource/fdj4-gpfu.csv</a:t>
            </a:r>
            <a:endParaRPr lang="en-US" sz="1200" u="sng" dirty="0"/>
          </a:p>
          <a:p>
            <a:pPr marL="744538" indent="-304800"/>
            <a:r>
              <a:rPr lang="en-US" sz="1200" dirty="0"/>
              <a:t>February – July 2019 vs February – July 2020</a:t>
            </a:r>
            <a:endParaRPr lang="en-US" sz="1200" u="sng" dirty="0"/>
          </a:p>
          <a:p>
            <a:r>
              <a:rPr lang="en-US" sz="1600" b="1" dirty="0">
                <a:solidFill>
                  <a:schemeClr val="accent1"/>
                </a:solidFill>
              </a:rPr>
              <a:t>Questions &amp; Conclusions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Did overall crime increase or decrease?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Was there a change in crime by location?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up? 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down?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Were there unusual changes associated with the timeline?</a:t>
            </a:r>
          </a:p>
          <a:p>
            <a:pPr marL="744538" indent="-304800">
              <a:tabLst>
                <a:tab pos="627063" algn="l"/>
              </a:tabLst>
            </a:pPr>
            <a:endParaRPr 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43553" y="4050889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539727" y="2426683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507323" y="996282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987465" y="1845665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graphicFrame>
        <p:nvGraphicFramePr>
          <p:cNvPr id="2" name="Diagram 1" descr="SmartArt Graphic"/>
          <p:cNvGraphicFramePr/>
          <p:nvPr>
            <p:extLst>
              <p:ext uri="{D42A27DB-BD31-4B8C-83A1-F6EECF244321}">
                <p14:modId xmlns:p14="http://schemas.microsoft.com/office/powerpoint/2010/main" val="3429362281"/>
              </p:ext>
            </p:extLst>
          </p:nvPr>
        </p:nvGraphicFramePr>
        <p:xfrm>
          <a:off x="1339825" y="245492"/>
          <a:ext cx="9501754" cy="636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BC598-6972-4253-9055-E00D9AEB95A5}"/>
              </a:ext>
            </a:extLst>
          </p:cNvPr>
          <p:cNvCxnSpPr/>
          <p:nvPr/>
        </p:nvCxnSpPr>
        <p:spPr>
          <a:xfrm>
            <a:off x="5956917" y="1890944"/>
            <a:ext cx="0" cy="27520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</a:t>
            </a:r>
            <a:r>
              <a:rPr lang="en-US" dirty="0" err="1"/>
              <a:t>covid</a:t>
            </a:r>
            <a:r>
              <a:rPr lang="en-US" dirty="0"/>
              <a:t> timeline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979090" y="5023188"/>
            <a:ext cx="2867324" cy="1612870"/>
          </a:xfrm>
        </p:spPr>
      </p:pic>
      <p:graphicFrame>
        <p:nvGraphicFramePr>
          <p:cNvPr id="21" name="Diagram 20" descr="SmartArt Graphic"/>
          <p:cNvGraphicFramePr/>
          <p:nvPr>
            <p:extLst>
              <p:ext uri="{D42A27DB-BD31-4B8C-83A1-F6EECF244321}">
                <p14:modId xmlns:p14="http://schemas.microsoft.com/office/powerpoint/2010/main" val="1510645143"/>
              </p:ext>
            </p:extLst>
          </p:nvPr>
        </p:nvGraphicFramePr>
        <p:xfrm>
          <a:off x="424423" y="1394853"/>
          <a:ext cx="11560628" cy="417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03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28A53-5B20-4333-B551-463424B84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5725" y="799365"/>
            <a:ext cx="6255799" cy="1675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Source Domain: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7AB7"/>
                </a:solidFill>
                <a:effectLst/>
                <a:hlinkClick r:id="rId3"/>
              </a:rPr>
              <a:t>data.austintexas.gov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Crime Reports API Dataset Identifier: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1B1B1B"/>
                </a:solidFill>
                <a:effectLst/>
              </a:rPr>
              <a:t>fdj4-gpfu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Total Rows: 2259648 Total Columns: 27 (2013 to 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Category: Public Safety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Attribution: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Austin Police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License: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hlinkClick r:id="rId4"/>
              </a:rPr>
              <a:t>Public Domain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37F6846-CA34-4A1D-A7D5-D30781EF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490" y="3508937"/>
            <a:ext cx="6255799" cy="2906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7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</a:rPr>
              <a:t>Incident Number</a:t>
            </a:r>
            <a:endParaRPr lang="en-US" sz="1400" b="0" i="0" u="none" strike="noStrike" dirty="0">
              <a:solidFill>
                <a:srgbClr val="2C2C2C"/>
              </a:solidFill>
              <a:effectLst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Highest Offense Description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Highest Offense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Family Violence (Y/N)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Occurred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Reported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Location Type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Address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Zip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X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Y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Latitude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Longitude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610E933-B7C9-4358-8739-698FC147D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725" y="2609950"/>
            <a:ext cx="6255799" cy="8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crime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7102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>
            <p:extLst>
              <p:ext uri="{D42A27DB-BD31-4B8C-83A1-F6EECF244321}">
                <p14:modId xmlns:p14="http://schemas.microsoft.com/office/powerpoint/2010/main" val="3247019905"/>
              </p:ext>
            </p:extLst>
          </p:nvPr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97B1D2-FF13-4FA5-A7EA-0D57E68AE9D7}"/>
              </a:ext>
            </a:extLst>
          </p:cNvPr>
          <p:cNvSpPr/>
          <p:nvPr/>
        </p:nvSpPr>
        <p:spPr>
          <a:xfrm>
            <a:off x="5887877" y="558006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8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268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1877D4-76A8-47C3-8A89-7AC821BBB084}"/>
              </a:ext>
            </a:extLst>
          </p:cNvPr>
          <p:cNvSpPr/>
          <p:nvPr/>
        </p:nvSpPr>
        <p:spPr>
          <a:xfrm>
            <a:off x="5901225" y="558006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8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7879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69519-E0F7-4217-B9B0-2517F32EEAC4}"/>
              </a:ext>
            </a:extLst>
          </p:cNvPr>
          <p:cNvSpPr txBox="1">
            <a:spLocks/>
          </p:cNvSpPr>
          <p:nvPr/>
        </p:nvSpPr>
        <p:spPr>
          <a:xfrm>
            <a:off x="5582600" y="5681606"/>
            <a:ext cx="1938528" cy="557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4BCC4D4-7D55-4691-81B5-5B41F4A9F9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13" y="2302065"/>
            <a:ext cx="5487650" cy="365843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B740A-B258-411B-A152-EA1CC333C7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7442" y="23020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732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689</TotalTime>
  <Words>435</Words>
  <Application>Microsoft Office PowerPoint</Application>
  <PresentationFormat>Widescreen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 2</vt:lpstr>
      <vt:lpstr>DividendVTI</vt:lpstr>
      <vt:lpstr>CRIME IN THE TIME OF COVID</vt:lpstr>
      <vt:lpstr>Agenda</vt:lpstr>
      <vt:lpstr>Our Team</vt:lpstr>
      <vt:lpstr>2020 covid timeline</vt:lpstr>
      <vt:lpstr>The Data</vt:lpstr>
      <vt:lpstr>total crime</vt:lpstr>
      <vt:lpstr>all crimes BY LOCATION</vt:lpstr>
      <vt:lpstr>All crimes BY LOCATION</vt:lpstr>
      <vt:lpstr>murder</vt:lpstr>
      <vt:lpstr>Murder 2019 </vt:lpstr>
      <vt:lpstr>Murder 2020 </vt:lpstr>
      <vt:lpstr>assault</vt:lpstr>
      <vt:lpstr>graFfiti</vt:lpstr>
      <vt:lpstr>prostitution</vt:lpstr>
      <vt:lpstr>Public intoxication</vt:lpstr>
      <vt:lpstr>DWI     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THE TIME OF COVID</dc:title>
  <dc:creator>Shannon Villemez</dc:creator>
  <cp:lastModifiedBy>Shannon Villemez</cp:lastModifiedBy>
  <cp:revision>30</cp:revision>
  <dcterms:created xsi:type="dcterms:W3CDTF">2020-08-22T17:53:15Z</dcterms:created>
  <dcterms:modified xsi:type="dcterms:W3CDTF">2020-08-23T05:37:31Z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