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Playfair Displ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b05f4d2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b05f4d2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05f4d24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05f4d24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05f4d24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05f4d24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692025" y="48375"/>
            <a:ext cx="4361400" cy="50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WWII: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A Day In History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A visual representation by: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Ibet Hernandez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Andrew Zamora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&amp;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Vanessa Simpson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 flipH="1">
            <a:off x="4692025" y="48375"/>
            <a:ext cx="4361400" cy="5030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Cleanup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We worked together to analyze and pair down over 120,000 rows of data from 2 separate CSVs and parsed the information into 1 table of data. 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00" y="910225"/>
            <a:ext cx="3789098" cy="2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692025" y="48375"/>
            <a:ext cx="4361400" cy="50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We then worked to build a dashboard that would show weather and bombing data when a specific date was entered.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50" y="447438"/>
            <a:ext cx="4122399" cy="42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188" y="1991300"/>
            <a:ext cx="4245074" cy="26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92025" y="48375"/>
            <a:ext cx="4361400" cy="500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Using leaflet.js and D3 we created the map and table shown on our dashboard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And added CSS and HTML elements to style our page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375" y="1369800"/>
            <a:ext cx="4202701" cy="25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850" y="48375"/>
            <a:ext cx="2644399" cy="282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50" y="2773300"/>
            <a:ext cx="1818376" cy="21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3100" y="2321825"/>
            <a:ext cx="2037350" cy="26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Merriweather</vt:lpstr>
      <vt:lpstr>Arial</vt:lpstr>
      <vt:lpstr>Playfair Display</vt:lpstr>
      <vt:lpstr>Simple Light</vt:lpstr>
      <vt:lpstr>WWII:  A Day In History   A visual representation by:  Ibet Hernandez Andrew Zamora &amp; Vanessa Simpson</vt:lpstr>
      <vt:lpstr>Data Cleanup         We worked together to analyze and pair down over 120,000 rows of data from 2 separate CSVs and parsed the information into 1 table of data. </vt:lpstr>
      <vt:lpstr>We then worked to build a dashboard that would show weather and bombing data when a specific date was entered.</vt:lpstr>
      <vt:lpstr>Using leaflet.js and D3 we created the map and table shown on our dashboard           And added CSS and HTML elements to style our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WWII:  A Day In History   A visual representation by:  Ibet Hernandez Andrew Zamora &amp; Vanessa Simpson</dc:title>
  <dc:creator>Vanessa Simpson</dc:creator>
  <cp:lastModifiedBy>Vanessa</cp:lastModifiedBy>
  <cp:revision>1</cp:revision>
  <dcterms:modified xsi:type="dcterms:W3CDTF">2020-11-12T23:40:44Z</dcterms:modified>
</cp:coreProperties>
</file>