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86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3" r:id="rId16"/>
    <p:sldId id="284" r:id="rId17"/>
    <p:sldId id="285" r:id="rId18"/>
    <p:sldId id="281" r:id="rId19"/>
    <p:sldId id="280" r:id="rId20"/>
    <p:sldId id="282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7" r:id="rId31"/>
    <p:sldId id="296" r:id="rId32"/>
    <p:sldId id="261" r:id="rId33"/>
    <p:sldId id="258" r:id="rId34"/>
    <p:sldId id="259" r:id="rId35"/>
    <p:sldId id="260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2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1CBF-D83B-46D3-B0DC-A3BF25640CA6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D2F-3C3A-4E3C-A12F-2B422D25C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1CBF-D83B-46D3-B0DC-A3BF25640CA6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D2F-3C3A-4E3C-A12F-2B422D25C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1CBF-D83B-46D3-B0DC-A3BF25640CA6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D2F-3C3A-4E3C-A12F-2B422D25C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1CBF-D83B-46D3-B0DC-A3BF25640CA6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D2F-3C3A-4E3C-A12F-2B422D25C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1CBF-D83B-46D3-B0DC-A3BF25640CA6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D2F-3C3A-4E3C-A12F-2B422D25C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1CBF-D83B-46D3-B0DC-A3BF25640CA6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D2F-3C3A-4E3C-A12F-2B422D25C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1CBF-D83B-46D3-B0DC-A3BF25640CA6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D2F-3C3A-4E3C-A12F-2B422D25C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1CBF-D83B-46D3-B0DC-A3BF25640CA6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D2F-3C3A-4E3C-A12F-2B422D25C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1CBF-D83B-46D3-B0DC-A3BF25640CA6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D2F-3C3A-4E3C-A12F-2B422D25C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1CBF-D83B-46D3-B0DC-A3BF25640CA6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D2F-3C3A-4E3C-A12F-2B422D25C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1CBF-D83B-46D3-B0DC-A3BF25640CA6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D2F-3C3A-4E3C-A12F-2B422D25C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21CBF-D83B-46D3-B0DC-A3BF25640CA6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DAD2F-3C3A-4E3C-A12F-2B422D25C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image" Target="../media/image17.emf"/><Relationship Id="rId4" Type="http://schemas.openxmlformats.org/officeDocument/2006/relationships/oleObject" Target="file:///C:\Users\Shreeja\Desktop\home3.vsd\Drawing\~Page-4\Sheet.1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4.emf"/><Relationship Id="rId4" Type="http://schemas.openxmlformats.org/officeDocument/2006/relationships/oleObject" Target="file:///C:\Users\Shreeja\Desktop\home3.vsd\Drawing\~Page-5\Sheet.57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emf"/><Relationship Id="rId5" Type="http://schemas.openxmlformats.org/officeDocument/2006/relationships/oleObject" Target="file:///C:\Users\Shreeja\Desktop\home3.vsd\Drawing\~Page-4\Sheet.18" TargetMode="Externa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emf"/><Relationship Id="rId5" Type="http://schemas.openxmlformats.org/officeDocument/2006/relationships/oleObject" Target="file:///D:\Masters\third%20semester\MSIS%20625\project\presentation%20vsd\home5.vsd\Drawing\~Page-6\Sheet.1" TargetMode="Externa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8.emf"/><Relationship Id="rId4" Type="http://schemas.openxmlformats.org/officeDocument/2006/relationships/oleObject" Target="file:///D:\Masters\third%20semester\MSIS%20625\project\presentation%20vsd\home5.vsd\Drawing\~Page-6\Sheet.2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8.emf"/><Relationship Id="rId5" Type="http://schemas.openxmlformats.org/officeDocument/2006/relationships/oleObject" Target="file:///C:\Users\Shreeja\Desktop\home3.vsd\Drawing\~Page-4\Sheet.18" TargetMode="External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772400" cy="1470025"/>
          </a:xfrm>
        </p:spPr>
        <p:txBody>
          <a:bodyPr/>
          <a:lstStyle/>
          <a:p>
            <a:r>
              <a:rPr lang="en-US" dirty="0" smtClean="0"/>
              <a:t>Learning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858000" cy="3352800"/>
          </a:xfrm>
        </p:spPr>
        <p:txBody>
          <a:bodyPr>
            <a:normAutofit lnSpcReduction="10000"/>
          </a:bodyPr>
          <a:lstStyle/>
          <a:p>
            <a:r>
              <a:rPr lang="en-US" u="sng" dirty="0" smtClean="0">
                <a:latin typeface="Arial" pitchFamily="34" charset="0"/>
                <a:cs typeface="Arial" pitchFamily="34" charset="0"/>
              </a:rPr>
              <a:t>Group Members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Shreeja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Dangol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Yan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Volis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u="sng" dirty="0" smtClean="0">
              <a:latin typeface="Arial" pitchFamily="34" charset="0"/>
              <a:cs typeface="Arial" pitchFamily="34" charset="0"/>
            </a:endParaRPr>
          </a:p>
          <a:p>
            <a:r>
              <a:rPr lang="en-US" u="sng" dirty="0" smtClean="0">
                <a:latin typeface="Arial" pitchFamily="34" charset="0"/>
                <a:cs typeface="Arial" pitchFamily="34" charset="0"/>
              </a:rPr>
              <a:t>Professor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dirty="0" smtClean="0"/>
              <a:t>Yitzchak </a:t>
            </a:r>
            <a:r>
              <a:rPr lang="en-US" dirty="0" err="1" smtClean="0"/>
              <a:t>Novick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u="sng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010400" y="6248400"/>
            <a:ext cx="1460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Touro</a:t>
            </a:r>
            <a:r>
              <a:rPr lang="en-US" dirty="0" smtClean="0"/>
              <a:t> College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77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Implemented </a:t>
            </a:r>
            <a:r>
              <a:rPr lang="en-US" dirty="0" err="1" smtClean="0"/>
              <a:t>Javascript</a:t>
            </a:r>
            <a:r>
              <a:rPr lang="en-US" dirty="0" smtClean="0"/>
              <a:t> concepts for Tech Quiz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Form reset() method</a:t>
            </a:r>
          </a:p>
          <a:p>
            <a:r>
              <a:rPr lang="en-US" dirty="0" smtClean="0"/>
              <a:t>Create and call a function with both with and without parameter and return</a:t>
            </a:r>
          </a:p>
          <a:p>
            <a:r>
              <a:rPr lang="en-US" dirty="0" smtClean="0"/>
              <a:t>For Loop</a:t>
            </a:r>
          </a:p>
          <a:p>
            <a:r>
              <a:rPr lang="en-US" dirty="0" smtClean="0"/>
              <a:t>Form Elements collection</a:t>
            </a:r>
          </a:p>
          <a:p>
            <a:r>
              <a:rPr lang="en-US" dirty="0" smtClean="0"/>
              <a:t>Form length property</a:t>
            </a:r>
          </a:p>
          <a:p>
            <a:r>
              <a:rPr lang="en-US" dirty="0" smtClean="0"/>
              <a:t>Form element disabled property</a:t>
            </a:r>
          </a:p>
          <a:p>
            <a:r>
              <a:rPr lang="en-US" dirty="0" smtClean="0"/>
              <a:t>Two methods for working with timer that calls a function repeatedly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–  </a:t>
            </a:r>
            <a:r>
              <a:rPr lang="en-US" dirty="0" err="1" smtClean="0"/>
              <a:t>setInterval</a:t>
            </a:r>
            <a:r>
              <a:rPr lang="en-US" dirty="0" smtClean="0"/>
              <a:t>(function, </a:t>
            </a:r>
            <a:r>
              <a:rPr lang="en-US" dirty="0" err="1" smtClean="0"/>
              <a:t>intervalTime</a:t>
            </a:r>
            <a:r>
              <a:rPr lang="en-US" dirty="0" smtClean="0"/>
              <a:t>)</a:t>
            </a: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–  </a:t>
            </a:r>
            <a:r>
              <a:rPr lang="en-US" dirty="0" err="1" smtClean="0"/>
              <a:t>clearInterval</a:t>
            </a:r>
            <a:r>
              <a:rPr lang="en-US" dirty="0" smtClean="0"/>
              <a:t>(timer)</a:t>
            </a:r>
          </a:p>
          <a:p>
            <a:r>
              <a:rPr lang="en-US" dirty="0" smtClean="0"/>
              <a:t>Visibility property of an element</a:t>
            </a:r>
          </a:p>
          <a:p>
            <a:r>
              <a:rPr lang="en-US" dirty="0" smtClean="0"/>
              <a:t>Create and use of Array and array of Array</a:t>
            </a:r>
          </a:p>
          <a:p>
            <a:r>
              <a:rPr lang="en-US" dirty="0" smtClean="0"/>
              <a:t>Random and round method of Math object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Use of button, text box and text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the window loads..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2859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Form reset() method</a:t>
            </a:r>
          </a:p>
          <a:p>
            <a:r>
              <a:rPr lang="en-US" dirty="0" smtClean="0"/>
              <a:t>Create and call a function with both with and without parameter and return</a:t>
            </a:r>
          </a:p>
          <a:p>
            <a:r>
              <a:rPr lang="en-US" dirty="0" smtClean="0"/>
              <a:t>For Loop</a:t>
            </a:r>
          </a:p>
          <a:p>
            <a:r>
              <a:rPr lang="en-US" dirty="0" smtClean="0"/>
              <a:t>Form Elements collection</a:t>
            </a:r>
          </a:p>
          <a:p>
            <a:r>
              <a:rPr lang="en-US" dirty="0" smtClean="0"/>
              <a:t>Form length property</a:t>
            </a:r>
          </a:p>
          <a:p>
            <a:r>
              <a:rPr lang="en-US" dirty="0" smtClean="0"/>
              <a:t>Form element disabled property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800600"/>
            <a:ext cx="739139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124200"/>
            <a:ext cx="5105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start button is clicked….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2514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Two methods for working with timer that calls a function repeatedly</a:t>
            </a:r>
          </a:p>
          <a:p>
            <a:pPr>
              <a:buNone/>
            </a:pPr>
            <a:r>
              <a:rPr lang="en-US" dirty="0" smtClean="0"/>
              <a:t>                           –  </a:t>
            </a:r>
            <a:r>
              <a:rPr lang="en-US" dirty="0" err="1" smtClean="0"/>
              <a:t>setInterval</a:t>
            </a:r>
            <a:r>
              <a:rPr lang="en-US" dirty="0" smtClean="0"/>
              <a:t>(function, </a:t>
            </a:r>
            <a:r>
              <a:rPr lang="en-US" dirty="0" err="1" smtClean="0"/>
              <a:t>intervalTime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                           –  </a:t>
            </a:r>
            <a:r>
              <a:rPr lang="en-US" dirty="0" err="1" smtClean="0"/>
              <a:t>clearInterval</a:t>
            </a:r>
            <a:r>
              <a:rPr lang="en-US" dirty="0" smtClean="0"/>
              <a:t>(timer)</a:t>
            </a:r>
          </a:p>
          <a:p>
            <a:r>
              <a:rPr lang="en-US" dirty="0" smtClean="0"/>
              <a:t>Visibility property of an element</a:t>
            </a:r>
          </a:p>
          <a:p>
            <a:r>
              <a:rPr lang="en-US" dirty="0" smtClean="0"/>
              <a:t>Create and use of Array and array of Array</a:t>
            </a:r>
          </a:p>
          <a:p>
            <a:r>
              <a:rPr lang="en-US" dirty="0" smtClean="0"/>
              <a:t>Random and round method of Math object</a:t>
            </a:r>
          </a:p>
          <a:p>
            <a:r>
              <a:rPr lang="en-US" dirty="0" smtClean="0"/>
              <a:t>While loop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05200"/>
            <a:ext cx="3276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352800"/>
            <a:ext cx="5791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5486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777611"/>
              </p:ext>
            </p:extLst>
          </p:nvPr>
        </p:nvGraphicFramePr>
        <p:xfrm>
          <a:off x="1371600" y="304800"/>
          <a:ext cx="518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Visio" r:id="rId4" imgW="4010242" imgH="1040594" progId="Visio.Drawing.11">
                  <p:link updateAutomatic="1"/>
                </p:oleObj>
              </mc:Choice>
              <mc:Fallback>
                <p:oleObj name="Visio" r:id="rId4" imgW="4010242" imgH="1040594" progId="Visio.Drawing.11">
                  <p:link updateAutomatic="1"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"/>
                        <a:ext cx="5181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3733800"/>
            <a:ext cx="5486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74104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114800"/>
            <a:ext cx="7467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24200"/>
            <a:ext cx="8396287" cy="29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33400"/>
            <a:ext cx="7772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09800"/>
            <a:ext cx="85344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097773"/>
              </p:ext>
            </p:extLst>
          </p:nvPr>
        </p:nvGraphicFramePr>
        <p:xfrm>
          <a:off x="762000" y="631825"/>
          <a:ext cx="68580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Visio" r:id="rId4" imgW="5751360" imgH="889161" progId="Visio.Drawing.11">
                  <p:link updateAutomatic="1"/>
                </p:oleObj>
              </mc:Choice>
              <mc:Fallback>
                <p:oleObj name="Visio" r:id="rId4" imgW="5751360" imgH="889161" progId="Visio.Drawing.11">
                  <p:link updateAutomatic="1"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31825"/>
                        <a:ext cx="685800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submit button is clicked..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229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800600"/>
            <a:ext cx="4876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05000"/>
            <a:ext cx="83724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733800"/>
            <a:ext cx="8305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219579"/>
              </p:ext>
            </p:extLst>
          </p:nvPr>
        </p:nvGraphicFramePr>
        <p:xfrm>
          <a:off x="304800" y="457200"/>
          <a:ext cx="4267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Visio" r:id="rId5" imgW="2710746" imgH="1170432" progId="Visio.Drawing.11">
                  <p:link updateAutomatic="1"/>
                </p:oleObj>
              </mc:Choice>
              <mc:Fallback>
                <p:oleObj name="Visio" r:id="rId5" imgW="2710746" imgH="1170432" progId="Visio.Drawing.11">
                  <p:link updateAutomatic="1"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7200"/>
                        <a:ext cx="4267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Built as an example to demonstrate the potential of </a:t>
            </a:r>
            <a:r>
              <a:rPr lang="en-US" dirty="0" err="1" smtClean="0"/>
              <a:t>Javascript</a:t>
            </a:r>
            <a:r>
              <a:rPr lang="en-US" dirty="0" smtClean="0"/>
              <a:t> and Dom scripting.</a:t>
            </a:r>
          </a:p>
          <a:p>
            <a:r>
              <a:rPr lang="en-US" dirty="0" smtClean="0"/>
              <a:t>Help beginners to learn and enhance the web development skills using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Demos of codes on how all the functionality of webpage have been implemented are available.</a:t>
            </a:r>
          </a:p>
          <a:p>
            <a:r>
              <a:rPr lang="en-US" dirty="0" smtClean="0"/>
              <a:t>Besides, it is a piece of fun world!!!</a:t>
            </a:r>
          </a:p>
          <a:p>
            <a:pPr>
              <a:buNone/>
            </a:pPr>
            <a:r>
              <a:rPr lang="en-US" dirty="0" smtClean="0"/>
              <a:t>    - Put away your boredom by</a:t>
            </a:r>
          </a:p>
          <a:p>
            <a:pPr>
              <a:buNone/>
            </a:pPr>
            <a:r>
              <a:rPr lang="en-US" dirty="0" smtClean="0"/>
              <a:t>        *Playing Games</a:t>
            </a:r>
          </a:p>
          <a:p>
            <a:pPr>
              <a:buNone/>
            </a:pPr>
            <a:r>
              <a:rPr lang="en-US" dirty="0" smtClean="0"/>
              <a:t>        *Listening to Music</a:t>
            </a:r>
          </a:p>
          <a:p>
            <a:pPr>
              <a:buNone/>
            </a:pPr>
            <a:r>
              <a:rPr lang="en-US" dirty="0" smtClean="0"/>
              <a:t>        *Check your tech IQ</a:t>
            </a:r>
          </a:p>
          <a:p>
            <a:pPr>
              <a:buNone/>
            </a:pPr>
            <a:r>
              <a:rPr lang="en-US" dirty="0" smtClean="0"/>
              <a:t>        *Get ready for up coming holidays.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629650" cy="538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895600"/>
            <a:ext cx="6507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DOM Scripting and Manipulation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Implemented </a:t>
            </a:r>
            <a:r>
              <a:rPr lang="en-US" dirty="0" err="1" smtClean="0"/>
              <a:t>Javascript</a:t>
            </a:r>
            <a:r>
              <a:rPr lang="en-US" dirty="0" smtClean="0"/>
              <a:t> concepts for Music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Common properties of Node interface – </a:t>
            </a:r>
            <a:r>
              <a:rPr lang="en-US" dirty="0" err="1" smtClean="0"/>
              <a:t>nodeType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            - </a:t>
            </a:r>
            <a:r>
              <a:rPr lang="en-US" dirty="0" err="1" smtClean="0"/>
              <a:t>nodeName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             - </a:t>
            </a:r>
            <a:r>
              <a:rPr lang="en-US" dirty="0" err="1" smtClean="0"/>
              <a:t>nodeValue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             - </a:t>
            </a:r>
            <a:r>
              <a:rPr lang="en-US" dirty="0" err="1" smtClean="0"/>
              <a:t>firstchild</a:t>
            </a:r>
            <a:endParaRPr lang="en-US" dirty="0" smtClean="0"/>
          </a:p>
          <a:p>
            <a:r>
              <a:rPr lang="en-US" dirty="0" smtClean="0"/>
              <a:t>Methods of the Document interface – </a:t>
            </a:r>
            <a:r>
              <a:rPr lang="en-US" dirty="0" err="1" smtClean="0"/>
              <a:t>getElementByTagName</a:t>
            </a:r>
            <a:r>
              <a:rPr lang="en-US" dirty="0" smtClean="0"/>
              <a:t> (</a:t>
            </a:r>
            <a:r>
              <a:rPr lang="en-US" dirty="0" err="1" smtClean="0"/>
              <a:t>tagname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– </a:t>
            </a:r>
            <a:r>
              <a:rPr lang="en-US" dirty="0" err="1" smtClean="0"/>
              <a:t>getElementById</a:t>
            </a:r>
            <a:r>
              <a:rPr lang="en-US" dirty="0" smtClean="0"/>
              <a:t>(</a:t>
            </a:r>
            <a:r>
              <a:rPr lang="en-US" dirty="0" err="1" smtClean="0"/>
              <a:t>elementId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Method of the Element interface – </a:t>
            </a:r>
            <a:r>
              <a:rPr lang="en-US" dirty="0" err="1" smtClean="0"/>
              <a:t>hasAttribute</a:t>
            </a:r>
            <a:r>
              <a:rPr lang="en-US" dirty="0" smtClean="0"/>
              <a:t>(name)</a:t>
            </a:r>
          </a:p>
          <a:p>
            <a:r>
              <a:rPr lang="en-US" dirty="0" smtClean="0"/>
              <a:t>Property of the </a:t>
            </a:r>
            <a:r>
              <a:rPr lang="en-US" dirty="0" err="1" smtClean="0"/>
              <a:t>HTMLElement</a:t>
            </a:r>
            <a:r>
              <a:rPr lang="en-US" dirty="0" smtClean="0"/>
              <a:t> interface - .title</a:t>
            </a:r>
          </a:p>
          <a:p>
            <a:r>
              <a:rPr lang="en-US" dirty="0" smtClean="0"/>
              <a:t>Property of the </a:t>
            </a:r>
            <a:r>
              <a:rPr lang="en-US" dirty="0" err="1" smtClean="0"/>
              <a:t>HTMLAnchorElement</a:t>
            </a:r>
            <a:r>
              <a:rPr lang="en-US" dirty="0" smtClean="0"/>
              <a:t> interface - .</a:t>
            </a:r>
            <a:r>
              <a:rPr lang="en-US" dirty="0" err="1" smtClean="0"/>
              <a:t>href</a:t>
            </a:r>
            <a:endParaRPr lang="en-US" dirty="0" smtClean="0"/>
          </a:p>
          <a:p>
            <a:r>
              <a:rPr lang="en-US" dirty="0" smtClean="0"/>
              <a:t>Property of the </a:t>
            </a:r>
            <a:r>
              <a:rPr lang="en-US" dirty="0" err="1" smtClean="0"/>
              <a:t>HTMLImageElement</a:t>
            </a:r>
            <a:r>
              <a:rPr lang="en-US" dirty="0" smtClean="0"/>
              <a:t> interface - .</a:t>
            </a:r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 err="1" smtClean="0"/>
              <a:t>window.event</a:t>
            </a:r>
            <a:r>
              <a:rPr lang="en-US" dirty="0" smtClean="0"/>
              <a:t> property for IE</a:t>
            </a:r>
          </a:p>
          <a:p>
            <a:r>
              <a:rPr lang="en-US" dirty="0" smtClean="0"/>
              <a:t>Preload the </a:t>
            </a:r>
            <a:r>
              <a:rPr lang="en-US" dirty="0" err="1" smtClean="0"/>
              <a:t>musics</a:t>
            </a:r>
            <a:r>
              <a:rPr lang="en-US" dirty="0" smtClean="0"/>
              <a:t> using Image object</a:t>
            </a:r>
          </a:p>
          <a:p>
            <a:r>
              <a:rPr lang="en-US" dirty="0" err="1" smtClean="0"/>
              <a:t>setInterval</a:t>
            </a:r>
            <a:r>
              <a:rPr lang="en-US" dirty="0" smtClean="0"/>
              <a:t> (</a:t>
            </a:r>
            <a:r>
              <a:rPr lang="en-US" dirty="0" err="1" smtClean="0"/>
              <a:t>function,intervalTimer</a:t>
            </a:r>
            <a:r>
              <a:rPr lang="en-US" dirty="0" smtClean="0"/>
              <a:t>) and </a:t>
            </a:r>
            <a:r>
              <a:rPr lang="en-US" dirty="0" err="1" smtClean="0"/>
              <a:t>clearInterval</a:t>
            </a:r>
            <a:r>
              <a:rPr lang="en-US" dirty="0" smtClean="0"/>
              <a:t>(timer)</a:t>
            </a:r>
          </a:p>
          <a:p>
            <a:r>
              <a:rPr lang="en-US" dirty="0" smtClean="0"/>
              <a:t>Create and call a constructor that takes one parameter which is an object</a:t>
            </a:r>
          </a:p>
          <a:p>
            <a:r>
              <a:rPr lang="en-US" dirty="0" smtClean="0"/>
              <a:t>Validation of nodes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window loads…</a:t>
            </a:r>
            <a:endParaRPr 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81200"/>
            <a:ext cx="6400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4800"/>
            <a:ext cx="6096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733800"/>
            <a:ext cx="723955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827552"/>
              </p:ext>
            </p:extLst>
          </p:nvPr>
        </p:nvGraphicFramePr>
        <p:xfrm>
          <a:off x="1905000" y="2590800"/>
          <a:ext cx="5257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Visio" r:id="rId5" imgW="4045604" imgH="1917068" progId="Visio.Drawing.11">
                  <p:link updateAutomatic="1"/>
                </p:oleObj>
              </mc:Choice>
              <mc:Fallback>
                <p:oleObj name="Visio" r:id="rId5" imgW="4045604" imgH="1917068" progId="Visio.Drawing.11">
                  <p:link updateAutomatic="1"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90800"/>
                        <a:ext cx="525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57200"/>
            <a:ext cx="7391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905000"/>
            <a:ext cx="6553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9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227888"/>
              </p:ext>
            </p:extLst>
          </p:nvPr>
        </p:nvGraphicFramePr>
        <p:xfrm>
          <a:off x="685800" y="533400"/>
          <a:ext cx="79819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Visio" r:id="rId4" imgW="7982422" imgH="1543210" progId="Visio.Drawing.11">
                  <p:link updateAutomatic="1"/>
                </p:oleObj>
              </mc:Choice>
              <mc:Fallback>
                <p:oleObj name="Visio" r:id="rId4" imgW="7982422" imgH="1543210" progId="Visio.Drawing.11">
                  <p:link updateAutomatic="1"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"/>
                        <a:ext cx="798195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image slide show…</a:t>
            </a:r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895600"/>
            <a:ext cx="6172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6002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Creates an object named </a:t>
            </a:r>
            <a:r>
              <a:rPr lang="en-US" sz="2400" dirty="0" err="1" smtClean="0"/>
              <a:t>params</a:t>
            </a:r>
            <a:r>
              <a:rPr lang="en-US" sz="2400" dirty="0" smtClean="0"/>
              <a:t> with four properties that store the     ids of four elements.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/>
              <a:t>params</a:t>
            </a:r>
            <a:r>
              <a:rPr lang="en-US" sz="2400" dirty="0" smtClean="0"/>
              <a:t> object is passed to the constructor.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09600"/>
            <a:ext cx="6858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733800"/>
            <a:ext cx="66294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2819400"/>
            <a:ext cx="4033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Javascript</a:t>
            </a:r>
            <a:r>
              <a:rPr lang="en-US" sz="3600" b="1" dirty="0" smtClean="0"/>
              <a:t> Essentials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"/>
            <a:ext cx="6858000" cy="6276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81000"/>
            <a:ext cx="7467600" cy="608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73"/>
            <a:ext cx="9144000" cy="9904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Dom for Home Page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7200"/>
            <a:ext cx="8610600" cy="62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1295400"/>
            <a:ext cx="90868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window 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dirty="0" smtClean="0"/>
              <a:t>Creates </a:t>
            </a:r>
            <a:r>
              <a:rPr lang="en-US" dirty="0" err="1" smtClean="0"/>
              <a:t>Learninglinks</a:t>
            </a:r>
            <a:r>
              <a:rPr lang="en-US" dirty="0" smtClean="0"/>
              <a:t> object </a:t>
            </a:r>
          </a:p>
          <a:p>
            <a:pPr lvl="2">
              <a:buFontTx/>
              <a:buChar char="-"/>
            </a:pPr>
            <a:r>
              <a:rPr lang="en-US" dirty="0" smtClean="0"/>
              <a:t>Two parameters are passed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Id of UL element and 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value of </a:t>
            </a:r>
            <a:r>
              <a:rPr lang="en-US" dirty="0" err="1" smtClean="0"/>
              <a:t>linkCount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endParaRPr lang="en-US" dirty="0" smtClean="0"/>
          </a:p>
          <a:p>
            <a:pPr lvl="3">
              <a:buNone/>
            </a:pPr>
            <a:endParaRPr lang="en-US" dirty="0"/>
          </a:p>
        </p:txBody>
      </p:sp>
      <p:pic>
        <p:nvPicPr>
          <p:cNvPr id="7" name="Picture 6" descr="pi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657600"/>
            <a:ext cx="81534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Five major tasks done in </a:t>
            </a:r>
            <a:r>
              <a:rPr lang="en-US" dirty="0" err="1" smtClean="0"/>
              <a:t>Learninglinks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Validation  - number of arguments for the method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- of nodes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                </a:t>
            </a:r>
            <a:r>
              <a:rPr lang="en-US" dirty="0"/>
              <a:t>-</a:t>
            </a:r>
            <a:r>
              <a:rPr lang="en-US" dirty="0" smtClean="0"/>
              <a:t> of </a:t>
            </a:r>
            <a:r>
              <a:rPr lang="en-US" dirty="0" err="1" smtClean="0"/>
              <a:t>linkCount</a:t>
            </a:r>
            <a:endParaRPr lang="en-US" dirty="0"/>
          </a:p>
          <a:p>
            <a:r>
              <a:rPr lang="en-US" dirty="0" smtClean="0"/>
              <a:t>Remove LI nodes from UL node and store them in an array</a:t>
            </a:r>
          </a:p>
          <a:p>
            <a:r>
              <a:rPr lang="en-US" dirty="0" smtClean="0"/>
              <a:t>Append 5 LI nodes to the UL node</a:t>
            </a:r>
          </a:p>
          <a:p>
            <a:r>
              <a:rPr lang="en-US" dirty="0" smtClean="0"/>
              <a:t>Define and attach the event handlers to the events</a:t>
            </a:r>
          </a:p>
          <a:p>
            <a:r>
              <a:rPr lang="en-US" dirty="0" smtClean="0"/>
              <a:t>Call </a:t>
            </a:r>
            <a:r>
              <a:rPr lang="en-US" dirty="0"/>
              <a:t>p</a:t>
            </a:r>
            <a:r>
              <a:rPr lang="en-US" dirty="0" smtClean="0"/>
              <a:t>lay method to display 5 links in the very beginning which calls </a:t>
            </a:r>
            <a:r>
              <a:rPr lang="en-US" dirty="0" err="1" smtClean="0"/>
              <a:t>showNext</a:t>
            </a:r>
            <a:r>
              <a:rPr lang="en-US" dirty="0" smtClean="0"/>
              <a:t> method to roll up the links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3000"/>
            <a:ext cx="7086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419600"/>
            <a:ext cx="70866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Remove LI nodes from UL node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8077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67400"/>
            <a:ext cx="9172576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114800"/>
            <a:ext cx="90868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505200" y="6488668"/>
            <a:ext cx="130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Array Item[]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 5 LI nodes to the UL node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620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276600"/>
            <a:ext cx="80295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96" y="228600"/>
            <a:ext cx="9092704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and attach event handlers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756953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Roll up the links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14400"/>
            <a:ext cx="6248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1447800"/>
            <a:ext cx="2590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909720"/>
              </p:ext>
            </p:extLst>
          </p:nvPr>
        </p:nvGraphicFramePr>
        <p:xfrm>
          <a:off x="533400" y="3886200"/>
          <a:ext cx="701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Visio" r:id="rId5" imgW="6030479" imgH="302865" progId="Visio.Drawing.11">
                  <p:link updateAutomatic="1"/>
                </p:oleObj>
              </mc:Choice>
              <mc:Fallback>
                <p:oleObj name="Visio" r:id="rId5" imgW="6030479" imgH="302865" progId="Visio.Drawing.11">
                  <p:link updateAutomatic="1"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86200"/>
                        <a:ext cx="7010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4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75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81000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Implemented JavaScript concepts for Holidays page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752600"/>
            <a:ext cx="7848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Date object and its methods.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Getting and setting year, date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Changing the 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setTimeout</a:t>
            </a:r>
            <a:r>
              <a:rPr lang="en-US" sz="2800" dirty="0" smtClean="0"/>
              <a:t>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setInterval</a:t>
            </a:r>
            <a:r>
              <a:rPr lang="en-US" sz="2800" dirty="0"/>
              <a:t> </a:t>
            </a:r>
            <a:r>
              <a:rPr lang="en-US" sz="2800" dirty="0" smtClean="0"/>
              <a:t>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 of input boxes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Interaction with Document Object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Window </a:t>
            </a:r>
            <a:r>
              <a:rPr lang="en-US" sz="2800" dirty="0" err="1" smtClean="0"/>
              <a:t>onload</a:t>
            </a:r>
            <a:r>
              <a:rPr lang="en-US" sz="2800" dirty="0" smtClean="0"/>
              <a:t> property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Shorthand notation for if/else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Math.floor</a:t>
            </a:r>
            <a:r>
              <a:rPr lang="en-US" sz="2800" dirty="0" smtClean="0"/>
              <a:t> method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89151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40268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built in script on holidays.htm page….</a:t>
            </a:r>
            <a:endParaRPr lang="en-US" sz="20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0378"/>
            <a:ext cx="5791200" cy="4312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5274024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Creates dates for today, and 5 major holidays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Fills in input boxes with corresponding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Calls external </a:t>
            </a:r>
            <a:r>
              <a:rPr lang="en-US" dirty="0" err="1" smtClean="0"/>
              <a:t>javascript</a:t>
            </a:r>
            <a:r>
              <a:rPr lang="en-US" dirty="0" smtClean="0"/>
              <a:t> function to calculate time left between today and the coming holiday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26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304800"/>
            <a:ext cx="525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</a:t>
            </a:r>
            <a:r>
              <a:rPr lang="en-US" dirty="0" err="1" smtClean="0"/>
              <a:t>showDateTime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9" y="713874"/>
            <a:ext cx="9115425" cy="3857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48006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Takes a date passed </a:t>
            </a:r>
            <a:r>
              <a:rPr lang="en-US" dirty="0"/>
              <a:t>into it and </a:t>
            </a:r>
            <a:r>
              <a:rPr lang="en-US" dirty="0" smtClean="0"/>
              <a:t>returns </a:t>
            </a:r>
            <a:r>
              <a:rPr lang="en-US" dirty="0"/>
              <a:t>the date in a text string formatted as:</a:t>
            </a:r>
          </a:p>
          <a:p>
            <a:r>
              <a:rPr lang="en-US" dirty="0"/>
              <a:t>      mm/</a:t>
            </a:r>
            <a:r>
              <a:rPr lang="en-US" dirty="0" err="1"/>
              <a:t>dd</a:t>
            </a:r>
            <a:r>
              <a:rPr lang="en-US" dirty="0"/>
              <a:t>/</a:t>
            </a:r>
            <a:r>
              <a:rPr lang="en-US" dirty="0" err="1"/>
              <a:t>yyyy</a:t>
            </a:r>
            <a:r>
              <a:rPr lang="en-US" dirty="0"/>
              <a:t> at </a:t>
            </a:r>
            <a:r>
              <a:rPr lang="en-US" dirty="0" err="1"/>
              <a:t>hh:mm:ss</a:t>
            </a:r>
            <a:r>
              <a:rPr lang="en-US" dirty="0"/>
              <a:t> </a:t>
            </a:r>
            <a:r>
              <a:rPr lang="en-US" dirty="0" smtClean="0"/>
              <a:t>am or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if/else cases to decide if time is am or pm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371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4572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</a:t>
            </a:r>
            <a:r>
              <a:rPr lang="en-US" dirty="0" err="1" smtClean="0"/>
              <a:t>changeYear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62" y="1066800"/>
            <a:ext cx="4333875" cy="2486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38862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Checks if holiday already passed this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holiday passed, sets the holiday year to next year to properly calculate time till 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32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3810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Countdown function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50332"/>
            <a:ext cx="6191250" cy="45238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54864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Calculates time from now till holiday in milliseconds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the proper math to convert the result to days, hours, minutes,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Assembles all results in to a string for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7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Implemented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 concepts for Guessing Game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9579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indow object and its </a:t>
            </a:r>
            <a:r>
              <a:rPr lang="en-US" sz="2800" dirty="0" err="1" smtClean="0"/>
              <a:t>onlod</a:t>
            </a:r>
            <a:r>
              <a:rPr lang="en-US" sz="2800" dirty="0" smtClean="0"/>
              <a:t> event.</a:t>
            </a:r>
          </a:p>
          <a:p>
            <a:r>
              <a:rPr lang="en-US" sz="2800" dirty="0" smtClean="0"/>
              <a:t>Create and call </a:t>
            </a:r>
            <a:r>
              <a:rPr lang="en-US" sz="2800" dirty="0"/>
              <a:t> </a:t>
            </a:r>
            <a:r>
              <a:rPr lang="en-US" sz="2800" dirty="0" smtClean="0"/>
              <a:t>of function with no parameters and no return.</a:t>
            </a:r>
          </a:p>
          <a:p>
            <a:r>
              <a:rPr lang="en-US" sz="2800" dirty="0"/>
              <a:t>r</a:t>
            </a:r>
            <a:r>
              <a:rPr lang="en-US" sz="2800" dirty="0" smtClean="0"/>
              <a:t>andom and floor method of Math object.</a:t>
            </a:r>
          </a:p>
          <a:p>
            <a:r>
              <a:rPr lang="en-US" sz="2800" dirty="0" smtClean="0"/>
              <a:t>Create and call of function with one parameter and a return.</a:t>
            </a:r>
          </a:p>
          <a:p>
            <a:r>
              <a:rPr lang="en-US" sz="2800" dirty="0" smtClean="0"/>
              <a:t>method of the document object –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(id).</a:t>
            </a:r>
          </a:p>
          <a:p>
            <a:r>
              <a:rPr lang="en-US" sz="2800" dirty="0"/>
              <a:t>v</a:t>
            </a:r>
            <a:r>
              <a:rPr lang="en-US" sz="2800" dirty="0" smtClean="0"/>
              <a:t>alue property of the text box object.</a:t>
            </a:r>
          </a:p>
          <a:p>
            <a:r>
              <a:rPr lang="en-US" sz="2800" dirty="0" smtClean="0"/>
              <a:t>Method focus() of textbox object.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utton object and its </a:t>
            </a:r>
            <a:r>
              <a:rPr lang="en-US" sz="2800" dirty="0" err="1" smtClean="0"/>
              <a:t>onclick</a:t>
            </a:r>
            <a:r>
              <a:rPr lang="en-US" sz="2800" dirty="0" smtClean="0"/>
              <a:t> event.</a:t>
            </a:r>
          </a:p>
          <a:p>
            <a:r>
              <a:rPr lang="en-US" sz="2800" dirty="0"/>
              <a:t>i</a:t>
            </a:r>
            <a:r>
              <a:rPr lang="en-US" sz="2800" dirty="0" smtClean="0"/>
              <a:t>f statements with compound conditional expression.</a:t>
            </a:r>
          </a:p>
          <a:p>
            <a:r>
              <a:rPr lang="en-US" sz="2800" dirty="0" smtClean="0"/>
              <a:t>Validation using </a:t>
            </a:r>
            <a:r>
              <a:rPr lang="en-US" sz="2800" dirty="0" err="1" smtClean="0"/>
              <a:t>isNaN</a:t>
            </a:r>
            <a:r>
              <a:rPr lang="en-US" sz="2800" dirty="0" smtClean="0"/>
              <a:t>() and expression.</a:t>
            </a:r>
          </a:p>
          <a:p>
            <a:r>
              <a:rPr lang="en-US" sz="2800" dirty="0" smtClean="0"/>
              <a:t>Common methods of window object – alert(message), </a:t>
            </a:r>
            <a:r>
              <a:rPr lang="en-US" sz="2800" dirty="0" err="1" smtClean="0"/>
              <a:t>parseFloat</a:t>
            </a:r>
            <a:r>
              <a:rPr lang="en-US" sz="2800" dirty="0" smtClean="0"/>
              <a:t>(string).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window loads……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971800"/>
            <a:ext cx="6172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105400"/>
            <a:ext cx="609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window object and its </a:t>
            </a:r>
            <a:r>
              <a:rPr lang="en-US" sz="2400" dirty="0" err="1" smtClean="0"/>
              <a:t>onload</a:t>
            </a:r>
            <a:r>
              <a:rPr lang="en-US" sz="2400" dirty="0" smtClean="0"/>
              <a:t> event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Create and call  of function with no parameters and no return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random and floor method of Math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When the window loads…..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Create and call of function with one parameter and a return.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method of the document object – </a:t>
            </a:r>
            <a:r>
              <a:rPr lang="en-US" sz="2400" dirty="0" err="1" smtClean="0"/>
              <a:t>getElementById</a:t>
            </a:r>
            <a:r>
              <a:rPr lang="en-US" sz="2400" dirty="0" smtClean="0"/>
              <a:t>(id).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value property of the text box object.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Method focus() of text box object.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200400"/>
            <a:ext cx="403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9650" y="4343400"/>
            <a:ext cx="43243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200400"/>
            <a:ext cx="4343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guess button is clicked….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1600199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 smtClean="0"/>
              <a:t>button object and its </a:t>
            </a:r>
            <a:r>
              <a:rPr lang="en-US" sz="3800" dirty="0" err="1" smtClean="0"/>
              <a:t>onclick</a:t>
            </a:r>
            <a:r>
              <a:rPr lang="en-US" sz="3800" dirty="0" smtClean="0"/>
              <a:t> event.</a:t>
            </a:r>
          </a:p>
          <a:p>
            <a:r>
              <a:rPr lang="en-US" sz="3800" dirty="0" smtClean="0"/>
              <a:t>if statements with compound conditional expression.</a:t>
            </a:r>
          </a:p>
          <a:p>
            <a:r>
              <a:rPr lang="en-US" sz="3800" dirty="0" smtClean="0"/>
              <a:t>Validation using </a:t>
            </a:r>
            <a:r>
              <a:rPr lang="en-US" sz="3800" dirty="0" err="1" smtClean="0"/>
              <a:t>isNaN</a:t>
            </a:r>
            <a:r>
              <a:rPr lang="en-US" sz="3800" dirty="0" smtClean="0"/>
              <a:t>() and expression.</a:t>
            </a:r>
          </a:p>
          <a:p>
            <a:r>
              <a:rPr lang="en-US" sz="3800" dirty="0" smtClean="0"/>
              <a:t>Common methods of window object – alert(message), </a:t>
            </a:r>
            <a:r>
              <a:rPr lang="en-US" sz="3800" dirty="0" err="1" smtClean="0"/>
              <a:t>parseFloat</a:t>
            </a:r>
            <a:r>
              <a:rPr lang="en-US" sz="3800" dirty="0" smtClean="0"/>
              <a:t>(string).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981200"/>
            <a:ext cx="5486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62200"/>
            <a:ext cx="3657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800600"/>
            <a:ext cx="3581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</a:t>
            </a:r>
            <a:r>
              <a:rPr lang="en-US" dirty="0" err="1" smtClean="0"/>
              <a:t>PlayAgain</a:t>
            </a:r>
            <a:r>
              <a:rPr lang="en-US" dirty="0" smtClean="0"/>
              <a:t> button is clicked..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90600"/>
            <a:ext cx="49339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276600"/>
            <a:ext cx="4038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276600"/>
            <a:ext cx="442315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945</Words>
  <Application>Microsoft Office PowerPoint</Application>
  <PresentationFormat>On-screen Show (4:3)</PresentationFormat>
  <Paragraphs>147</Paragraphs>
  <Slides>48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Office Theme</vt:lpstr>
      <vt:lpstr>C:\Users\Shreeja\Desktop\home3.vsd\Drawing\~Page-4\Sheet.19</vt:lpstr>
      <vt:lpstr>C:\Users\Shreeja\Desktop\home3.vsd\Drawing\~Page-5\Sheet.57</vt:lpstr>
      <vt:lpstr>C:\Users\Shreeja\Desktop\home3.vsd\Drawing\~Page-4\Sheet.18</vt:lpstr>
      <vt:lpstr>D:\Masters\third semester\MSIS 625\project\presentation vsd\home5.vsd\Drawing\~Page-6\Sheet.1</vt:lpstr>
      <vt:lpstr>D:\Masters\third semester\MSIS 625\project\presentation vsd\home5.vsd\Drawing\~Page-6\Sheet.2</vt:lpstr>
      <vt:lpstr>C:\Users\Shreeja\Desktop\home3.vsd\Drawing\~Page-4\Sheet.18</vt:lpstr>
      <vt:lpstr>Learning Javascript</vt:lpstr>
      <vt:lpstr>About Website</vt:lpstr>
      <vt:lpstr>PowerPoint Presentation</vt:lpstr>
      <vt:lpstr>PowerPoint Presentation</vt:lpstr>
      <vt:lpstr>Implemented Javascript concepts for Guessing Game Page</vt:lpstr>
      <vt:lpstr>When the window loads……</vt:lpstr>
      <vt:lpstr>When the window loads…..</vt:lpstr>
      <vt:lpstr>When guess button is clicked….</vt:lpstr>
      <vt:lpstr>When PlayAgain button is clicked..</vt:lpstr>
      <vt:lpstr>PowerPoint Presentation</vt:lpstr>
      <vt:lpstr>Implemented Javascript concepts for Tech Quiz Page</vt:lpstr>
      <vt:lpstr>When the window loads..</vt:lpstr>
      <vt:lpstr>When start button is clicked….</vt:lpstr>
      <vt:lpstr>PowerPoint Presentation</vt:lpstr>
      <vt:lpstr>PowerPoint Presentation</vt:lpstr>
      <vt:lpstr>PowerPoint Presentation</vt:lpstr>
      <vt:lpstr>PowerPoint Presentation</vt:lpstr>
      <vt:lpstr>When submit button is clicked..</vt:lpstr>
      <vt:lpstr>PowerPoint Presentation</vt:lpstr>
      <vt:lpstr>PowerPoint Presentation</vt:lpstr>
      <vt:lpstr>PowerPoint Presentation</vt:lpstr>
      <vt:lpstr>PowerPoint Presentation</vt:lpstr>
      <vt:lpstr>Implemented Javascript concepts for Music Page</vt:lpstr>
      <vt:lpstr>When window loads…</vt:lpstr>
      <vt:lpstr>PowerPoint Presentation</vt:lpstr>
      <vt:lpstr>PowerPoint Presentation</vt:lpstr>
      <vt:lpstr>PowerPoint Presentation</vt:lpstr>
      <vt:lpstr>For image slide show…</vt:lpstr>
      <vt:lpstr>PowerPoint Presentation</vt:lpstr>
      <vt:lpstr>PowerPoint Presentation</vt:lpstr>
      <vt:lpstr>PowerPoint Presentation</vt:lpstr>
      <vt:lpstr>PowerPoint Presentation</vt:lpstr>
      <vt:lpstr>The Dom for Home Page</vt:lpstr>
      <vt:lpstr>PowerPoint Presentation</vt:lpstr>
      <vt:lpstr>When the window loads</vt:lpstr>
      <vt:lpstr>Five major tasks done in Learninglinks Constructor</vt:lpstr>
      <vt:lpstr>Validation</vt:lpstr>
      <vt:lpstr>Remove LI nodes from UL node</vt:lpstr>
      <vt:lpstr>Append 5 LI nodes to the UL node</vt:lpstr>
      <vt:lpstr>Define and attach event handlers</vt:lpstr>
      <vt:lpstr>Roll up the links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Shreeja</dc:creator>
  <cp:lastModifiedBy>Yan</cp:lastModifiedBy>
  <cp:revision>131</cp:revision>
  <dcterms:created xsi:type="dcterms:W3CDTF">2013-12-06T05:58:49Z</dcterms:created>
  <dcterms:modified xsi:type="dcterms:W3CDTF">2013-12-15T05:19:50Z</dcterms:modified>
</cp:coreProperties>
</file>