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8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3" r:id="rId16"/>
    <p:sldId id="284" r:id="rId17"/>
    <p:sldId id="285" r:id="rId18"/>
    <p:sldId id="281" r:id="rId19"/>
    <p:sldId id="280" r:id="rId20"/>
    <p:sldId id="282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305" r:id="rId29"/>
    <p:sldId id="261" r:id="rId30"/>
    <p:sldId id="258" r:id="rId31"/>
    <p:sldId id="259" r:id="rId32"/>
    <p:sldId id="260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1CBF-D83B-46D3-B0DC-A3BF25640CA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AD2F-3C3A-4E3C-A12F-2B422D25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oleObject" Target="file:///C:\Users\Shreeja\Desktop\home3.vsd\Drawing\~Page-4\Sheet.1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file:///C:\Users\Shreeja\Desktop\home3.vsd\Drawing\~Page-5\Sheet.5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file:///C:\Users\Shreeja\Desktop\home3.vsd\Drawing\~Page-4\Sheet.18" TargetMode="Externa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file:///D:\Masters\third%20semester\MSIS%20625\project\presentation%20vsd\home5.vsd\Drawing\~Page-6\Sheet.1" TargetMode="Externa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file:///D:\Masters\third%20semester\MSIS%20625\project\presentation%20vsd\home5.vsd\Drawing\~Page-6\Sheet.2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file:///C:\Users\Shreeja\Desktop\home3.vsd\Drawing\~Page-4\Sheet.18" TargetMode="Externa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858000" cy="33528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Group Members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Shreeja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Dangol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Yan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Volis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Professor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smtClean="0"/>
              <a:t>Yitzchak </a:t>
            </a:r>
            <a:r>
              <a:rPr lang="en-US" dirty="0" err="1" smtClean="0"/>
              <a:t>Novick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010400" y="6248400"/>
            <a:ext cx="1460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Touro</a:t>
            </a:r>
            <a:r>
              <a:rPr lang="en-US" dirty="0" smtClean="0"/>
              <a:t> College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77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Implemented </a:t>
            </a:r>
            <a:r>
              <a:rPr lang="en-US" dirty="0" err="1" smtClean="0"/>
              <a:t>Javascript</a:t>
            </a:r>
            <a:r>
              <a:rPr lang="en-US" dirty="0" smtClean="0"/>
              <a:t> concepts for Tech Quiz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Form reset() method</a:t>
            </a:r>
          </a:p>
          <a:p>
            <a:r>
              <a:rPr lang="en-US" dirty="0" smtClean="0"/>
              <a:t>Create and call a function with both with and without parameter and return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Form Elements collection</a:t>
            </a:r>
          </a:p>
          <a:p>
            <a:r>
              <a:rPr lang="en-US" dirty="0" smtClean="0"/>
              <a:t>Form length property</a:t>
            </a:r>
          </a:p>
          <a:p>
            <a:r>
              <a:rPr lang="en-US" dirty="0" smtClean="0"/>
              <a:t>Form element disabled property</a:t>
            </a:r>
          </a:p>
          <a:p>
            <a:r>
              <a:rPr lang="en-US" dirty="0" smtClean="0"/>
              <a:t>Two methods for working with timer that calls a function repeatedly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–  </a:t>
            </a:r>
            <a:r>
              <a:rPr lang="en-US" dirty="0" err="1" smtClean="0"/>
              <a:t>setInterval</a:t>
            </a:r>
            <a:r>
              <a:rPr lang="en-US" dirty="0" smtClean="0"/>
              <a:t>(function, </a:t>
            </a:r>
            <a:r>
              <a:rPr lang="en-US" dirty="0" err="1" smtClean="0"/>
              <a:t>intervalTime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–  </a:t>
            </a:r>
            <a:r>
              <a:rPr lang="en-US" dirty="0" err="1" smtClean="0"/>
              <a:t>clearInterval</a:t>
            </a:r>
            <a:r>
              <a:rPr lang="en-US" dirty="0" smtClean="0"/>
              <a:t>(timer)</a:t>
            </a:r>
          </a:p>
          <a:p>
            <a:r>
              <a:rPr lang="en-US" dirty="0" smtClean="0"/>
              <a:t>Visibility property of an element</a:t>
            </a:r>
          </a:p>
          <a:p>
            <a:r>
              <a:rPr lang="en-US" dirty="0" smtClean="0"/>
              <a:t>Create and use of Array and array of Array</a:t>
            </a:r>
          </a:p>
          <a:p>
            <a:r>
              <a:rPr lang="en-US" dirty="0" smtClean="0"/>
              <a:t>Random and round method of Math object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Use of button, text box and text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the window loads..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285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Form reset() method</a:t>
            </a:r>
          </a:p>
          <a:p>
            <a:r>
              <a:rPr lang="en-US" dirty="0" smtClean="0"/>
              <a:t>Create and call a function with both with and without parameter and return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Form Elements collection</a:t>
            </a:r>
          </a:p>
          <a:p>
            <a:r>
              <a:rPr lang="en-US" dirty="0" smtClean="0"/>
              <a:t>Form length property</a:t>
            </a:r>
          </a:p>
          <a:p>
            <a:r>
              <a:rPr lang="en-US" dirty="0" smtClean="0"/>
              <a:t>Form element disabled property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800600"/>
            <a:ext cx="739139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124200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start button is clicked….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Two methods for working with timer that calls a function repeatedly</a:t>
            </a:r>
          </a:p>
          <a:p>
            <a:pPr>
              <a:buNone/>
            </a:pPr>
            <a:r>
              <a:rPr lang="en-US" dirty="0" smtClean="0"/>
              <a:t>                           –  </a:t>
            </a:r>
            <a:r>
              <a:rPr lang="en-US" dirty="0" err="1" smtClean="0"/>
              <a:t>setInterval</a:t>
            </a:r>
            <a:r>
              <a:rPr lang="en-US" dirty="0" smtClean="0"/>
              <a:t>(function, </a:t>
            </a:r>
            <a:r>
              <a:rPr lang="en-US" dirty="0" err="1" smtClean="0"/>
              <a:t>intervalTime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                     –  </a:t>
            </a:r>
            <a:r>
              <a:rPr lang="en-US" dirty="0" err="1" smtClean="0"/>
              <a:t>clearInterval</a:t>
            </a:r>
            <a:r>
              <a:rPr lang="en-US" dirty="0" smtClean="0"/>
              <a:t>(timer)</a:t>
            </a:r>
          </a:p>
          <a:p>
            <a:r>
              <a:rPr lang="en-US" dirty="0" smtClean="0"/>
              <a:t>Visibility property of an element</a:t>
            </a:r>
          </a:p>
          <a:p>
            <a:r>
              <a:rPr lang="en-US" dirty="0" smtClean="0"/>
              <a:t>Create and use of Array and array of Array</a:t>
            </a:r>
          </a:p>
          <a:p>
            <a:r>
              <a:rPr lang="en-US" dirty="0" smtClean="0"/>
              <a:t>Random and round method of Math object</a:t>
            </a:r>
          </a:p>
          <a:p>
            <a:r>
              <a:rPr lang="en-US" dirty="0" smtClean="0"/>
              <a:t>While loop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3276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352800"/>
            <a:ext cx="5791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5486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0777611"/>
              </p:ext>
            </p:extLst>
          </p:nvPr>
        </p:nvGraphicFramePr>
        <p:xfrm>
          <a:off x="1371600" y="304800"/>
          <a:ext cx="5181600" cy="1371600"/>
        </p:xfrm>
        <a:graphic>
          <a:graphicData uri="http://schemas.openxmlformats.org/presentationml/2006/ole">
            <p:oleObj spid="_x0000_s20488" name="Visio" r:id="rId4" imgW="4010242" imgH="1040594" progId="Visio.Drawing.11">
              <p:link updateAutomatic="1"/>
            </p:oleObj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733800"/>
            <a:ext cx="5486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4104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746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24200"/>
            <a:ext cx="8396287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8534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3097773"/>
              </p:ext>
            </p:extLst>
          </p:nvPr>
        </p:nvGraphicFramePr>
        <p:xfrm>
          <a:off x="762000" y="631825"/>
          <a:ext cx="6858000" cy="1327150"/>
        </p:xfrm>
        <a:graphic>
          <a:graphicData uri="http://schemas.openxmlformats.org/presentationml/2006/ole">
            <p:oleObj spid="_x0000_s26634" name="Visio" r:id="rId4" imgW="5751360" imgH="889161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submit button is clicked..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800600"/>
            <a:ext cx="487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83724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7338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6219579"/>
              </p:ext>
            </p:extLst>
          </p:nvPr>
        </p:nvGraphicFramePr>
        <p:xfrm>
          <a:off x="304800" y="457200"/>
          <a:ext cx="4267200" cy="1371600"/>
        </p:xfrm>
        <a:graphic>
          <a:graphicData uri="http://schemas.openxmlformats.org/presentationml/2006/ole">
            <p:oleObj spid="_x0000_s21514" name="Visio" r:id="rId5" imgW="2710746" imgH="1170432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 as an example to demonstrate the potential of </a:t>
            </a:r>
            <a:r>
              <a:rPr lang="en-US" dirty="0" err="1" smtClean="0"/>
              <a:t>Javascript</a:t>
            </a:r>
            <a:r>
              <a:rPr lang="en-US" dirty="0" smtClean="0"/>
              <a:t> and Dom scripting.</a:t>
            </a:r>
          </a:p>
          <a:p>
            <a:r>
              <a:rPr lang="en-US" dirty="0" smtClean="0"/>
              <a:t>Help beginners to learn and enhance the web development skills using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Demos of codes on how all the functionality of webpage have been implemented are available.</a:t>
            </a:r>
          </a:p>
          <a:p>
            <a:r>
              <a:rPr lang="en-US" dirty="0" smtClean="0"/>
              <a:t>Besides, it is a piece of fun world!!!</a:t>
            </a:r>
          </a:p>
          <a:p>
            <a:pPr>
              <a:buNone/>
            </a:pPr>
            <a:r>
              <a:rPr lang="en-US" dirty="0" smtClean="0"/>
              <a:t>    - Put away your boredom by</a:t>
            </a:r>
          </a:p>
          <a:p>
            <a:pPr>
              <a:buNone/>
            </a:pPr>
            <a:r>
              <a:rPr lang="en-US" dirty="0" smtClean="0"/>
              <a:t>        *Playing Games</a:t>
            </a:r>
          </a:p>
          <a:p>
            <a:pPr>
              <a:buNone/>
            </a:pPr>
            <a:r>
              <a:rPr lang="en-US" dirty="0" smtClean="0"/>
              <a:t>        *Listening to Music</a:t>
            </a:r>
          </a:p>
          <a:p>
            <a:pPr>
              <a:buNone/>
            </a:pPr>
            <a:r>
              <a:rPr lang="en-US" dirty="0" smtClean="0"/>
              <a:t>        *Check your tech IQ</a:t>
            </a:r>
          </a:p>
          <a:p>
            <a:pPr>
              <a:buNone/>
            </a:pPr>
            <a:r>
              <a:rPr lang="en-US" dirty="0" smtClean="0"/>
              <a:t>        *Get ready for up coming holidays.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29650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895600"/>
            <a:ext cx="650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DOM Scripting and Manipulation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Implemented </a:t>
            </a:r>
            <a:r>
              <a:rPr lang="en-US" dirty="0" err="1" smtClean="0"/>
              <a:t>Javascript</a:t>
            </a:r>
            <a:r>
              <a:rPr lang="en-US" dirty="0" smtClean="0"/>
              <a:t> concepts for Music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properties of Node interface – </a:t>
            </a:r>
            <a:r>
              <a:rPr lang="en-US" dirty="0" err="1" smtClean="0"/>
              <a:t>nodeType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- </a:t>
            </a:r>
            <a:r>
              <a:rPr lang="en-US" dirty="0" err="1" smtClean="0"/>
              <a:t>nodeName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- </a:t>
            </a:r>
            <a:r>
              <a:rPr lang="en-US" dirty="0" err="1" smtClean="0"/>
              <a:t>nodeValue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- </a:t>
            </a:r>
            <a:r>
              <a:rPr lang="en-US" dirty="0" err="1" smtClean="0"/>
              <a:t>firstchild</a:t>
            </a:r>
            <a:endParaRPr lang="en-US" dirty="0" smtClean="0"/>
          </a:p>
          <a:p>
            <a:r>
              <a:rPr lang="en-US" dirty="0" smtClean="0"/>
              <a:t>Methods of the Document interface – </a:t>
            </a:r>
            <a:r>
              <a:rPr lang="en-US" dirty="0" err="1" smtClean="0"/>
              <a:t>getElementByTagName</a:t>
            </a:r>
            <a:r>
              <a:rPr lang="en-US" dirty="0" smtClean="0"/>
              <a:t> (</a:t>
            </a:r>
            <a:r>
              <a:rPr lang="en-US" dirty="0" err="1" smtClean="0"/>
              <a:t>tagname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– </a:t>
            </a:r>
            <a:r>
              <a:rPr lang="en-US" dirty="0" err="1" smtClean="0"/>
              <a:t>getElementById</a:t>
            </a:r>
            <a:r>
              <a:rPr lang="en-US" dirty="0" smtClean="0"/>
              <a:t>(</a:t>
            </a:r>
            <a:r>
              <a:rPr lang="en-US" dirty="0" err="1" smtClean="0"/>
              <a:t>elementId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Method of the Element interface – </a:t>
            </a:r>
            <a:r>
              <a:rPr lang="en-US" dirty="0" err="1" smtClean="0"/>
              <a:t>hasAttribute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Property of the </a:t>
            </a:r>
            <a:r>
              <a:rPr lang="en-US" dirty="0" err="1" smtClean="0"/>
              <a:t>HTMLElement</a:t>
            </a:r>
            <a:r>
              <a:rPr lang="en-US" dirty="0" smtClean="0"/>
              <a:t> interface - .title</a:t>
            </a:r>
          </a:p>
          <a:p>
            <a:r>
              <a:rPr lang="en-US" dirty="0" smtClean="0"/>
              <a:t>Property of the </a:t>
            </a:r>
            <a:r>
              <a:rPr lang="en-US" dirty="0" err="1" smtClean="0"/>
              <a:t>HTMLAnchorElement</a:t>
            </a:r>
            <a:r>
              <a:rPr lang="en-US" dirty="0" smtClean="0"/>
              <a:t> interface - .</a:t>
            </a:r>
            <a:r>
              <a:rPr lang="en-US" dirty="0" err="1" smtClean="0"/>
              <a:t>href</a:t>
            </a:r>
            <a:endParaRPr lang="en-US" dirty="0" smtClean="0"/>
          </a:p>
          <a:p>
            <a:r>
              <a:rPr lang="en-US" dirty="0" smtClean="0"/>
              <a:t>Property of the </a:t>
            </a:r>
            <a:r>
              <a:rPr lang="en-US" dirty="0" err="1" smtClean="0"/>
              <a:t>HTMLImageElement</a:t>
            </a:r>
            <a:r>
              <a:rPr lang="en-US" dirty="0" smtClean="0"/>
              <a:t> interface - .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err="1" smtClean="0"/>
              <a:t>window.event</a:t>
            </a:r>
            <a:r>
              <a:rPr lang="en-US" dirty="0" smtClean="0"/>
              <a:t> property for IE</a:t>
            </a:r>
          </a:p>
          <a:p>
            <a:r>
              <a:rPr lang="en-US" dirty="0" smtClean="0"/>
              <a:t>Preload the </a:t>
            </a:r>
            <a:r>
              <a:rPr lang="en-US" dirty="0" err="1" smtClean="0"/>
              <a:t>musics</a:t>
            </a:r>
            <a:r>
              <a:rPr lang="en-US" dirty="0" smtClean="0"/>
              <a:t> using Image </a:t>
            </a:r>
            <a:r>
              <a:rPr lang="en-US" dirty="0" smtClean="0"/>
              <a:t>object</a:t>
            </a:r>
            <a:endParaRPr lang="en-US" dirty="0" smtClean="0"/>
          </a:p>
          <a:p>
            <a:r>
              <a:rPr lang="en-US" dirty="0" smtClean="0"/>
              <a:t>Validation of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window loads…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81200"/>
            <a:ext cx="708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609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733800"/>
            <a:ext cx="723955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4827552"/>
              </p:ext>
            </p:extLst>
          </p:nvPr>
        </p:nvGraphicFramePr>
        <p:xfrm>
          <a:off x="1905000" y="2590800"/>
          <a:ext cx="5257800" cy="1143000"/>
        </p:xfrm>
        <a:graphic>
          <a:graphicData uri="http://schemas.openxmlformats.org/presentationml/2006/ole">
            <p:oleObj spid="_x0000_s37897" name="Visio" r:id="rId5" imgW="4045604" imgH="1917068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39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05000"/>
            <a:ext cx="6553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9227888"/>
              </p:ext>
            </p:extLst>
          </p:nvPr>
        </p:nvGraphicFramePr>
        <p:xfrm>
          <a:off x="685800" y="533400"/>
          <a:ext cx="7981950" cy="1371600"/>
        </p:xfrm>
        <a:graphic>
          <a:graphicData uri="http://schemas.openxmlformats.org/presentationml/2006/ole">
            <p:oleObj spid="_x0000_s39944" name="Visio" r:id="rId4" imgW="7982422" imgH="1543210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image slide show…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667000"/>
            <a:ext cx="4343400" cy="20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1600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is used.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73"/>
            <a:ext cx="9144000" cy="9904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819400"/>
            <a:ext cx="403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Javascript</a:t>
            </a:r>
            <a:r>
              <a:rPr lang="en-US" sz="3600" b="1" dirty="0" smtClean="0"/>
              <a:t> Essentials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Dom for Home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610600" cy="62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295400"/>
            <a:ext cx="90868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window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Creates </a:t>
            </a:r>
            <a:r>
              <a:rPr lang="en-US" dirty="0" err="1" smtClean="0"/>
              <a:t>Learninglinks</a:t>
            </a:r>
            <a:r>
              <a:rPr lang="en-US" dirty="0" smtClean="0"/>
              <a:t> object </a:t>
            </a:r>
          </a:p>
          <a:p>
            <a:pPr lvl="2">
              <a:buFontTx/>
              <a:buChar char="-"/>
            </a:pPr>
            <a:r>
              <a:rPr lang="en-US" dirty="0" smtClean="0"/>
              <a:t>Two parameters are passed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Id of UL element and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value of </a:t>
            </a:r>
            <a:r>
              <a:rPr lang="en-US" dirty="0" err="1" smtClean="0"/>
              <a:t>linkCount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endParaRPr lang="en-US" dirty="0" smtClean="0"/>
          </a:p>
          <a:p>
            <a:pPr lvl="3">
              <a:buNone/>
            </a:pPr>
            <a:endParaRPr lang="en-US" dirty="0"/>
          </a:p>
        </p:txBody>
      </p:sp>
      <p:pic>
        <p:nvPicPr>
          <p:cNvPr id="7" name="Picture 6" descr="pi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657600"/>
            <a:ext cx="8153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Five major tasks done in </a:t>
            </a:r>
            <a:r>
              <a:rPr lang="en-US" dirty="0" err="1" smtClean="0"/>
              <a:t>Learninglinks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Validation  - number of arguments for the method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- of nodes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     </a:t>
            </a:r>
            <a:r>
              <a:rPr lang="en-US" dirty="0"/>
              <a:t>-</a:t>
            </a:r>
            <a:r>
              <a:rPr lang="en-US" dirty="0" smtClean="0"/>
              <a:t> of </a:t>
            </a:r>
            <a:r>
              <a:rPr lang="en-US" dirty="0" err="1" smtClean="0"/>
              <a:t>linkCount</a:t>
            </a:r>
            <a:endParaRPr lang="en-US" dirty="0"/>
          </a:p>
          <a:p>
            <a:r>
              <a:rPr lang="en-US" dirty="0" smtClean="0"/>
              <a:t>Remove LI nodes from UL node and store them in an array</a:t>
            </a:r>
          </a:p>
          <a:p>
            <a:r>
              <a:rPr lang="en-US" dirty="0" smtClean="0"/>
              <a:t>Append 5 LI nodes to the UL node</a:t>
            </a:r>
          </a:p>
          <a:p>
            <a:r>
              <a:rPr lang="en-US" dirty="0" smtClean="0"/>
              <a:t>Define and attach the event handlers to the events</a:t>
            </a:r>
          </a:p>
          <a:p>
            <a:r>
              <a:rPr lang="en-US" dirty="0" smtClean="0"/>
              <a:t>Call </a:t>
            </a:r>
            <a:r>
              <a:rPr lang="en-US" dirty="0"/>
              <a:t>p</a:t>
            </a:r>
            <a:r>
              <a:rPr lang="en-US" dirty="0" smtClean="0"/>
              <a:t>lay method to display 5 links in the very beginning which calls </a:t>
            </a:r>
            <a:r>
              <a:rPr lang="en-US" dirty="0" err="1" smtClean="0"/>
              <a:t>showNext</a:t>
            </a:r>
            <a:r>
              <a:rPr lang="en-US" dirty="0" smtClean="0"/>
              <a:t> method to roll up the links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708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419600"/>
            <a:ext cx="7086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Remove LI nodes from UL node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7400"/>
            <a:ext cx="9172576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14800"/>
            <a:ext cx="90868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505200" y="6488668"/>
            <a:ext cx="130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Array Item[]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5 LI nodes to the UL node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62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76600"/>
            <a:ext cx="80295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and attach event handlers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56953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Roll up the links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6248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590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2909720"/>
              </p:ext>
            </p:extLst>
          </p:nvPr>
        </p:nvGraphicFramePr>
        <p:xfrm>
          <a:off x="533400" y="3886200"/>
          <a:ext cx="7010400" cy="609600"/>
        </p:xfrm>
        <a:graphic>
          <a:graphicData uri="http://schemas.openxmlformats.org/presentationml/2006/ole">
            <p:oleObj spid="_x0000_s10249" name="Visio" r:id="rId5" imgW="6030479" imgH="302865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96" y="228600"/>
            <a:ext cx="909270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5575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810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Implemented JavaScript concepts for Holidays page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Date object and its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Getting and setting year, date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Changing the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setTimeout</a:t>
            </a:r>
            <a:r>
              <a:rPr lang="en-US" sz="2800" dirty="0" smtClean="0"/>
              <a:t>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setInterval</a:t>
            </a:r>
            <a:r>
              <a:rPr lang="en-US" sz="2800" dirty="0"/>
              <a:t> </a:t>
            </a:r>
            <a:r>
              <a:rPr lang="en-US" sz="2800" dirty="0" smtClean="0"/>
              <a:t>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of input boxes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Interaction with Document Object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Window </a:t>
            </a:r>
            <a:r>
              <a:rPr lang="en-US" sz="2800" dirty="0" err="1" smtClean="0"/>
              <a:t>onload</a:t>
            </a:r>
            <a:r>
              <a:rPr lang="en-US" sz="2800" dirty="0" smtClean="0"/>
              <a:t>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Shorthand notation for if/else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Math.floor</a:t>
            </a:r>
            <a:r>
              <a:rPr lang="en-US" sz="2800" dirty="0" smtClean="0"/>
              <a:t>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78915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40268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built in script on holidays.htm page….</a:t>
            </a:r>
            <a:endParaRPr lang="en-US" sz="20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0378"/>
            <a:ext cx="5791200" cy="431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27402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dates for today, and 5 major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Fills in input boxes with corresponding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Calls external </a:t>
            </a:r>
            <a:r>
              <a:rPr lang="en-US" dirty="0" err="1" smtClean="0"/>
              <a:t>javascript</a:t>
            </a:r>
            <a:r>
              <a:rPr lang="en-US" dirty="0" smtClean="0"/>
              <a:t> function to calculate time left between today and the coming holiday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5626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048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</a:t>
            </a:r>
            <a:r>
              <a:rPr lang="en-US" dirty="0" err="1" smtClean="0"/>
              <a:t>showDateTime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49" y="713874"/>
            <a:ext cx="9115425" cy="3857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800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Takes a date passed </a:t>
            </a:r>
            <a:r>
              <a:rPr lang="en-US" dirty="0"/>
              <a:t>into it and </a:t>
            </a:r>
            <a:r>
              <a:rPr lang="en-US" dirty="0" smtClean="0"/>
              <a:t>returns </a:t>
            </a:r>
            <a:r>
              <a:rPr lang="en-US" dirty="0"/>
              <a:t>the date in a text string formatted as:</a:t>
            </a:r>
          </a:p>
          <a:p>
            <a:r>
              <a:rPr lang="en-US" dirty="0"/>
              <a:t>      mm/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yyyy</a:t>
            </a:r>
            <a:r>
              <a:rPr lang="en-US" dirty="0"/>
              <a:t> at </a:t>
            </a:r>
            <a:r>
              <a:rPr lang="en-US" dirty="0" err="1"/>
              <a:t>hh:mm:ss</a:t>
            </a:r>
            <a:r>
              <a:rPr lang="en-US" dirty="0"/>
              <a:t> </a:t>
            </a:r>
            <a:r>
              <a:rPr lang="en-US" dirty="0" smtClean="0"/>
              <a:t>am or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if/else cases to decide if time is am or pm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7337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57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</a:t>
            </a:r>
            <a:r>
              <a:rPr lang="en-US" dirty="0" err="1" smtClean="0"/>
              <a:t>changeYear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5062" y="1066800"/>
            <a:ext cx="4333875" cy="2486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886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if holiday already passed this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holiday passed, sets the holiday year to next year to properly calculate time till 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3932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Countdown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750332"/>
            <a:ext cx="6191250" cy="45238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486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Calculates time from now till holiday in 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the proper math to convert the result to days, hours, minutes,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Assembles all results in to a string for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10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Implemented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concepts for Guessing Game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7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indow object and its </a:t>
            </a:r>
            <a:r>
              <a:rPr lang="en-US" sz="2800" dirty="0" err="1" smtClean="0"/>
              <a:t>onlod</a:t>
            </a:r>
            <a:r>
              <a:rPr lang="en-US" sz="2800" dirty="0" smtClean="0"/>
              <a:t> event.</a:t>
            </a:r>
          </a:p>
          <a:p>
            <a:r>
              <a:rPr lang="en-US" sz="2800" dirty="0" smtClean="0"/>
              <a:t>Create and call </a:t>
            </a:r>
            <a:r>
              <a:rPr lang="en-US" sz="2800" dirty="0"/>
              <a:t> </a:t>
            </a:r>
            <a:r>
              <a:rPr lang="en-US" sz="2800" dirty="0" smtClean="0"/>
              <a:t>of function with no parameters and no return.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andom and floor method of Math object.</a:t>
            </a:r>
          </a:p>
          <a:p>
            <a:r>
              <a:rPr lang="en-US" sz="2800" dirty="0" smtClean="0"/>
              <a:t>Create and call of function with one parameter and a return.</a:t>
            </a:r>
          </a:p>
          <a:p>
            <a:r>
              <a:rPr lang="en-US" sz="2800" dirty="0" smtClean="0"/>
              <a:t>method of the document object –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(id).</a:t>
            </a:r>
          </a:p>
          <a:p>
            <a:r>
              <a:rPr lang="en-US" sz="2800" dirty="0"/>
              <a:t>v</a:t>
            </a:r>
            <a:r>
              <a:rPr lang="en-US" sz="2800" dirty="0" smtClean="0"/>
              <a:t>alue property of the text box object.</a:t>
            </a:r>
          </a:p>
          <a:p>
            <a:r>
              <a:rPr lang="en-US" sz="2800" dirty="0" smtClean="0"/>
              <a:t>Method focus() of textbox object.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utton object and its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 event.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f statements with compound conditional expression.</a:t>
            </a:r>
          </a:p>
          <a:p>
            <a:r>
              <a:rPr lang="en-US" sz="2800" dirty="0" smtClean="0"/>
              <a:t>Validation using </a:t>
            </a:r>
            <a:r>
              <a:rPr lang="en-US" sz="2800" dirty="0" err="1" smtClean="0"/>
              <a:t>isNaN</a:t>
            </a:r>
            <a:r>
              <a:rPr lang="en-US" sz="2800" dirty="0" smtClean="0"/>
              <a:t>() and expression.</a:t>
            </a:r>
          </a:p>
          <a:p>
            <a:r>
              <a:rPr lang="en-US" sz="2800" dirty="0" smtClean="0"/>
              <a:t>Common methods of window object – alert(message), </a:t>
            </a:r>
            <a:r>
              <a:rPr lang="en-US" sz="2800" dirty="0" err="1" smtClean="0"/>
              <a:t>parseFloat</a:t>
            </a:r>
            <a:r>
              <a:rPr lang="en-US" sz="2800" dirty="0" smtClean="0"/>
              <a:t>(string).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window loads……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71800"/>
            <a:ext cx="6172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054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window object and its </a:t>
            </a:r>
            <a:r>
              <a:rPr lang="en-US" sz="2400" dirty="0" err="1" smtClean="0"/>
              <a:t>onload</a:t>
            </a:r>
            <a:r>
              <a:rPr lang="en-US" sz="2400" dirty="0" smtClean="0"/>
              <a:t> event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Create and call  of function with no parameters and no return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random and floor method of Math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When the window loads…..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Create and call of function with one parameter and a return.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method of the document object – </a:t>
            </a:r>
            <a:r>
              <a:rPr lang="en-US" sz="2400" dirty="0" err="1" smtClean="0"/>
              <a:t>getElementById</a:t>
            </a:r>
            <a:r>
              <a:rPr lang="en-US" sz="2400" dirty="0" smtClean="0"/>
              <a:t>(id).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value property of the text box object.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Method focus() of text box object.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200400"/>
            <a:ext cx="403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650" y="4343400"/>
            <a:ext cx="4324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200400"/>
            <a:ext cx="434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guess button is clicked….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1600199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 smtClean="0"/>
              <a:t>button object and its </a:t>
            </a:r>
            <a:r>
              <a:rPr lang="en-US" sz="3800" dirty="0" err="1" smtClean="0"/>
              <a:t>onclick</a:t>
            </a:r>
            <a:r>
              <a:rPr lang="en-US" sz="3800" dirty="0" smtClean="0"/>
              <a:t> event.</a:t>
            </a:r>
          </a:p>
          <a:p>
            <a:r>
              <a:rPr lang="en-US" sz="3800" dirty="0" smtClean="0"/>
              <a:t>if statements with compound conditional expression.</a:t>
            </a:r>
          </a:p>
          <a:p>
            <a:r>
              <a:rPr lang="en-US" sz="3800" dirty="0" smtClean="0"/>
              <a:t>Validation using </a:t>
            </a:r>
            <a:r>
              <a:rPr lang="en-US" sz="3800" dirty="0" err="1" smtClean="0"/>
              <a:t>isNaN</a:t>
            </a:r>
            <a:r>
              <a:rPr lang="en-US" sz="3800" dirty="0" smtClean="0"/>
              <a:t>() and expression.</a:t>
            </a:r>
          </a:p>
          <a:p>
            <a:r>
              <a:rPr lang="en-US" sz="3800" dirty="0" smtClean="0"/>
              <a:t>Common methods of window object – alert(message), </a:t>
            </a:r>
            <a:r>
              <a:rPr lang="en-US" sz="3800" dirty="0" err="1" smtClean="0"/>
              <a:t>parseFloat</a:t>
            </a:r>
            <a:r>
              <a:rPr lang="en-US" sz="3800" dirty="0" smtClean="0"/>
              <a:t>(string).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981200"/>
            <a:ext cx="5486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622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00600"/>
            <a:ext cx="3581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</a:t>
            </a:r>
            <a:r>
              <a:rPr lang="en-US" dirty="0" err="1" smtClean="0"/>
              <a:t>PlayAgain</a:t>
            </a:r>
            <a:r>
              <a:rPr lang="en-US" dirty="0" smtClean="0"/>
              <a:t> button is clicked..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4933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276600"/>
            <a:ext cx="403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276600"/>
            <a:ext cx="442315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908</Words>
  <Application>Microsoft Office PowerPoint</Application>
  <PresentationFormat>On-screen Show (4:3)</PresentationFormat>
  <Paragraphs>145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Office Theme</vt:lpstr>
      <vt:lpstr>C:\Users\Shreeja\Desktop\home3.vsd\Drawing\~Page-4\Sheet.19</vt:lpstr>
      <vt:lpstr>C:\Users\Shreeja\Desktop\home3.vsd\Drawing\~Page-5\Sheet.57</vt:lpstr>
      <vt:lpstr>C:\Users\Shreeja\Desktop\home3.vsd\Drawing\~Page-4\Sheet.18</vt:lpstr>
      <vt:lpstr>D:\Masters\third semester\MSIS 625\project\presentation vsd\home5.vsd\Drawing\~Page-6\Sheet.1</vt:lpstr>
      <vt:lpstr>D:\Masters\third semester\MSIS 625\project\presentation vsd\home5.vsd\Drawing\~Page-6\Sheet.2</vt:lpstr>
      <vt:lpstr>C:\Users\Shreeja\Desktop\home3.vsd\Drawing\~Page-4\Sheet.18</vt:lpstr>
      <vt:lpstr>Learning Javascript</vt:lpstr>
      <vt:lpstr>About Website</vt:lpstr>
      <vt:lpstr>Slide 3</vt:lpstr>
      <vt:lpstr>Slide 4</vt:lpstr>
      <vt:lpstr>Implemented Javascript concepts for Guessing Game Page</vt:lpstr>
      <vt:lpstr>When the window loads……</vt:lpstr>
      <vt:lpstr>When the window loads…..</vt:lpstr>
      <vt:lpstr>When guess button is clicked….</vt:lpstr>
      <vt:lpstr>When PlayAgain button is clicked..</vt:lpstr>
      <vt:lpstr>Slide 10</vt:lpstr>
      <vt:lpstr>Implemented Javascript concepts for Tech Quiz Page</vt:lpstr>
      <vt:lpstr>When the window loads..</vt:lpstr>
      <vt:lpstr>When start button is clicked….</vt:lpstr>
      <vt:lpstr>Slide 14</vt:lpstr>
      <vt:lpstr>Slide 15</vt:lpstr>
      <vt:lpstr>Slide 16</vt:lpstr>
      <vt:lpstr>Slide 17</vt:lpstr>
      <vt:lpstr>When submit button is clicked..</vt:lpstr>
      <vt:lpstr>Slide 19</vt:lpstr>
      <vt:lpstr>Slide 20</vt:lpstr>
      <vt:lpstr>Slide 21</vt:lpstr>
      <vt:lpstr>Slide 22</vt:lpstr>
      <vt:lpstr>Implemented Javascript concepts for Music Page</vt:lpstr>
      <vt:lpstr>When window loads…</vt:lpstr>
      <vt:lpstr>Slide 25</vt:lpstr>
      <vt:lpstr>Slide 26</vt:lpstr>
      <vt:lpstr>Slide 27</vt:lpstr>
      <vt:lpstr>For image slide show…</vt:lpstr>
      <vt:lpstr>Slide 29</vt:lpstr>
      <vt:lpstr>The Dom for Home Page</vt:lpstr>
      <vt:lpstr>Slide 31</vt:lpstr>
      <vt:lpstr>When the window loads</vt:lpstr>
      <vt:lpstr>Five major tasks done in Learninglinks Constructor</vt:lpstr>
      <vt:lpstr>Validation</vt:lpstr>
      <vt:lpstr>Remove LI nodes from UL node</vt:lpstr>
      <vt:lpstr>Append 5 LI nodes to the UL node</vt:lpstr>
      <vt:lpstr>Define and attach event handlers</vt:lpstr>
      <vt:lpstr>Roll up the links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Shreeja</dc:creator>
  <cp:lastModifiedBy>Shreeja</cp:lastModifiedBy>
  <cp:revision>135</cp:revision>
  <dcterms:created xsi:type="dcterms:W3CDTF">2013-12-06T05:58:49Z</dcterms:created>
  <dcterms:modified xsi:type="dcterms:W3CDTF">2013-12-17T01:11:42Z</dcterms:modified>
</cp:coreProperties>
</file>