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8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69" r:id="rId6"/>
    <p:sldId id="270" r:id="rId7"/>
    <p:sldId id="274" r:id="rId8"/>
    <p:sldId id="275" r:id="rId9"/>
    <p:sldId id="277" r:id="rId10"/>
    <p:sldId id="271" r:id="rId11"/>
    <p:sldId id="276" r:id="rId12"/>
    <p:sldId id="272" r:id="rId13"/>
    <p:sldId id="273" r:id="rId14"/>
    <p:sldId id="278" r:id="rId15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90">
          <p15:clr>
            <a:srgbClr val="A4A3A4"/>
          </p15:clr>
        </p15:guide>
        <p15:guide id="2" orient="horz" pos="827">
          <p15:clr>
            <a:srgbClr val="A4A3A4"/>
          </p15:clr>
        </p15:guide>
        <p15:guide id="3" pos="199">
          <p15:clr>
            <a:srgbClr val="A4A3A4"/>
          </p15:clr>
        </p15:guide>
        <p15:guide id="4" pos="55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9" autoAdjust="0"/>
    <p:restoredTop sz="88897" autoAdjust="0"/>
  </p:normalViewPr>
  <p:slideViewPr>
    <p:cSldViewPr snapToGrid="0" snapToObjects="1">
      <p:cViewPr>
        <p:scale>
          <a:sx n="130" d="100"/>
          <a:sy n="130" d="100"/>
        </p:scale>
        <p:origin x="648" y="144"/>
      </p:cViewPr>
      <p:guideLst>
        <p:guide orient="horz" pos="2690"/>
        <p:guide orient="horz" pos="827"/>
        <p:guide pos="199"/>
        <p:guide pos="55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49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82321" y="216000"/>
            <a:ext cx="2971800" cy="1296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/>
            </a:lvl1pPr>
          </a:lstStyle>
          <a:p>
            <a:endParaRPr lang="en-GB" sz="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454121" y="216000"/>
            <a:ext cx="2926582" cy="1296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/>
            </a:lvl1pPr>
          </a:lstStyle>
          <a:p>
            <a:fld id="{FD51D3D3-FD18-4681-9F4D-FACA76A9F716}" type="datetimeFigureOut">
              <a:rPr lang="en-GB" sz="900" smtClean="0"/>
              <a:t>30/09/2020</a:t>
            </a:fld>
            <a:endParaRPr lang="en-GB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82321" y="349695"/>
            <a:ext cx="2971800" cy="1296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/>
            </a:lvl1pPr>
          </a:lstStyle>
          <a:p>
            <a:endParaRPr lang="en-GB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454121" y="349695"/>
            <a:ext cx="2926582" cy="1296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/>
            </a:lvl1pPr>
          </a:lstStyle>
          <a:p>
            <a:fld id="{4E4F0B25-6B6C-417F-8A5F-3AB6073F7C55}" type="slidenum">
              <a:rPr lang="en-GB" sz="900" smtClean="0"/>
              <a:t>‹#›</a:t>
            </a:fld>
            <a:endParaRPr lang="en-GB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F43C1-812F-475E-ABF6-71F5B50C6D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175" y="8493549"/>
            <a:ext cx="599507" cy="4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66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82321" y="214453"/>
            <a:ext cx="2971800" cy="1296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54121" y="214453"/>
            <a:ext cx="2918126" cy="1296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900"/>
            </a:lvl1pPr>
          </a:lstStyle>
          <a:p>
            <a:fld id="{6B8772CB-E7B8-41C1-95DC-B7BED37C05AE}" type="datetimeFigureOut">
              <a:rPr lang="en-GB" smtClean="0"/>
              <a:pPr/>
              <a:t>30/09/2020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39364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82321" y="359030"/>
            <a:ext cx="2971800" cy="1296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54121" y="359030"/>
            <a:ext cx="2918126" cy="1296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900"/>
            </a:lvl1pPr>
          </a:lstStyle>
          <a:p>
            <a:fld id="{576E89B1-B476-4C59-A1AE-E6F2A1941AB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AFBB5F-7524-4801-A3DE-6E84C421F6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175" y="8493549"/>
            <a:ext cx="599507" cy="4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9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89B1-B476-4C59-A1AE-E6F2A1941AB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50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E89B1-B476-4C59-A1AE-E6F2A1941AB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65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E89B1-B476-4C59-A1AE-E6F2A1941AB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41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4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9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79.xml"/><Relationship Id="rId10" Type="http://schemas.openxmlformats.org/officeDocument/2006/relationships/tags" Target="../tags/tag184.xml"/><Relationship Id="rId4" Type="http://schemas.openxmlformats.org/officeDocument/2006/relationships/tags" Target="../tags/tag178.xml"/><Relationship Id="rId9" Type="http://schemas.openxmlformats.org/officeDocument/2006/relationships/tags" Target="../tags/tag18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Select="1" noRot="1" noMove="1" noResize="1" noEditPoints="1" noAdjustHandles="1" noChangeArrowheads="1" noChangeShapeType="1" noTextEdit="1"/>
          </p:cNvSpPr>
          <p:nvPr>
            <p:ph type="ctrTitle"/>
            <p:custDataLst>
              <p:tags r:id="rId1"/>
            </p:custDataLst>
          </p:nvPr>
        </p:nvSpPr>
        <p:spPr>
          <a:xfrm>
            <a:off x="5284800" y="1312863"/>
            <a:ext cx="3542400" cy="1531543"/>
          </a:xfrm>
        </p:spPr>
        <p:txBody>
          <a:bodyPr anchor="b"/>
          <a:lstStyle>
            <a:lvl1pPr algn="r">
              <a:lnSpc>
                <a:spcPct val="85000"/>
              </a:lnSpc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Select="1" noRot="1" noMove="1" noResize="1" noEditPoints="1" noAdjustHandles="1" noChangeArrowheads="1" noChangeShapeType="1" noTextEdit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283881" y="3025462"/>
            <a:ext cx="3543319" cy="68458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Ins="0"/>
          <a:lstStyle>
            <a:lvl1pPr marL="0" indent="0" algn="r">
              <a:buFontTx/>
              <a:buNone/>
              <a:defRPr sz="14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7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3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8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4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9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1952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1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2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9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3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4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4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10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0"/>
            <p:custDataLst>
              <p:tags r:id="rId5"/>
            </p:custDataLst>
          </p:nvPr>
        </p:nvSpPr>
        <p:spPr>
          <a:xfrm>
            <a:off x="4730400" y="1312223"/>
            <a:ext cx="40968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26"/>
            <p:custDataLst>
              <p:tags r:id="rId6"/>
            </p:custDataLst>
          </p:nvPr>
        </p:nvSpPr>
        <p:spPr>
          <a:xfrm>
            <a:off x="316801" y="1312223"/>
            <a:ext cx="40968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27"/>
            <p:custDataLst>
              <p:tags r:id="rId7"/>
            </p:custDataLst>
          </p:nvPr>
        </p:nvSpPr>
        <p:spPr>
          <a:xfrm>
            <a:off x="4729512" y="2873480"/>
            <a:ext cx="40968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28"/>
            <p:custDataLst>
              <p:tags r:id="rId8"/>
            </p:custDataLst>
          </p:nvPr>
        </p:nvSpPr>
        <p:spPr>
          <a:xfrm>
            <a:off x="315913" y="2873480"/>
            <a:ext cx="40968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1236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laceholder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1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3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16800" y="1312223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400">
                <a:solidFill>
                  <a:schemeClr val="accent1"/>
                </a:solidFill>
              </a:defRPr>
            </a:lvl5pPr>
            <a:lvl6pPr>
              <a:defRPr sz="1400"/>
            </a:lvl6pPr>
            <a:lvl7pPr>
              <a:defRPr sz="1200"/>
            </a:lvl7pPr>
            <a:lvl8pPr>
              <a:defRPr sz="1100"/>
            </a:lvl8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endParaRPr lang="en-GB" noProof="0" dirty="0"/>
          </a:p>
        </p:txBody>
      </p:sp>
      <p:sp>
        <p:nvSpPr>
          <p:cNvPr id="34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0" hasCustomPrompt="1"/>
            <p:custDataLst>
              <p:tags r:id="rId3"/>
            </p:custDataLst>
          </p:nvPr>
        </p:nvSpPr>
        <p:spPr>
          <a:xfrm>
            <a:off x="3260375" y="1312223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400">
                <a:solidFill>
                  <a:schemeClr val="accent1"/>
                </a:solidFill>
              </a:defRPr>
            </a:lvl5pPr>
            <a:lvl6pPr>
              <a:defRPr sz="1400"/>
            </a:lvl6pPr>
            <a:lvl7pPr>
              <a:defRPr sz="1200"/>
            </a:lvl7pPr>
            <a:lvl8pPr>
              <a:defRPr sz="1100"/>
            </a:lvl8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endParaRPr lang="en-GB" noProof="0" dirty="0"/>
          </a:p>
        </p:txBody>
      </p:sp>
      <p:sp>
        <p:nvSpPr>
          <p:cNvPr id="35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1" hasCustomPrompt="1"/>
            <p:custDataLst>
              <p:tags r:id="rId4"/>
            </p:custDataLst>
          </p:nvPr>
        </p:nvSpPr>
        <p:spPr>
          <a:xfrm>
            <a:off x="6203950" y="1312223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400">
                <a:solidFill>
                  <a:schemeClr val="accent1"/>
                </a:solidFill>
              </a:defRPr>
            </a:lvl5pPr>
            <a:lvl6pPr>
              <a:defRPr sz="1400"/>
            </a:lvl6pPr>
            <a:lvl7pPr>
              <a:defRPr sz="1200"/>
            </a:lvl7pPr>
            <a:lvl8pPr>
              <a:defRPr sz="1100"/>
            </a:lvl8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endParaRPr lang="en-GB" noProof="0" dirty="0"/>
          </a:p>
        </p:txBody>
      </p:sp>
      <p:sp>
        <p:nvSpPr>
          <p:cNvPr id="37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2" hasCustomPrompt="1"/>
            <p:custDataLst>
              <p:tags r:id="rId5"/>
            </p:custDataLst>
          </p:nvPr>
        </p:nvSpPr>
        <p:spPr>
          <a:xfrm>
            <a:off x="316800" y="2873480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400">
                <a:solidFill>
                  <a:schemeClr val="accent1"/>
                </a:solidFill>
              </a:defRPr>
            </a:lvl5pPr>
            <a:lvl6pPr>
              <a:defRPr sz="1400"/>
            </a:lvl6pPr>
            <a:lvl7pPr>
              <a:defRPr sz="1200"/>
            </a:lvl7pPr>
            <a:lvl8pPr>
              <a:defRPr sz="1100"/>
            </a:lvl8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endParaRPr lang="en-GB" noProof="0" dirty="0"/>
          </a:p>
        </p:txBody>
      </p:sp>
      <p:sp>
        <p:nvSpPr>
          <p:cNvPr id="38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3" hasCustomPrompt="1"/>
            <p:custDataLst>
              <p:tags r:id="rId6"/>
            </p:custDataLst>
          </p:nvPr>
        </p:nvSpPr>
        <p:spPr>
          <a:xfrm>
            <a:off x="3260375" y="2873480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400">
                <a:solidFill>
                  <a:schemeClr val="accent1"/>
                </a:solidFill>
              </a:defRPr>
            </a:lvl5pPr>
            <a:lvl6pPr>
              <a:defRPr sz="1400"/>
            </a:lvl6pPr>
            <a:lvl7pPr>
              <a:defRPr sz="1200"/>
            </a:lvl7pPr>
            <a:lvl8pPr>
              <a:defRPr sz="1100"/>
            </a:lvl8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endParaRPr lang="en-GB" noProof="0" dirty="0"/>
          </a:p>
        </p:txBody>
      </p:sp>
      <p:sp>
        <p:nvSpPr>
          <p:cNvPr id="39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4" hasCustomPrompt="1"/>
            <p:custDataLst>
              <p:tags r:id="rId7"/>
            </p:custDataLst>
          </p:nvPr>
        </p:nvSpPr>
        <p:spPr>
          <a:xfrm>
            <a:off x="6203950" y="2873480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400">
                <a:solidFill>
                  <a:schemeClr val="accent1"/>
                </a:solidFill>
              </a:defRPr>
            </a:lvl5pPr>
            <a:lvl6pPr>
              <a:defRPr sz="1400"/>
            </a:lvl6pPr>
            <a:lvl7pPr>
              <a:defRPr sz="1200"/>
            </a:lvl7pPr>
            <a:lvl8pPr>
              <a:defRPr sz="1100"/>
            </a:lvl8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endParaRPr lang="en-GB" noProof="0" dirty="0"/>
          </a:p>
        </p:txBody>
      </p:sp>
      <p:sp>
        <p:nvSpPr>
          <p:cNvPr id="15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8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6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9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7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10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41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background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pic" sz="quarter" idx="14"/>
            <p:custDataLst>
              <p:tags r:id="rId1"/>
            </p:custDataLst>
          </p:nvPr>
        </p:nvSpPr>
        <p:spPr>
          <a:xfrm>
            <a:off x="0" y="0"/>
            <a:ext cx="9144000" cy="5143500"/>
          </a:xfr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2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PowerPoint Presentation</a:t>
            </a:r>
            <a:endParaRPr lang="en-GB" dirty="0"/>
          </a:p>
        </p:txBody>
      </p:sp>
      <p:sp>
        <p:nvSpPr>
          <p:cNvPr id="12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3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Date</a:t>
            </a:r>
            <a:endParaRPr lang="en-GB" dirty="0"/>
          </a:p>
        </p:txBody>
      </p:sp>
      <p:sp>
        <p:nvSpPr>
          <p:cNvPr id="14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4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3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pic" sz="quarter" idx="14"/>
            <p:custDataLst>
              <p:tags r:id="rId1"/>
            </p:custDataLst>
          </p:nvPr>
        </p:nvSpPr>
        <p:spPr>
          <a:xfrm>
            <a:off x="0" y="0"/>
            <a:ext cx="9144000" cy="2648932"/>
          </a:xfr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25"/>
            <p:custDataLst>
              <p:tags r:id="rId2"/>
            </p:custDataLst>
          </p:nvPr>
        </p:nvSpPr>
        <p:spPr>
          <a:xfrm>
            <a:off x="316800" y="2873479"/>
            <a:ext cx="85104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3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PowerPoint Presentation</a:t>
            </a:r>
            <a:endParaRPr lang="en-GB" dirty="0"/>
          </a:p>
        </p:txBody>
      </p:sp>
      <p:sp>
        <p:nvSpPr>
          <p:cNvPr id="14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4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Date</a:t>
            </a:r>
            <a:endParaRPr lang="en-GB" dirty="0"/>
          </a:p>
        </p:txBody>
      </p:sp>
      <p:sp>
        <p:nvSpPr>
          <p:cNvPr id="15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42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middle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pic" sz="quarter" idx="14"/>
            <p:custDataLst>
              <p:tags r:id="rId1"/>
            </p:custDataLst>
          </p:nvPr>
        </p:nvSpPr>
        <p:spPr>
          <a:xfrm>
            <a:off x="0" y="1312224"/>
            <a:ext cx="9144000" cy="2955788"/>
          </a:xfr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2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3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2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4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4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174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pic" sz="quarter" idx="14"/>
            <p:custDataLst>
              <p:tags r:id="rId1"/>
            </p:custDataLst>
          </p:nvPr>
        </p:nvSpPr>
        <p:spPr>
          <a:xfrm>
            <a:off x="0" y="0"/>
            <a:ext cx="4566390" cy="5143500"/>
          </a:xfr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2"/>
            </p:custDataLst>
          </p:nvPr>
        </p:nvSpPr>
        <p:spPr>
          <a:xfrm>
            <a:off x="4873445" y="515420"/>
            <a:ext cx="3953755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1"/>
            <p:custDataLst>
              <p:tags r:id="rId3"/>
            </p:custDataLst>
          </p:nvPr>
        </p:nvSpPr>
        <p:spPr>
          <a:xfrm>
            <a:off x="4873445" y="1312223"/>
            <a:ext cx="3953755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8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600"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 sz="120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4"/>
            </p:custDataLst>
          </p:nvPr>
        </p:nvSpPr>
        <p:spPr bwMode="auto">
          <a:xfrm>
            <a:off x="4873445" y="103907"/>
            <a:ext cx="2199874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3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5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6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6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6972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pic" sz="quarter" idx="14"/>
            <p:custDataLst>
              <p:tags r:id="rId1"/>
            </p:custDataLst>
          </p:nvPr>
        </p:nvSpPr>
        <p:spPr>
          <a:xfrm>
            <a:off x="316800" y="1312224"/>
            <a:ext cx="8510400" cy="2955788"/>
          </a:xfrm>
          <a:prstGeom prst="roundRect">
            <a:avLst>
              <a:gd name="adj" fmla="val 4683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2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3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3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4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4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7804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pic" sz="quarter" idx="14"/>
            <p:custDataLst>
              <p:tags r:id="rId1"/>
            </p:custDataLst>
          </p:nvPr>
        </p:nvSpPr>
        <p:spPr>
          <a:xfrm>
            <a:off x="4731411" y="1312224"/>
            <a:ext cx="4093768" cy="2955788"/>
          </a:xfrm>
          <a:prstGeom prst="roundRect">
            <a:avLst>
              <a:gd name="adj" fmla="val 3924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2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"/>
            <p:custDataLst>
              <p:tags r:id="rId3"/>
            </p:custDataLst>
          </p:nvPr>
        </p:nvSpPr>
        <p:spPr>
          <a:xfrm>
            <a:off x="316801" y="1312223"/>
            <a:ext cx="40968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4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4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5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5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6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9566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8"/>
            <p:custDataLst>
              <p:tags r:id="rId1"/>
            </p:custDataLst>
          </p:nvPr>
        </p:nvSpPr>
        <p:spPr>
          <a:xfrm>
            <a:off x="318821" y="1312223"/>
            <a:ext cx="5564631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Picture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pic" sz="quarter" idx="14"/>
            <p:custDataLst>
              <p:tags r:id="rId2"/>
            </p:custDataLst>
          </p:nvPr>
        </p:nvSpPr>
        <p:spPr>
          <a:xfrm>
            <a:off x="6202272" y="1312224"/>
            <a:ext cx="2624927" cy="2955788"/>
          </a:xfrm>
          <a:prstGeom prst="roundRect">
            <a:avLst>
              <a:gd name="adj" fmla="val 4084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3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3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4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4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5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5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6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167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4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pic" sz="quarter" idx="27"/>
            <p:custDataLst>
              <p:tags r:id="rId1"/>
            </p:custDataLst>
          </p:nvPr>
        </p:nvSpPr>
        <p:spPr>
          <a:xfrm>
            <a:off x="6937200" y="1312224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8"/>
            <p:custDataLst>
              <p:tags r:id="rId2"/>
            </p:custDataLst>
          </p:nvPr>
        </p:nvSpPr>
        <p:spPr>
          <a:xfrm>
            <a:off x="318821" y="1312223"/>
            <a:ext cx="6308887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3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3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4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5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5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6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6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113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16800" y="1312223"/>
            <a:ext cx="85104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  <a:endParaRPr lang="en-GB" noProof="0" dirty="0"/>
          </a:p>
        </p:txBody>
      </p:sp>
      <p:sp>
        <p:nvSpPr>
          <p:cNvPr id="11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2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3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8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4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9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1811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8"/>
            <p:custDataLst>
              <p:tags r:id="rId1"/>
            </p:custDataLst>
          </p:nvPr>
        </p:nvSpPr>
        <p:spPr>
          <a:xfrm>
            <a:off x="318821" y="1312223"/>
            <a:ext cx="4099651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2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9" name="Picture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pic" sz="quarter" idx="27"/>
            <p:custDataLst>
              <p:tags r:id="rId3"/>
            </p:custDataLst>
          </p:nvPr>
        </p:nvSpPr>
        <p:spPr>
          <a:xfrm>
            <a:off x="6937200" y="1312224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0" name="Picture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pic" sz="quarter" idx="28"/>
            <p:custDataLst>
              <p:tags r:id="rId4"/>
            </p:custDataLst>
          </p:nvPr>
        </p:nvSpPr>
        <p:spPr>
          <a:xfrm>
            <a:off x="4726874" y="1312222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5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3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6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4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7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8361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1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9" name="Picture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pic" sz="quarter" idx="27"/>
            <p:custDataLst>
              <p:tags r:id="rId2"/>
            </p:custDataLst>
          </p:nvPr>
        </p:nvSpPr>
        <p:spPr>
          <a:xfrm>
            <a:off x="6937200" y="1312224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0" name="Picture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pic" sz="quarter" idx="28"/>
            <p:custDataLst>
              <p:tags r:id="rId3"/>
            </p:custDataLst>
          </p:nvPr>
        </p:nvSpPr>
        <p:spPr>
          <a:xfrm>
            <a:off x="4726874" y="1312222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Picture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pic" sz="quarter" idx="29"/>
            <p:custDataLst>
              <p:tags r:id="rId4"/>
            </p:custDataLst>
          </p:nvPr>
        </p:nvSpPr>
        <p:spPr>
          <a:xfrm>
            <a:off x="2521837" y="1312222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2" name="Picture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pic" sz="quarter" idx="30"/>
            <p:custDataLst>
              <p:tags r:id="rId5"/>
            </p:custDataLst>
          </p:nvPr>
        </p:nvSpPr>
        <p:spPr>
          <a:xfrm>
            <a:off x="316800" y="1312222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6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4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7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6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8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804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:9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23"/>
            <p:custDataLst>
              <p:tags r:id="rId1"/>
            </p:custDataLst>
          </p:nvPr>
        </p:nvSpPr>
        <p:spPr>
          <a:xfrm>
            <a:off x="318821" y="1312223"/>
            <a:ext cx="2923653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Media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media" sz="quarter" idx="18" hasCustomPrompt="1"/>
            <p:custDataLst>
              <p:tags r:id="rId2"/>
            </p:custDataLst>
          </p:nvPr>
        </p:nvSpPr>
        <p:spPr>
          <a:xfrm>
            <a:off x="3578125" y="1309927"/>
            <a:ext cx="5258820" cy="2958085"/>
          </a:xfrm>
          <a:solidFill>
            <a:schemeClr val="accent6"/>
          </a:solidFill>
          <a:effectLst/>
        </p:spPr>
        <p:txBody>
          <a:bodyPr tIns="0" anchor="ctr" anchorCtr="0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media size 16/9</a:t>
            </a:r>
          </a:p>
        </p:txBody>
      </p:sp>
      <p:sp>
        <p:nvSpPr>
          <p:cNvPr id="16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3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4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2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5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5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6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113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3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dia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media" sz="quarter" idx="15" hasCustomPrompt="1"/>
            <p:custDataLst>
              <p:tags r:id="rId1"/>
            </p:custDataLst>
          </p:nvPr>
        </p:nvSpPr>
        <p:spPr>
          <a:xfrm>
            <a:off x="4891539" y="1309927"/>
            <a:ext cx="3945406" cy="2958085"/>
          </a:xfrm>
          <a:solidFill>
            <a:schemeClr val="accent6"/>
          </a:solidFill>
          <a:effectLst/>
        </p:spPr>
        <p:txBody>
          <a:bodyPr tIns="0" anchor="ctr" anchorCtr="0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media size 4/3</a:t>
            </a:r>
          </a:p>
        </p:txBody>
      </p:sp>
      <p:sp>
        <p:nvSpPr>
          <p:cNvPr id="17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24"/>
            <p:custDataLst>
              <p:tags r:id="rId2"/>
            </p:custDataLst>
          </p:nvPr>
        </p:nvSpPr>
        <p:spPr>
          <a:xfrm>
            <a:off x="318821" y="1312223"/>
            <a:ext cx="4251592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6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3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4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3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5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4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6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1520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dia Placeholder 8"/>
          <p:cNvSpPr>
            <a:spLocks noGrp="1" noSelect="1" noRot="1" noMove="1" noResize="1" noEditPoints="1" noAdjustHandles="1" noChangeArrowheads="1" noChangeShapeType="1" noTextEdit="1"/>
          </p:cNvSpPr>
          <p:nvPr>
            <p:ph type="media" sz="quarter" idx="18" hasCustomPrompt="1"/>
            <p:custDataLst>
              <p:tags r:id="rId1"/>
            </p:custDataLst>
          </p:nvPr>
        </p:nvSpPr>
        <p:spPr>
          <a:xfrm>
            <a:off x="0" y="-1"/>
            <a:ext cx="9144000" cy="5143499"/>
          </a:xfrm>
          <a:solidFill>
            <a:schemeClr val="accent6"/>
          </a:solidFill>
          <a:effectLst/>
        </p:spPr>
        <p:txBody>
          <a:bodyPr tIns="0" anchor="ctr" anchorCtr="0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media size 16:9</a:t>
            </a:r>
          </a:p>
        </p:txBody>
      </p:sp>
      <p:sp>
        <p:nvSpPr>
          <p:cNvPr id="11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2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PowerPoint Presentation</a:t>
            </a:r>
            <a:endParaRPr lang="en-GB" dirty="0"/>
          </a:p>
        </p:txBody>
      </p:sp>
      <p:sp>
        <p:nvSpPr>
          <p:cNvPr id="12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3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Date</a:t>
            </a:r>
            <a:endParaRPr lang="en-GB" dirty="0"/>
          </a:p>
        </p:txBody>
      </p:sp>
      <p:sp>
        <p:nvSpPr>
          <p:cNvPr id="14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4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5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10"/>
            <p:custDataLst>
              <p:tags r:id="rId2"/>
            </p:custDataLst>
          </p:nvPr>
        </p:nvSpPr>
        <p:spPr>
          <a:xfrm>
            <a:off x="8514822" y="105050"/>
            <a:ext cx="312378" cy="101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312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23AA49-4043-4E7A-825B-4A0267EF90ED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ph type="subTitle" idx="14" hasCustomPrompt="1"/>
            <p:custDataLst>
              <p:tags r:id="rId2"/>
            </p:custDataLst>
          </p:nvPr>
        </p:nvSpPr>
        <p:spPr>
          <a:xfrm>
            <a:off x="316800" y="906832"/>
            <a:ext cx="8510400" cy="19972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18000" anchor="t" anchorCtr="0">
            <a:noAutofit/>
          </a:bodyPr>
          <a:lstStyle>
            <a:lvl1pPr marL="0" indent="0" algn="l">
              <a:buFontTx/>
              <a:buNone/>
              <a:defRPr sz="1100" baseline="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3" name="Slide Number Placeholder 2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10"/>
            <p:custDataLst>
              <p:tags r:id="rId3"/>
            </p:custDataLst>
          </p:nvPr>
        </p:nvSpPr>
        <p:spPr>
          <a:xfrm>
            <a:off x="8514822" y="105050"/>
            <a:ext cx="312378" cy="101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136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8514822" y="105050"/>
            <a:ext cx="312378" cy="101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432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8514822" y="105050"/>
            <a:ext cx="312378" cy="101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F210B-713D-4A2C-8DCC-2778B9DB41F2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316800" y="514799"/>
            <a:ext cx="8280000" cy="39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19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11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(Small text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16800" y="1312223"/>
            <a:ext cx="8510400" cy="2955789"/>
          </a:xfrm>
        </p:spPr>
        <p:txBody>
          <a:bodyPr/>
          <a:lstStyle>
            <a:lvl1pPr marL="180975" indent="-180975">
              <a:buClr>
                <a:schemeClr val="accent1"/>
              </a:buClr>
              <a:defRPr sz="1200">
                <a:solidFill>
                  <a:schemeClr val="accent2"/>
                </a:solidFill>
              </a:defRPr>
            </a:lvl1pPr>
            <a:lvl2pPr marL="357188" indent="-176213">
              <a:buClr>
                <a:schemeClr val="tx2"/>
              </a:buClr>
              <a:defRPr sz="1100">
                <a:solidFill>
                  <a:schemeClr val="accent2"/>
                </a:solidFill>
              </a:defRPr>
            </a:lvl2pPr>
            <a:lvl3pPr marL="538163" indent="-180975"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3pPr>
            <a:lvl4pPr marL="719138" indent="-180975"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4pPr>
            <a:lvl5pPr marL="0" indent="0" defTabSz="0">
              <a:spcBef>
                <a:spcPts val="0"/>
              </a:spcBef>
              <a:buClr>
                <a:srgbClr val="001423"/>
              </a:buClr>
              <a:buFont typeface="Arial"/>
              <a:buChar char="​"/>
              <a:defRPr sz="1200">
                <a:solidFill>
                  <a:schemeClr val="accent1"/>
                </a:solidFill>
              </a:defRPr>
            </a:lvl5pPr>
            <a:lvl6pPr>
              <a:defRPr sz="1200"/>
            </a:lvl6pPr>
            <a:lvl7pPr marL="180000" indent="-180000">
              <a:defRPr sz="1200"/>
            </a:lvl7pPr>
            <a:lvl8pPr marL="360000" indent="-180975">
              <a:defRPr sz="1100"/>
            </a:lvl8pPr>
            <a:lvl9pPr marL="0" indent="0">
              <a:buFont typeface="Arial"/>
              <a:buChar char="​"/>
              <a:defRPr sz="900"/>
            </a:lvl9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1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2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3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/>
              <a:t>Presentation title</a:t>
            </a:r>
          </a:p>
        </p:txBody>
      </p:sp>
      <p:sp>
        <p:nvSpPr>
          <p:cNvPr id="8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4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/>
              <a:t>Date</a:t>
            </a:r>
          </a:p>
        </p:txBody>
      </p:sp>
      <p:sp>
        <p:nvSpPr>
          <p:cNvPr id="9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780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m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Select="1" noRot="1" noMove="1" noResize="1" noEditPoints="1" noAdjustHandles="1" noChangeArrowheads="1" noChangeShapeType="1" noTextEdit="1"/>
          </p:cNvSpPr>
          <p:nvPr>
            <p:ph type="subTitle" idx="14" hasCustomPrompt="1"/>
            <p:custDataLst>
              <p:tags r:id="rId1"/>
            </p:custDataLst>
          </p:nvPr>
        </p:nvSpPr>
        <p:spPr>
          <a:xfrm>
            <a:off x="316800" y="385925"/>
            <a:ext cx="8510400" cy="12864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8000" anchor="ctr" anchorCtr="0">
            <a:noAutofit/>
          </a:bodyPr>
          <a:lstStyle>
            <a:lvl1pPr marL="0" indent="0" algn="l">
              <a:buFontTx/>
              <a:buNone/>
              <a:defRPr sz="1100" baseline="0"/>
            </a:lvl1pPr>
          </a:lstStyle>
          <a:p>
            <a:pPr lvl="0"/>
            <a:r>
              <a:rPr lang="en-GB" noProof="0" dirty="0"/>
              <a:t>Insert </a:t>
            </a:r>
            <a:r>
              <a:rPr lang="en-GB" noProof="0" dirty="0" err="1"/>
              <a:t>trompet</a:t>
            </a:r>
            <a:endParaRPr lang="en-GB" noProof="0" dirty="0"/>
          </a:p>
        </p:txBody>
      </p:sp>
      <p:sp>
        <p:nvSpPr>
          <p:cNvPr id="10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2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"/>
            <p:custDataLst>
              <p:tags r:id="rId3"/>
            </p:custDataLst>
          </p:nvPr>
        </p:nvSpPr>
        <p:spPr>
          <a:xfrm>
            <a:off x="316800" y="1312223"/>
            <a:ext cx="85104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4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4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5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5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6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6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231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 bwMode="auto">
          <a:xfrm>
            <a:off x="316800" y="309039"/>
            <a:ext cx="8510400" cy="3958973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1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noProof="0" dirty="0">
              <a:ln>
                <a:noFill/>
              </a:ln>
              <a:solidFill>
                <a:srgbClr val="001965"/>
              </a:solidFill>
              <a:effectLst/>
              <a:latin typeface="Verdana" pitchFamily="34" charset="0"/>
            </a:endParaRPr>
          </a:p>
        </p:txBody>
      </p:sp>
      <p:sp>
        <p:nvSpPr>
          <p:cNvPr id="21" name="Title 6"/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 bwMode="auto">
          <a:xfrm>
            <a:off x="318821" y="577310"/>
            <a:ext cx="8518124" cy="39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8778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baseline="0">
                <a:solidFill>
                  <a:srgbClr val="001965"/>
                </a:solidFill>
                <a:latin typeface="+mj-lt"/>
                <a:ea typeface="+mj-ea"/>
                <a:cs typeface="+mj-cs"/>
              </a:defRPr>
            </a:lvl1pPr>
            <a:lvl2pPr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2pPr>
            <a:lvl3pPr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3pPr>
            <a:lvl4pPr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4pPr>
            <a:lvl5pPr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5pPr>
            <a:lvl6pPr marL="329595" algn="l" defTabSz="878921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6pPr>
            <a:lvl7pPr marL="659191" algn="l" defTabSz="878921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7pPr>
            <a:lvl8pPr marL="988786" algn="l" defTabSz="878921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8pPr>
            <a:lvl9pPr marL="1318382" algn="l" defTabSz="878921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9pPr>
          </a:lstStyle>
          <a:p>
            <a:r>
              <a:rPr lang="en-GB" noProof="0" dirty="0"/>
              <a:t>Title</a:t>
            </a:r>
          </a:p>
        </p:txBody>
      </p:sp>
      <p:sp>
        <p:nvSpPr>
          <p:cNvPr id="15" name="TextBox 14"/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2748809" y="2524536"/>
            <a:ext cx="363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0" noProof="0" dirty="0">
                <a:solidFill>
                  <a:schemeClr val="accent5"/>
                </a:solidFill>
              </a:rPr>
              <a:t>Keep all content in this area</a:t>
            </a:r>
          </a:p>
        </p:txBody>
      </p:sp>
      <p:sp>
        <p:nvSpPr>
          <p:cNvPr id="28" name="TextBox 27"/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318820" y="1312223"/>
            <a:ext cx="851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noProof="0"/>
          </a:p>
        </p:txBody>
      </p:sp>
      <p:sp>
        <p:nvSpPr>
          <p:cNvPr id="30" name="Rectangle 29"/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 bwMode="auto">
          <a:xfrm>
            <a:off x="316800" y="1312222"/>
            <a:ext cx="8510401" cy="2955789"/>
          </a:xfrm>
          <a:prstGeom prst="rect">
            <a:avLst/>
          </a:prstGeom>
          <a:noFill/>
          <a:ln w="31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69875" marR="0" indent="-269875" algn="l" defTabSz="1219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</a:pP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rgbClr val="001965"/>
                </a:solidFill>
                <a:effectLst/>
                <a:latin typeface="Verdana" pitchFamily="34" charset="0"/>
              </a:rPr>
              <a:t>Content area</a:t>
            </a:r>
          </a:p>
        </p:txBody>
      </p:sp>
      <p:sp>
        <p:nvSpPr>
          <p:cNvPr id="31" name="TextBox 30"/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316800" y="964459"/>
            <a:ext cx="457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b="0" noProof="0" dirty="0">
                <a:solidFill>
                  <a:schemeClr val="accent5"/>
                </a:solidFill>
              </a:rPr>
              <a:t>Keep</a:t>
            </a:r>
            <a:r>
              <a:rPr lang="en-GB" sz="1200" b="0" baseline="0" noProof="0" dirty="0">
                <a:solidFill>
                  <a:schemeClr val="accent5"/>
                </a:solidFill>
              </a:rPr>
              <a:t> all titles, </a:t>
            </a:r>
            <a:r>
              <a:rPr lang="en-GB" sz="1200" b="0" baseline="0" noProof="0" dirty="0" err="1">
                <a:solidFill>
                  <a:schemeClr val="accent5"/>
                </a:solidFill>
              </a:rPr>
              <a:t>trompets</a:t>
            </a:r>
            <a:r>
              <a:rPr lang="en-GB" sz="1200" b="0" baseline="0" noProof="0" dirty="0">
                <a:solidFill>
                  <a:schemeClr val="accent5"/>
                </a:solidFill>
              </a:rPr>
              <a:t> and subtitles in this area</a:t>
            </a:r>
            <a:endParaRPr lang="en-GB" sz="1200" b="0" noProof="0" dirty="0">
              <a:solidFill>
                <a:schemeClr val="accent5"/>
              </a:solidFill>
            </a:endParaRPr>
          </a:p>
        </p:txBody>
      </p:sp>
      <p:sp>
        <p:nvSpPr>
          <p:cNvPr id="32" name="TextBox 31"/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7"/>
            </p:custDataLst>
          </p:nvPr>
        </p:nvSpPr>
        <p:spPr>
          <a:xfrm>
            <a:off x="4919812" y="329740"/>
            <a:ext cx="3909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noProof="0">
                <a:solidFill>
                  <a:schemeClr val="accent5"/>
                </a:solidFill>
              </a:rPr>
              <a:t>Never</a:t>
            </a:r>
            <a:r>
              <a:rPr lang="en-GB" sz="1200" b="0" baseline="0" noProof="0">
                <a:solidFill>
                  <a:schemeClr val="accent5"/>
                </a:solidFill>
              </a:rPr>
              <a:t> move Footer, Date and No placeholders</a:t>
            </a:r>
            <a:endParaRPr lang="en-GB" sz="1200" b="0" noProof="0">
              <a:solidFill>
                <a:schemeClr val="accent5"/>
              </a:solidFill>
            </a:endParaRPr>
          </a:p>
        </p:txBody>
      </p:sp>
      <p:sp>
        <p:nvSpPr>
          <p:cNvPr id="16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8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7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9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8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10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54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1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Rectangle 3"/>
          <p:cNvSpPr>
            <a:spLocks noGrp="1" noSelect="1" noRot="1" noMove="1" noResize="1" noEditPoints="1" noAdjustHandles="1" noChangeArrowheads="1" noChangeShapeType="1" noTextEdit="1"/>
          </p:cNvSpPr>
          <p:nvPr>
            <p:ph type="subTitle" idx="14" hasCustomPrompt="1"/>
            <p:custDataLst>
              <p:tags r:id="rId2"/>
            </p:custDataLst>
          </p:nvPr>
        </p:nvSpPr>
        <p:spPr>
          <a:xfrm>
            <a:off x="316800" y="906832"/>
            <a:ext cx="8510400" cy="19972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18000" anchor="t" anchorCtr="0">
            <a:noAutofit/>
          </a:bodyPr>
          <a:lstStyle>
            <a:lvl1pPr marL="0" indent="0" algn="l">
              <a:buFontTx/>
              <a:buNone/>
              <a:defRPr sz="1100" baseline="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"/>
            <p:custDataLst>
              <p:tags r:id="rId3"/>
            </p:custDataLst>
          </p:nvPr>
        </p:nvSpPr>
        <p:spPr>
          <a:xfrm>
            <a:off x="316800" y="1312223"/>
            <a:ext cx="85104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4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4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5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5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6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6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865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1"/>
            </p:custDataLst>
          </p:nvPr>
        </p:nvSpPr>
        <p:spPr>
          <a:xfrm>
            <a:off x="318821" y="515420"/>
            <a:ext cx="6692499" cy="3754955"/>
          </a:xfrm>
        </p:spPr>
        <p:txBody>
          <a:bodyPr tIns="57600" anchor="t"/>
          <a:lstStyle>
            <a:lvl1pPr>
              <a:lnSpc>
                <a:spcPct val="90000"/>
              </a:lnSpc>
              <a:defRPr sz="6000" spc="-15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2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0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3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1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4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942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1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6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"/>
            <p:custDataLst>
              <p:tags r:id="rId2"/>
            </p:custDataLst>
          </p:nvPr>
        </p:nvSpPr>
        <p:spPr>
          <a:xfrm>
            <a:off x="316801" y="1312223"/>
            <a:ext cx="40968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7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0"/>
            <p:custDataLst>
              <p:tags r:id="rId3"/>
            </p:custDataLst>
          </p:nvPr>
        </p:nvSpPr>
        <p:spPr>
          <a:xfrm>
            <a:off x="4730400" y="1312223"/>
            <a:ext cx="4096800" cy="2955600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4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1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5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3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6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34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laceholder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1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4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"/>
            <p:custDataLst>
              <p:tags r:id="rId2"/>
            </p:custDataLst>
          </p:nvPr>
        </p:nvSpPr>
        <p:spPr>
          <a:xfrm>
            <a:off x="316800" y="1312223"/>
            <a:ext cx="85104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5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25"/>
            <p:custDataLst>
              <p:tags r:id="rId3"/>
            </p:custDataLst>
          </p:nvPr>
        </p:nvSpPr>
        <p:spPr>
          <a:xfrm>
            <a:off x="316800" y="2873479"/>
            <a:ext cx="85104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4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3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5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4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6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3078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1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16800" y="1312223"/>
            <a:ext cx="2623250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400">
                <a:solidFill>
                  <a:schemeClr val="accent1"/>
                </a:solidFill>
              </a:defRPr>
            </a:lvl5pPr>
            <a:lvl6pPr>
              <a:defRPr sz="1400"/>
            </a:lvl6pPr>
            <a:lvl7pPr>
              <a:defRPr sz="1200"/>
            </a:lvl7pPr>
            <a:lvl8pPr>
              <a:defRPr sz="1100"/>
            </a:lvl8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  <a:endParaRPr lang="en-GB" noProof="0" dirty="0"/>
          </a:p>
        </p:txBody>
      </p:sp>
      <p:sp>
        <p:nvSpPr>
          <p:cNvPr id="28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0" hasCustomPrompt="1"/>
            <p:custDataLst>
              <p:tags r:id="rId3"/>
            </p:custDataLst>
          </p:nvPr>
        </p:nvSpPr>
        <p:spPr>
          <a:xfrm>
            <a:off x="3260375" y="1312223"/>
            <a:ext cx="2623250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400">
                <a:solidFill>
                  <a:schemeClr val="accent1"/>
                </a:solidFill>
              </a:defRPr>
            </a:lvl5pPr>
            <a:lvl6pPr>
              <a:defRPr sz="1400"/>
            </a:lvl6pPr>
            <a:lvl7pPr>
              <a:defRPr sz="1200"/>
            </a:lvl7pPr>
            <a:lvl8pPr>
              <a:defRPr sz="1100"/>
            </a:lvl8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1" hasCustomPrompt="1"/>
            <p:custDataLst>
              <p:tags r:id="rId4"/>
            </p:custDataLst>
          </p:nvPr>
        </p:nvSpPr>
        <p:spPr>
          <a:xfrm>
            <a:off x="6203950" y="1312223"/>
            <a:ext cx="2623250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400">
                <a:solidFill>
                  <a:schemeClr val="accent1"/>
                </a:solidFill>
              </a:defRPr>
            </a:lvl5pPr>
            <a:lvl6pPr>
              <a:defRPr sz="1400"/>
            </a:lvl6pPr>
            <a:lvl7pPr>
              <a:defRPr sz="1200"/>
            </a:lvl7pPr>
            <a:lvl8pPr>
              <a:defRPr sz="1100"/>
            </a:lvl8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  <a:endParaRPr lang="en-GB" noProof="0" dirty="0"/>
          </a:p>
        </p:txBody>
      </p:sp>
      <p:sp>
        <p:nvSpPr>
          <p:cNvPr id="19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5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20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6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21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7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087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1"/>
            </p:custDataLst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7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16800" y="1312223"/>
            <a:ext cx="1888237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400">
                <a:solidFill>
                  <a:schemeClr val="accent1"/>
                </a:solidFill>
              </a:defRPr>
            </a:lvl5pPr>
            <a:lvl6pPr>
              <a:defRPr sz="1400"/>
            </a:lvl6pPr>
            <a:lvl7pPr>
              <a:defRPr sz="1200"/>
            </a:lvl7pPr>
            <a:lvl8pPr>
              <a:defRPr sz="1100"/>
            </a:lvl8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  <a:endParaRPr lang="en-GB" noProof="0" dirty="0"/>
          </a:p>
        </p:txBody>
      </p:sp>
      <p:sp>
        <p:nvSpPr>
          <p:cNvPr id="38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0" hasCustomPrompt="1"/>
            <p:custDataLst>
              <p:tags r:id="rId3"/>
            </p:custDataLst>
          </p:nvPr>
        </p:nvSpPr>
        <p:spPr>
          <a:xfrm>
            <a:off x="2521837" y="1312223"/>
            <a:ext cx="1888237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400">
                <a:solidFill>
                  <a:schemeClr val="accent1"/>
                </a:solidFill>
              </a:defRPr>
            </a:lvl5pPr>
            <a:lvl6pPr>
              <a:defRPr sz="1400"/>
            </a:lvl6pPr>
            <a:lvl7pPr>
              <a:defRPr sz="1200"/>
            </a:lvl7pPr>
            <a:lvl8pPr>
              <a:defRPr sz="1100"/>
            </a:lvl8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  <a:endParaRPr lang="en-GB" noProof="0" dirty="0"/>
          </a:p>
        </p:txBody>
      </p:sp>
      <p:sp>
        <p:nvSpPr>
          <p:cNvPr id="39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1" hasCustomPrompt="1"/>
            <p:custDataLst>
              <p:tags r:id="rId4"/>
            </p:custDataLst>
          </p:nvPr>
        </p:nvSpPr>
        <p:spPr>
          <a:xfrm>
            <a:off x="4726874" y="1312223"/>
            <a:ext cx="1888237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400">
                <a:solidFill>
                  <a:schemeClr val="accent1"/>
                </a:solidFill>
              </a:defRPr>
            </a:lvl5pPr>
            <a:lvl6pPr>
              <a:defRPr sz="1400"/>
            </a:lvl6pPr>
            <a:lvl7pPr>
              <a:defRPr sz="1200"/>
            </a:lvl7pPr>
            <a:lvl8pPr>
              <a:defRPr sz="1100"/>
            </a:lvl8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  <a:endParaRPr lang="en-GB" noProof="0" dirty="0"/>
          </a:p>
        </p:txBody>
      </p:sp>
      <p:sp>
        <p:nvSpPr>
          <p:cNvPr id="40" name="Conten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idx="12" hasCustomPrompt="1"/>
            <p:custDataLst>
              <p:tags r:id="rId5"/>
            </p:custDataLst>
          </p:nvPr>
        </p:nvSpPr>
        <p:spPr>
          <a:xfrm>
            <a:off x="6938963" y="1312223"/>
            <a:ext cx="1888237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3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rgbClr val="00142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400">
                <a:solidFill>
                  <a:schemeClr val="accent1"/>
                </a:solidFill>
              </a:defRPr>
            </a:lvl5pPr>
            <a:lvl6pPr>
              <a:defRPr sz="1400"/>
            </a:lvl6pPr>
            <a:lvl7pPr>
              <a:defRPr sz="1200"/>
            </a:lvl7pPr>
            <a:lvl8pPr>
              <a:defRPr sz="1100"/>
            </a:lvl8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  <a:endParaRPr lang="en-GB" noProof="0" dirty="0"/>
          </a:p>
        </p:txBody>
      </p:sp>
      <p:sp>
        <p:nvSpPr>
          <p:cNvPr id="14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6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15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7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16" name="Slide Number Placeholder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8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0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8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3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vmlDrawing" Target="../drawings/vmlDrawing1.vml"/><Relationship Id="rId37" Type="http://schemas.openxmlformats.org/officeDocument/2006/relationships/tags" Target="../tags/tag6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4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38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9304537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3"/>
          <p:cNvSpPr>
            <a:spLocks noGrp="1" noSelect="1" noRot="1" noMove="1" noResize="1" noEditPoints="1" noAdjustHandles="1" noChangeArrowheads="1" noChangeShapeType="1" noTextEdit="1"/>
          </p:cNvSpPr>
          <p:nvPr>
            <p:ph type="sldNum" sz="quarter" idx="4"/>
            <p:custDataLst>
              <p:tags r:id="rId34"/>
            </p:custDataLst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3" name="Text Placeholder 2"/>
          <p:cNvSpPr>
            <a:spLocks noGrp="1" noSelect="1" noRot="1" noMove="1" noResize="1" noEditPoints="1" noAdjustHandles="1" noChangeArrowheads="1" noChangeShapeType="1" noTextEdit="1"/>
          </p:cNvSpPr>
          <p:nvPr>
            <p:ph type="body" idx="1"/>
            <p:custDataLst>
              <p:tags r:id="rId35"/>
            </p:custDataLst>
          </p:nvPr>
        </p:nvSpPr>
        <p:spPr>
          <a:xfrm>
            <a:off x="316800" y="1312222"/>
            <a:ext cx="8510400" cy="2955790"/>
          </a:xfrm>
          <a:prstGeom prst="rect">
            <a:avLst/>
          </a:prstGeom>
        </p:spPr>
        <p:txBody>
          <a:bodyPr vert="horz" lIns="0" tIns="0" rIns="216000" bIns="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Level 5 no bullet 18</a:t>
            </a:r>
          </a:p>
          <a:p>
            <a:pPr lvl="5"/>
            <a:r>
              <a:rPr lang="en-GB" noProof="0" dirty="0"/>
              <a:t>Level 6 no bullet 18</a:t>
            </a:r>
          </a:p>
          <a:p>
            <a:pPr lvl="6"/>
            <a:r>
              <a:rPr lang="en-GB" noProof="0" dirty="0"/>
              <a:t>Level 7 numbering 16</a:t>
            </a:r>
          </a:p>
          <a:p>
            <a:pPr lvl="7"/>
            <a:r>
              <a:rPr lang="en-GB" noProof="0" dirty="0"/>
              <a:t>Level 8 a) b) c) 14</a:t>
            </a:r>
          </a:p>
          <a:p>
            <a:pPr lvl="8"/>
            <a:r>
              <a:rPr lang="en-GB" noProof="0" dirty="0"/>
              <a:t>Level 9 notes 9</a:t>
            </a:r>
          </a:p>
        </p:txBody>
      </p:sp>
      <p:sp>
        <p:nvSpPr>
          <p:cNvPr id="2" name="Title Placeholder 1"/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36"/>
            </p:custDataLst>
          </p:nvPr>
        </p:nvSpPr>
        <p:spPr>
          <a:xfrm>
            <a:off x="316800" y="515420"/>
            <a:ext cx="8510400" cy="3914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3" name="Rectangle 5"/>
          <p:cNvSpPr>
            <a:spLocks noGrp="1" noSelect="1" noRot="1" noMove="1" noResize="1" noEditPoints="1" noAdjustHandles="1" noChangeArrowheads="1" noChangeShapeType="1" noTextEdit="1"/>
          </p:cNvSpPr>
          <p:nvPr>
            <p:ph type="ftr" sz="quarter" idx="3"/>
            <p:custDataLst>
              <p:tags r:id="rId37"/>
            </p:custDataLst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/>
              <a:t>PowerPoint Presentation</a:t>
            </a:r>
          </a:p>
        </p:txBody>
      </p:sp>
      <p:sp>
        <p:nvSpPr>
          <p:cNvPr id="15" name="Rectangle 81"/>
          <p:cNvSpPr>
            <a:spLocks noGrp="1" noSelect="1" noRot="1" noMove="1" noResize="1" noEditPoints="1" noAdjustHandles="1" noChangeArrowheads="1" noChangeShapeType="1" noTextEdit="1"/>
          </p:cNvSpPr>
          <p:nvPr>
            <p:ph type="dt" sz="half" idx="2"/>
            <p:custDataLst>
              <p:tags r:id="rId38"/>
            </p:custDataLst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26F652-7B51-492B-A0CD-0CE9CE92E9D8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39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8234476" y="4412594"/>
            <a:ext cx="595222" cy="42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3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0" r:id="rId2"/>
    <p:sldLayoutId id="2147483686" r:id="rId3"/>
    <p:sldLayoutId id="2147483687" r:id="rId4"/>
    <p:sldLayoutId id="2147483665" r:id="rId5"/>
    <p:sldLayoutId id="2147483666" r:id="rId6"/>
    <p:sldLayoutId id="2147483667" r:id="rId7"/>
    <p:sldLayoutId id="2147483685" r:id="rId8"/>
    <p:sldLayoutId id="2147483670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8" r:id="rId25"/>
    <p:sldLayoutId id="2147483690" r:id="rId26"/>
    <p:sldLayoutId id="2147483689" r:id="rId27"/>
    <p:sldLayoutId id="2147483691" r:id="rId28"/>
    <p:sldLayoutId id="2147483692" r:id="rId29"/>
    <p:sldLayoutId id="2147483684" r:id="rId3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spcBef>
          <a:spcPct val="20000"/>
        </a:spcBef>
        <a:buClr>
          <a:schemeClr val="accent1"/>
        </a:buClr>
        <a:buFont typeface="Verdana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36575" indent="-271463" algn="l" defTabSz="914400" rtl="0" eaLnBrk="1" latinLnBrk="0" hangingPunct="1">
        <a:spcBef>
          <a:spcPct val="20000"/>
        </a:spcBef>
        <a:buClr>
          <a:schemeClr val="tx2"/>
        </a:buClr>
        <a:buFont typeface="Verdana" pitchFamily="34" charset="0"/>
        <a:buChar char="•"/>
        <a:defRPr sz="1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08038" indent="-271463" algn="l" defTabSz="914400" rtl="0" eaLnBrk="1" latinLnBrk="0" hangingPunct="1">
        <a:spcBef>
          <a:spcPct val="20000"/>
        </a:spcBef>
        <a:buClr>
          <a:schemeClr val="accent3"/>
        </a:buClr>
        <a:buFont typeface="Verdana" pitchFamily="34" charset="0"/>
        <a:buChar char="•"/>
        <a:defRPr sz="1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spcBef>
          <a:spcPct val="20000"/>
        </a:spcBef>
        <a:buClr>
          <a:srgbClr val="001423"/>
        </a:buClr>
        <a:buFont typeface="Verdana" pitchFamily="34" charset="0"/>
        <a:buChar char="•"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Clr>
          <a:srgbClr val="001423"/>
        </a:buClr>
        <a:buFont typeface="Arial"/>
        <a:buChar char="​"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​"/>
        <a:defRPr sz="18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70000" indent="-270000" algn="l" defTabSz="914400" rtl="0" eaLnBrk="1" latinLnBrk="0" hangingPunct="1">
        <a:spcBef>
          <a:spcPct val="20000"/>
        </a:spcBef>
        <a:spcAft>
          <a:spcPts val="0"/>
        </a:spcAft>
        <a:buSzPct val="80000"/>
        <a:buFont typeface="+mj-lt"/>
        <a:buAutoNum type="arabicParenR"/>
        <a:defRPr sz="16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540000" indent="-268288" algn="l" defTabSz="914400" rtl="0" eaLnBrk="1" latinLnBrk="0" hangingPunct="1">
        <a:spcBef>
          <a:spcPct val="20000"/>
        </a:spcBef>
        <a:spcAft>
          <a:spcPts val="0"/>
        </a:spcAft>
        <a:buClr>
          <a:schemeClr val="accent2"/>
        </a:buClr>
        <a:buSzPct val="80000"/>
        <a:buFont typeface="+mj-lt"/>
        <a:buAutoNum type="alphaLcParenR"/>
        <a:defRPr sz="14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384"/>
        </a:spcBef>
        <a:spcAft>
          <a:spcPts val="0"/>
        </a:spcAft>
        <a:buClr>
          <a:schemeClr val="accent2"/>
        </a:buClr>
        <a:buSzPct val="100000"/>
        <a:buFont typeface="Arial"/>
        <a:buChar char="​"/>
        <a:defRPr sz="900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F3BA-B370-4540-B7F6-85F0AEB0B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33" y="1312863"/>
            <a:ext cx="8556267" cy="1531543"/>
          </a:xfrm>
        </p:spPr>
        <p:txBody>
          <a:bodyPr/>
          <a:lstStyle/>
          <a:p>
            <a:r>
              <a:rPr lang="en-GB" sz="2000" dirty="0"/>
              <a:t>Combinator v0.0.1</a:t>
            </a:r>
            <a:br>
              <a:rPr lang="en-GB" sz="2000" dirty="0"/>
            </a:br>
            <a:r>
              <a:rPr lang="en-GB" sz="1600" b="0" dirty="0"/>
              <a:t>CLI tool: that creates and concatenates bio summary stats &amp; metadata.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BE0BEF-A844-4EEE-A39E-D71DEFF11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Ibrahim Farah</a:t>
            </a:r>
          </a:p>
          <a:p>
            <a:r>
              <a:rPr lang="en-GB" sz="1000" dirty="0"/>
              <a:t>zifz@novonordisk.com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1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995842-6C54-FD45-9B7B-30F077DC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3 or 4 Arguments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Existing summary</a:t>
            </a:r>
            <a:r>
              <a:rPr lang="en-US" dirty="0"/>
              <a:t>: Single master file is compressed.</a:t>
            </a:r>
          </a:p>
          <a:p>
            <a:pPr lvl="1"/>
            <a:r>
              <a:rPr lang="en-US" b="1" dirty="0"/>
              <a:t>Summary to add</a:t>
            </a:r>
            <a:r>
              <a:rPr lang="en-US" dirty="0"/>
              <a:t>: Single summary file can either be compressed or not.</a:t>
            </a:r>
          </a:p>
          <a:p>
            <a:pPr lvl="1"/>
            <a:r>
              <a:rPr lang="en-US" b="1" dirty="0"/>
              <a:t>Type</a:t>
            </a:r>
            <a:r>
              <a:rPr lang="en-US" dirty="0"/>
              <a:t>: Requires dataset type </a:t>
            </a:r>
            <a:r>
              <a:rPr lang="en-US" i="1" dirty="0"/>
              <a:t>(mentioned earlier).</a:t>
            </a:r>
          </a:p>
          <a:p>
            <a:pPr lvl="1"/>
            <a:r>
              <a:rPr lang="en-US" b="1" dirty="0"/>
              <a:t>Gzip</a:t>
            </a:r>
            <a:r>
              <a:rPr lang="en-US" dirty="0"/>
              <a:t>: Only if the files are compressed (e.g. .csv.gz)</a:t>
            </a:r>
          </a:p>
          <a:p>
            <a:pPr lvl="1"/>
            <a:r>
              <a:rPr lang="en-US" b="1" dirty="0"/>
              <a:t>Out</a:t>
            </a:r>
            <a:r>
              <a:rPr lang="en-US" dirty="0"/>
              <a:t>: Master output file requires name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FCC89-DF79-3A47-B993-2368B03C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Adding to existing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6283D-C4EB-A54E-8ADE-A61B9067A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43265-D504-2C4F-ADA7-D3BBA81CF7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CD9C6-DD94-4748-8CAA-0FCFAC39E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D8BC04-E319-834B-BE18-EB8ADD15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2" y="1215602"/>
            <a:ext cx="74676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F145B9-DD92-8246-8AEE-312AEFE4C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Add more dataset 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QC’ing to be more detailed for both header and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Fix column names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your own dataset types/concatenation (</a:t>
            </a:r>
            <a:r>
              <a:rPr lang="en-US"/>
              <a:t>specifying parameters)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3DD21C-862E-FD44-B11C-10490A4D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E87A9-2CF5-EB4C-B096-4F3ABE545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15BAD-58BE-6E4C-A7E6-2D5DF1BB5F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375F-EDC0-E74A-B1E6-447B824A1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0489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071CE1-4C22-9341-A84E-590983D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summary</a:t>
            </a:r>
          </a:p>
          <a:p>
            <a:r>
              <a:rPr lang="en-US" dirty="0"/>
              <a:t>Arguments/ Dataset types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QC’ing</a:t>
            </a:r>
          </a:p>
          <a:p>
            <a:r>
              <a:rPr lang="en-US" dirty="0"/>
              <a:t>Usage</a:t>
            </a:r>
          </a:p>
          <a:p>
            <a:r>
              <a:rPr lang="en-US" dirty="0"/>
              <a:t>Example 1</a:t>
            </a:r>
          </a:p>
          <a:p>
            <a:r>
              <a:rPr lang="en-US" dirty="0"/>
              <a:t>Example 2</a:t>
            </a:r>
          </a:p>
          <a:p>
            <a:r>
              <a:rPr lang="en-US" dirty="0"/>
              <a:t>Future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F66902-2ADE-6C45-9C64-483C9BE9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983F9-1ABA-534D-982F-FC2741B90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PowerPoint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95475-9034-3843-A04F-99B65A4465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CF2ED-CE8E-F740-B11A-9572C80F3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619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A105F-084F-3444-A079-192AE120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High throughput biological and clinical data points generated daily.</a:t>
            </a:r>
            <a:br>
              <a:rPr lang="en-US" sz="1600" dirty="0"/>
            </a:br>
            <a:endParaRPr lang="en-US" sz="1600" dirty="0"/>
          </a:p>
          <a:p>
            <a:r>
              <a:rPr lang="en-US" b="1" dirty="0"/>
              <a:t>Issues:</a:t>
            </a:r>
          </a:p>
          <a:p>
            <a:pPr lvl="1"/>
            <a:r>
              <a:rPr lang="en-US" sz="1500" i="1" dirty="0"/>
              <a:t>Data points for traits/pheno generated across the globe and need to be curated &amp; qc’ed.</a:t>
            </a:r>
          </a:p>
          <a:p>
            <a:pPr lvl="1"/>
            <a:r>
              <a:rPr lang="en-US" sz="1500" i="1" dirty="0"/>
              <a:t>Genome-wide omics summary statistics have split file output that may need to be combine.</a:t>
            </a:r>
            <a:br>
              <a:rPr lang="en-US" sz="1700" i="1" dirty="0"/>
            </a:br>
            <a:endParaRPr lang="en-US" sz="1700" i="1" dirty="0"/>
          </a:p>
          <a:p>
            <a:r>
              <a:rPr lang="en-US" b="1" dirty="0"/>
              <a:t>Reasons for solution:</a:t>
            </a:r>
          </a:p>
          <a:p>
            <a:pPr lvl="1"/>
            <a:r>
              <a:rPr lang="en-US" sz="1500" i="1" dirty="0"/>
              <a:t>Need for storage and accessibility.</a:t>
            </a:r>
          </a:p>
          <a:p>
            <a:pPr lvl="1"/>
            <a:r>
              <a:rPr lang="en-US" sz="1500" i="1" dirty="0"/>
              <a:t>Optimized query look-ups (e.g. variants/ genes of interest).</a:t>
            </a:r>
          </a:p>
          <a:p>
            <a:pPr lvl="1"/>
            <a:r>
              <a:rPr lang="en-US" sz="1500" i="1" dirty="0"/>
              <a:t>Additional insilico analysis.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FB350-F1CD-1545-94C5-411D2AA7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0DD72-07F9-9045-85EE-FE9581781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BF19A-74B3-FB48-90D6-9D2C523EB8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E972-464F-3642-AACD-5923434C8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831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82FB76-0F08-BF4E-A49A-31DF1F15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dirty="0"/>
              <a:t>Combinator currently creates, qc’s and concatenates different </a:t>
            </a:r>
            <a:r>
              <a:rPr lang="en-US" sz="1600" b="1" dirty="0"/>
              <a:t>10 </a:t>
            </a:r>
            <a:r>
              <a:rPr lang="en-US" sz="1600" dirty="0"/>
              <a:t>biological and genome-wide datasets.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Datasets: </a:t>
            </a:r>
          </a:p>
          <a:p>
            <a:r>
              <a:rPr lang="en-US" sz="1600" b="1" dirty="0"/>
              <a:t>a) </a:t>
            </a:r>
            <a:r>
              <a:rPr lang="en-US" sz="1600" dirty="0"/>
              <a:t>Study-related meta data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b) </a:t>
            </a:r>
            <a:r>
              <a:rPr lang="en-US" sz="1600" i="1" dirty="0"/>
              <a:t>GWAS</a:t>
            </a:r>
            <a:r>
              <a:rPr lang="en-US" sz="1600" dirty="0"/>
              <a:t>; </a:t>
            </a:r>
          </a:p>
          <a:p>
            <a:r>
              <a:rPr lang="en-US" sz="1600" b="1" dirty="0"/>
              <a:t>c) </a:t>
            </a:r>
            <a:r>
              <a:rPr lang="en-US" sz="1600" i="1" dirty="0"/>
              <a:t>eQTL</a:t>
            </a:r>
            <a:r>
              <a:rPr lang="en-US" sz="1600" dirty="0"/>
              <a:t>; </a:t>
            </a:r>
          </a:p>
          <a:p>
            <a:r>
              <a:rPr lang="en-US" sz="1600" b="1" dirty="0"/>
              <a:t>d) </a:t>
            </a:r>
            <a:r>
              <a:rPr lang="en-US" sz="1600" i="1" dirty="0"/>
              <a:t>pQTL</a:t>
            </a:r>
            <a:r>
              <a:rPr lang="en-US" sz="1600" dirty="0"/>
              <a:t>; </a:t>
            </a:r>
          </a:p>
          <a:p>
            <a:r>
              <a:rPr lang="en-US" sz="1600" b="1" dirty="0"/>
              <a:t>e) </a:t>
            </a:r>
            <a:r>
              <a:rPr lang="en-US" sz="1600" i="1" dirty="0"/>
              <a:t>mQTL</a:t>
            </a:r>
            <a:r>
              <a:rPr lang="en-US" sz="1600" dirty="0"/>
              <a:t>;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f) </a:t>
            </a:r>
            <a:r>
              <a:rPr lang="en-US" sz="1600" i="1" dirty="0"/>
              <a:t>EWAS</a:t>
            </a:r>
            <a:r>
              <a:rPr lang="en-US" sz="1600" dirty="0"/>
              <a:t>; </a:t>
            </a:r>
          </a:p>
          <a:p>
            <a:r>
              <a:rPr lang="en-US" sz="1600" b="1" dirty="0"/>
              <a:t>g) </a:t>
            </a:r>
            <a:r>
              <a:rPr lang="en-US" sz="1600" i="1" dirty="0"/>
              <a:t>Allele frequency reference cohorts</a:t>
            </a:r>
            <a:r>
              <a:rPr lang="en-US" sz="1600" dirty="0"/>
              <a:t>;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h) </a:t>
            </a:r>
            <a:r>
              <a:rPr lang="en-US" sz="1600" i="1" dirty="0"/>
              <a:t>Allele MAP</a:t>
            </a:r>
            <a:r>
              <a:rPr lang="en-US" sz="1600" dirty="0"/>
              <a:t>;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i) </a:t>
            </a:r>
            <a:r>
              <a:rPr lang="en-US" sz="1600" i="1" dirty="0"/>
              <a:t>Ethnicity codes</a:t>
            </a:r>
            <a:r>
              <a:rPr lang="en-US" sz="1600" dirty="0"/>
              <a:t>; </a:t>
            </a:r>
          </a:p>
          <a:p>
            <a:r>
              <a:rPr lang="en-US" sz="1600" b="1" dirty="0"/>
              <a:t>j) </a:t>
            </a:r>
            <a:r>
              <a:rPr lang="en-US" sz="1600" i="1" dirty="0"/>
              <a:t>Variant annotation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BA17EE-E823-1E4C-8AC0-3EC44770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C1067-50C5-184F-8DEE-3E46A4522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1C23A-C509-4E40-98A7-A61B2C1E7F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3572C-64F6-9C47-ABCB-DC08CEDC7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276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C1AD9-FE95-1544-BBCA-20ECA886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combinator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__init__.py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clean_concatenate.py</a:t>
            </a:r>
          </a:p>
          <a:p>
            <a:r>
              <a:rPr lang="en-US" b="1" dirty="0"/>
              <a:t>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to_append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chr5_baso.csv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chr_1.baso.csv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r>
              <a:rPr lang="en-US" b="1" dirty="0"/>
              <a:t>Documentation</a:t>
            </a:r>
          </a:p>
          <a:p>
            <a:pPr lvl="2"/>
            <a:r>
              <a:rPr lang="en-US" dirty="0"/>
              <a:t>documentation.docx</a:t>
            </a:r>
          </a:p>
          <a:p>
            <a:pPr lvl="2"/>
            <a:r>
              <a:rPr lang="en-US" dirty="0"/>
              <a:t>improvements.txt</a:t>
            </a:r>
          </a:p>
          <a:p>
            <a:pPr lvl="2"/>
            <a:r>
              <a:rPr lang="en-US" dirty="0"/>
              <a:t>to_do.txt</a:t>
            </a:r>
          </a:p>
          <a:p>
            <a:r>
              <a:rPr lang="en-US" dirty="0"/>
              <a:t>Combinator.py</a:t>
            </a:r>
          </a:p>
          <a:p>
            <a:r>
              <a:rPr lang="en-US" dirty="0"/>
              <a:t>README.md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3FBE7F-F952-B749-93BF-66D945A0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AB190-85E6-0F4B-BE2C-1459B21FD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B9B6C-55EA-8240-A815-9CDFABB4E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28876-2A6B-7749-9ADA-835C3800E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4888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C5263-EEAE-B143-BCEC-AFCAD932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QC’ing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50BB7-CC74-524F-86EE-46B3BE94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01" y="1953515"/>
            <a:ext cx="4096800" cy="259963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Checks for header:</a:t>
            </a:r>
          </a:p>
          <a:p>
            <a:pPr lvl="1"/>
            <a:r>
              <a:rPr lang="en-US" dirty="0"/>
              <a:t>Takes type of dataset (--type) as a parameter (prev mentioned).</a:t>
            </a:r>
          </a:p>
          <a:p>
            <a:pPr lvl="1"/>
            <a:r>
              <a:rPr lang="en-US" dirty="0"/>
              <a:t>Using this, the header row will compared to the predetermined list of column names associated with the dataset type.</a:t>
            </a:r>
          </a:p>
          <a:p>
            <a:pPr lvl="1"/>
            <a:r>
              <a:rPr lang="en-US" dirty="0"/>
              <a:t>If there are any differences, then the user will be asked to check the summary file input header with the preset columns required for the dataset.</a:t>
            </a:r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618E33-ECD5-9045-8951-23CB100BB73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30400" y="1953515"/>
            <a:ext cx="4096800" cy="2599444"/>
          </a:xfrm>
        </p:spPr>
        <p:txBody>
          <a:bodyPr>
            <a:normAutofit/>
          </a:bodyPr>
          <a:lstStyle/>
          <a:p>
            <a:r>
              <a:rPr lang="en-US" sz="1700" b="1" dirty="0"/>
              <a:t>Check for columns:</a:t>
            </a:r>
          </a:p>
          <a:p>
            <a:pPr lvl="1"/>
            <a:r>
              <a:rPr lang="en-US" sz="1500" dirty="0"/>
              <a:t>Is dependent on the dataset type</a:t>
            </a:r>
          </a:p>
          <a:p>
            <a:pPr lvl="1"/>
            <a:r>
              <a:rPr lang="en-US" sz="1500" dirty="0"/>
              <a:t>Will check for:</a:t>
            </a:r>
          </a:p>
          <a:p>
            <a:pPr lvl="2"/>
            <a:r>
              <a:rPr lang="en-US" sz="1500" dirty="0"/>
              <a:t>Datatype -&gt; int, float or string</a:t>
            </a:r>
          </a:p>
          <a:p>
            <a:pPr lvl="2"/>
            <a:r>
              <a:rPr lang="en-US" sz="1500" dirty="0"/>
              <a:t>Range: For statistical values (e.g. p-value 0-1)</a:t>
            </a:r>
          </a:p>
          <a:p>
            <a:pPr lvl="2"/>
            <a:r>
              <a:rPr lang="en-US" sz="1500" dirty="0"/>
              <a:t>Options: Strand direction (either ‘+’ or ‘-’), not additional or incorrect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7A7E1-94B3-5846-80F9-8C9D13D2E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8CCA1-FAF6-1E4D-B341-2AC4EA3F33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F7979-CC0B-D040-8EA8-A6E821EEF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D2915-5495-C848-BFBE-751D330B4708}"/>
              </a:ext>
            </a:extLst>
          </p:cNvPr>
          <p:cNvSpPr/>
          <p:nvPr/>
        </p:nvSpPr>
        <p:spPr>
          <a:xfrm>
            <a:off x="316800" y="1061713"/>
            <a:ext cx="81980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1965"/>
                </a:solidFill>
              </a:rPr>
              <a:t>The program executes two types of quality control checks before files are processed.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1965"/>
                </a:solidFill>
              </a:rPr>
              <a:t>Files not meeting the standard will be removed and the user be notified what file failed </a:t>
            </a:r>
            <a:r>
              <a:rPr lang="en-US" sz="1400" dirty="0" err="1">
                <a:solidFill>
                  <a:srgbClr val="001965"/>
                </a:solidFill>
              </a:rPr>
              <a:t>qc’ing</a:t>
            </a:r>
            <a:endParaRPr lang="en-US" sz="1400" dirty="0">
              <a:solidFill>
                <a:srgbClr val="0019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2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4A5B5B-BC99-D546-8D25-28BBE104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The program has two main function:</a:t>
            </a:r>
          </a:p>
          <a:p>
            <a:endParaRPr lang="en-US" dirty="0"/>
          </a:p>
          <a:p>
            <a:pPr lvl="1"/>
            <a:r>
              <a:rPr lang="en-US" sz="1500" b="1" dirty="0"/>
              <a:t>Create summary</a:t>
            </a:r>
            <a:r>
              <a:rPr lang="en-US" sz="1500" dirty="0"/>
              <a:t>: This is allows the user to generate new meta summary file from a number of separate summary file or, enables the concatenation of a split summary file into a single file. </a:t>
            </a:r>
          </a:p>
          <a:p>
            <a:pPr lvl="1"/>
            <a:endParaRPr lang="en-US" dirty="0"/>
          </a:p>
          <a:p>
            <a:pPr lvl="1"/>
            <a:r>
              <a:rPr lang="en-US" sz="1500" b="1" dirty="0"/>
              <a:t>Adding a summary file to existing file: </a:t>
            </a:r>
            <a:r>
              <a:rPr lang="en-US" sz="1500" dirty="0"/>
              <a:t>Allows the user to add a new summary file to an existing summary file. This is useful when a new summary file is available.</a:t>
            </a:r>
          </a:p>
          <a:p>
            <a:pPr lvl="1"/>
            <a:endParaRPr lang="en-US" dirty="0"/>
          </a:p>
          <a:p>
            <a:r>
              <a:rPr lang="en-US" sz="1500" dirty="0"/>
              <a:t>In all cases, the file output will a single, compressed (.csv.gz) summary files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7167E8-EED4-3F4D-AB1D-98BC83F2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AFA9C-7BE5-034F-9852-3EDAEBA7F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AEF02-15ED-614A-B9A6-C193B3878A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4E5C-8D9E-8B4B-BED9-6A5525470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22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7D0DC-13FF-5448-A26B-557212EA8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--create_summary /--cs: </a:t>
            </a:r>
            <a:r>
              <a:rPr lang="en-US" i="1" dirty="0"/>
              <a:t>String – Directory path containing files</a:t>
            </a:r>
          </a:p>
          <a:p>
            <a:r>
              <a:rPr lang="en-US" dirty="0"/>
              <a:t>--existing_summary/--es: </a:t>
            </a:r>
            <a:r>
              <a:rPr lang="en-US" i="1" dirty="0"/>
              <a:t>String – Path of single master file that will have new summary concatenated</a:t>
            </a:r>
          </a:p>
          <a:p>
            <a:r>
              <a:rPr lang="en-US" dirty="0"/>
              <a:t>--summary_to_add/--sta: String – </a:t>
            </a:r>
            <a:r>
              <a:rPr lang="en-US" i="1" dirty="0"/>
              <a:t>Path of single file that will be concatenated.</a:t>
            </a:r>
          </a:p>
          <a:p>
            <a:r>
              <a:rPr lang="en-US" dirty="0"/>
              <a:t>--type/--t</a:t>
            </a:r>
            <a:r>
              <a:rPr lang="en-US" i="1" dirty="0"/>
              <a:t>: String – String – Preset list of 10 data types for QC’ing.</a:t>
            </a:r>
          </a:p>
          <a:p>
            <a:r>
              <a:rPr lang="en-US" i="1" dirty="0"/>
              <a:t>--</a:t>
            </a:r>
            <a:r>
              <a:rPr lang="en-US" i="1" dirty="0" err="1"/>
              <a:t>gzip</a:t>
            </a:r>
            <a:r>
              <a:rPr lang="en-US" i="1" dirty="0"/>
              <a:t>/--</a:t>
            </a:r>
            <a:r>
              <a:rPr lang="en-US" i="1" dirty="0" err="1"/>
              <a:t>gz</a:t>
            </a:r>
            <a:r>
              <a:rPr lang="en-US" i="1" dirty="0"/>
              <a:t>: Optional – to be used when files are compressed (.csv.gz)</a:t>
            </a:r>
          </a:p>
          <a:p>
            <a:r>
              <a:rPr lang="en-US" i="1" dirty="0"/>
              <a:t>--out/--o: String – name of output file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6CCE8E-1F86-A145-8484-2B472C21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67C70-7887-0E40-BFB9-B4DFB30BE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8BB33-5712-F643-9EA6-7D01446D21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0C51-54AA-C542-B135-F344E063B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571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66AC1F-3BEB-C549-808F-00F4A38BA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00" y="1312223"/>
            <a:ext cx="8510400" cy="309935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900" u="sng" dirty="0"/>
              <a:t>4 or 5 Arguments</a:t>
            </a:r>
            <a:r>
              <a:rPr lang="en-US" sz="1900" dirty="0"/>
              <a:t>: </a:t>
            </a:r>
          </a:p>
          <a:p>
            <a:pPr lvl="1"/>
            <a:r>
              <a:rPr lang="en-US" sz="1700" b="1" dirty="0"/>
              <a:t>Creating summary</a:t>
            </a:r>
            <a:r>
              <a:rPr lang="en-US" sz="1700" dirty="0"/>
              <a:t>: Directory needs to contain only summary files that are to be concatenated.</a:t>
            </a:r>
          </a:p>
          <a:p>
            <a:pPr lvl="1"/>
            <a:r>
              <a:rPr lang="en-US" sz="1700" b="1" dirty="0"/>
              <a:t>Type</a:t>
            </a:r>
            <a:r>
              <a:rPr lang="en-US" sz="1700" dirty="0"/>
              <a:t>: Requires dataset type </a:t>
            </a:r>
            <a:r>
              <a:rPr lang="en-US" sz="1700" i="1" dirty="0"/>
              <a:t>(mentioned earlier).</a:t>
            </a:r>
          </a:p>
          <a:p>
            <a:pPr lvl="1"/>
            <a:r>
              <a:rPr lang="en-US" sz="1700" b="1" dirty="0"/>
              <a:t>Gzip</a:t>
            </a:r>
            <a:r>
              <a:rPr lang="en-US" sz="1700" dirty="0"/>
              <a:t>: Only if the files are compressed (e.g. .csv.gz)</a:t>
            </a:r>
          </a:p>
          <a:p>
            <a:pPr lvl="1"/>
            <a:r>
              <a:rPr lang="en-US" sz="1700" b="1" dirty="0"/>
              <a:t>Out</a:t>
            </a:r>
            <a:r>
              <a:rPr lang="en-US" sz="1700" dirty="0"/>
              <a:t>: Master output file requires name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832688-6339-7244-ABE9-9F4160DE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Creating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95C44-A188-4740-A0D3-DD3C8D346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PowerPoint Presentation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6C692-206E-B047-AC26-5089F9280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A34F-5E7F-8549-BDA0-9EC6791F9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8694BD-97D4-1E41-918A-2E3EB7D3A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00" y="1312223"/>
            <a:ext cx="7581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1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0378300888700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NN_Neutral_16-9">
  <a:themeElements>
    <a:clrScheme name="Novo Nordisk 2017">
      <a:dk1>
        <a:srgbClr val="000000"/>
      </a:dk1>
      <a:lt1>
        <a:srgbClr val="FFFFFF"/>
      </a:lt1>
      <a:dk2>
        <a:srgbClr val="001965"/>
      </a:dk2>
      <a:lt2>
        <a:srgbClr val="E0DED8"/>
      </a:lt2>
      <a:accent1>
        <a:srgbClr val="009FDA"/>
      </a:accent1>
      <a:accent2>
        <a:srgbClr val="001965"/>
      </a:accent2>
      <a:accent3>
        <a:srgbClr val="82786F"/>
      </a:accent3>
      <a:accent4>
        <a:srgbClr val="E0DED8"/>
      </a:accent4>
      <a:accent5>
        <a:srgbClr val="E64A0E"/>
      </a:accent5>
      <a:accent6>
        <a:srgbClr val="AEA79F"/>
      </a:accent6>
      <a:hlink>
        <a:srgbClr val="009FDA"/>
      </a:hlink>
      <a:folHlink>
        <a:srgbClr val="82786F"/>
      </a:folHlink>
    </a:clrScheme>
    <a:fontScheme name="Novo Nordis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NN White - Primary Color">
      <a:srgbClr val="FFFFFF"/>
    </a:custClr>
    <a:custClr name="NN Dark blue - Primary Color">
      <a:srgbClr val="001965"/>
    </a:custClr>
    <a:custClr name="NN Light blue - Primary Color">
      <a:srgbClr val="009FDA"/>
    </a:custClr>
    <a:custClr name="NN Lava red - Secondary Color">
      <a:srgbClr val="E64A0E"/>
    </a:custClr>
    <a:custClr name="NN Granite grey - Secondary Color">
      <a:srgbClr val="82786F"/>
    </a:custClr>
    <a:custClr name="NN Concrete grey - Secondary Color">
      <a:srgbClr val="AEA79F"/>
    </a:custClr>
    <a:custClr name="NN Marble grey - Secondary Color">
      <a:srgbClr val="C7C2BA"/>
    </a:custClr>
    <a:custClr name="NN Pearl grey - Secondary Color">
      <a:srgbClr val="E0DED8"/>
    </a:custClr>
    <a:custClr name="NN Black - Accent Color">
      <a:srgbClr val="001423"/>
    </a:custClr>
    <a:custClr name="NN Forest green - Accent Color">
      <a:srgbClr val="3F9C35"/>
    </a:custClr>
    <a:custClr name="NN Grass green - Accent Color">
      <a:srgbClr val="739600"/>
    </a:custClr>
    <a:custClr name="NN Lime Green - Accent Color">
      <a:srgbClr val="C9DD03"/>
    </a:custClr>
    <a:custClr name="NN Ocean blue - Accent Color">
      <a:srgbClr val="007C92"/>
    </a:custClr>
    <a:custClr name="NN Sky blue - Accent Color">
      <a:srgbClr val="72B5CC"/>
    </a:custClr>
    <a:custClr name="NN Misty blue - Accent Color">
      <a:srgbClr val="C2DEEA"/>
    </a:custClr>
    <a:custClr name="NN Sunset orange - Accent Color">
      <a:srgbClr val="D47600"/>
    </a:custClr>
    <a:custClr name="NN Golden yellow - Accent Color">
      <a:srgbClr val="EAAB00"/>
    </a:custClr>
  </a:custClrLst>
  <a:extLst>
    <a:ext uri="{05A4C25C-085E-4340-85A3-A5531E510DB2}">
      <thm15:themeFamily xmlns:thm15="http://schemas.microsoft.com/office/thememl/2012/main" name="190910 NN new blank locked.pptx" id="{B37F0BF5-EF90-4AB8-AB4F-2ADCD9495140}" vid="{8394BB19-F7E7-4FA5-A696-2645F35C8F0C}"/>
    </a:ext>
  </a:extLst>
</a:theme>
</file>

<file path=ppt/theme/theme2.xml><?xml version="1.0" encoding="utf-8"?>
<a:theme xmlns:a="http://schemas.openxmlformats.org/drawingml/2006/main" name="Office Theme">
  <a:themeElements>
    <a:clrScheme name="NN 2012">
      <a:dk1>
        <a:srgbClr val="001965"/>
      </a:dk1>
      <a:lt1>
        <a:srgbClr val="FFFFFF"/>
      </a:lt1>
      <a:dk2>
        <a:srgbClr val="001965"/>
      </a:dk2>
      <a:lt2>
        <a:srgbClr val="E0DED8"/>
      </a:lt2>
      <a:accent1>
        <a:srgbClr val="009FDA"/>
      </a:accent1>
      <a:accent2>
        <a:srgbClr val="001965"/>
      </a:accent2>
      <a:accent3>
        <a:srgbClr val="82786F"/>
      </a:accent3>
      <a:accent4>
        <a:srgbClr val="E0DED8"/>
      </a:accent4>
      <a:accent5>
        <a:srgbClr val="E64A0E"/>
      </a:accent5>
      <a:accent6>
        <a:srgbClr val="AEA79F"/>
      </a:accent6>
      <a:hlink>
        <a:srgbClr val="009FDA"/>
      </a:hlink>
      <a:folHlink>
        <a:srgbClr val="82786F"/>
      </a:folHlink>
    </a:clrScheme>
    <a:fontScheme name="Aspect">
      <a:majorFont>
        <a:latin typeface="Verdana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Verdana"/>
        <a:font script="Uigh" typeface="Arial"/>
        <a:font script="Geor" typeface="Arial"/>
      </a:majorFont>
      <a:minorFont>
        <a:latin typeface="Verdana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Verdana"/>
        <a:font script="Uigh" typeface="Arial"/>
        <a:font script="Geor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N 2012">
      <a:dk1>
        <a:srgbClr val="001965"/>
      </a:dk1>
      <a:lt1>
        <a:srgbClr val="FFFFFF"/>
      </a:lt1>
      <a:dk2>
        <a:srgbClr val="001965"/>
      </a:dk2>
      <a:lt2>
        <a:srgbClr val="E0DED8"/>
      </a:lt2>
      <a:accent1>
        <a:srgbClr val="009FDA"/>
      </a:accent1>
      <a:accent2>
        <a:srgbClr val="001965"/>
      </a:accent2>
      <a:accent3>
        <a:srgbClr val="82786F"/>
      </a:accent3>
      <a:accent4>
        <a:srgbClr val="E0DED8"/>
      </a:accent4>
      <a:accent5>
        <a:srgbClr val="E64A0E"/>
      </a:accent5>
      <a:accent6>
        <a:srgbClr val="AEA79F"/>
      </a:accent6>
      <a:hlink>
        <a:srgbClr val="009FDA"/>
      </a:hlink>
      <a:folHlink>
        <a:srgbClr val="82786F"/>
      </a:folHlink>
    </a:clrScheme>
    <a:fontScheme name="Aspect">
      <a:majorFont>
        <a:latin typeface="Verdana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Verdana"/>
        <a:font script="Uigh" typeface="Arial"/>
        <a:font script="Geor" typeface="Arial"/>
      </a:majorFont>
      <a:minorFont>
        <a:latin typeface="Verdana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Verdana"/>
        <a:font script="Uigh" typeface="Arial"/>
        <a:font script="Geor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69DB09865CBF4395CAD77E9DEB3271" ma:contentTypeVersion="2" ma:contentTypeDescription="Create a new document." ma:contentTypeScope="" ma:versionID="d473a147d3d301dd561e57ae7542a652">
  <xsd:schema xmlns:xsd="http://www.w3.org/2001/XMLSchema" xmlns:xs="http://www.w3.org/2001/XMLSchema" xmlns:p="http://schemas.microsoft.com/office/2006/metadata/properties" xmlns:ns3="36e6299c-4054-4dac-8049-c029238c079b" targetNamespace="http://schemas.microsoft.com/office/2006/metadata/properties" ma:root="true" ma:fieldsID="97c337df40f8a1f5f057c52d56ed4716" ns3:_="">
    <xsd:import namespace="36e6299c-4054-4dac-8049-c029238c07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e6299c-4054-4dac-8049-c029238c07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54C41B-C697-4D27-9CD1-55E9F5E4D8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63E057-132D-4858-A77D-6F95536C3F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e6299c-4054-4dac-8049-c029238c07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C9B463-EA54-4B46-8688-E2AFDBB9367D}">
  <ds:schemaRefs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36e6299c-4054-4dac-8049-c029238c079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17892</TotalTime>
  <Words>647</Words>
  <Application>Microsoft Macintosh PowerPoint</Application>
  <PresentationFormat>On-screen Show (16:9)</PresentationFormat>
  <Paragraphs>139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Verdana</vt:lpstr>
      <vt:lpstr>NN_Neutral_16-9</vt:lpstr>
      <vt:lpstr>think-cell Slide</vt:lpstr>
      <vt:lpstr>Combinator v0.0.1 CLI tool: that creates and concatenates bio summary stats &amp; metadata.</vt:lpstr>
      <vt:lpstr>Contents</vt:lpstr>
      <vt:lpstr>Summary</vt:lpstr>
      <vt:lpstr>Dataset types</vt:lpstr>
      <vt:lpstr>Folder structure</vt:lpstr>
      <vt:lpstr>QC’ing</vt:lpstr>
      <vt:lpstr>Usage</vt:lpstr>
      <vt:lpstr>Arguments</vt:lpstr>
      <vt:lpstr>Example 1 – Creating Summary</vt:lpstr>
      <vt:lpstr>Example 2 – Adding to existing summary</vt:lpstr>
      <vt:lpstr>Future</vt:lpstr>
    </vt:vector>
  </TitlesOfParts>
  <Company>Novo Nordisk A/S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CLI: Tool to Search Purchasable Target Compounds</dc:title>
  <dc:creator>ZIFZ (Ibrahim Farah)</dc:creator>
  <cp:lastModifiedBy>Microsoft Office User</cp:lastModifiedBy>
  <cp:revision>67</cp:revision>
  <dcterms:created xsi:type="dcterms:W3CDTF">2020-03-12T15:11:06Z</dcterms:created>
  <dcterms:modified xsi:type="dcterms:W3CDTF">2020-10-01T08:09:06Z</dcterms:modified>
  <cp:category>PP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2019-09-11T07:16:48.5512692Z</vt:lpwstr>
  </property>
  <property fmtid="{D5CDD505-2E9C-101B-9397-08002B2CF9AE}" pid="3" name="ContentTypeId">
    <vt:lpwstr>0x0101004E69DB09865CBF4395CAD77E9DEB3271</vt:lpwstr>
  </property>
</Properties>
</file>